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0" r:id="rId3"/>
    <p:sldId id="258" r:id="rId4"/>
    <p:sldId id="259" r:id="rId5"/>
    <p:sldId id="262" r:id="rId6"/>
    <p:sldId id="298" r:id="rId7"/>
    <p:sldId id="261" r:id="rId8"/>
    <p:sldId id="263" r:id="rId9"/>
    <p:sldId id="300" r:id="rId10"/>
    <p:sldId id="301" r:id="rId11"/>
    <p:sldId id="312" r:id="rId12"/>
    <p:sldId id="313" r:id="rId13"/>
    <p:sldId id="314" r:id="rId14"/>
    <p:sldId id="264" r:id="rId15"/>
    <p:sldId id="318" r:id="rId16"/>
    <p:sldId id="316" r:id="rId17"/>
    <p:sldId id="315" r:id="rId18"/>
    <p:sldId id="266" r:id="rId19"/>
    <p:sldId id="317" r:id="rId20"/>
    <p:sldId id="319" r:id="rId21"/>
    <p:sldId id="302" r:id="rId22"/>
    <p:sldId id="303" r:id="rId23"/>
    <p:sldId id="268" r:id="rId24"/>
    <p:sldId id="265" r:id="rId25"/>
    <p:sldId id="304" r:id="rId26"/>
    <p:sldId id="305" r:id="rId27"/>
    <p:sldId id="306" r:id="rId28"/>
    <p:sldId id="307" r:id="rId29"/>
    <p:sldId id="308" r:id="rId30"/>
    <p:sldId id="279" r:id="rId31"/>
    <p:sldId id="309" r:id="rId32"/>
    <p:sldId id="310" r:id="rId33"/>
    <p:sldId id="320" r:id="rId34"/>
    <p:sldId id="297"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varScale="1">
        <p:scale>
          <a:sx n="67" d="100"/>
          <a:sy n="67" d="100"/>
        </p:scale>
        <p:origin x="39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picChg chg="mod">
          <ac:chgData name="Nguyễn Đoàn Xuân Bình" userId="e7663075-c39f-4d9d-a2ba-f0fc054c4526" providerId="ADAL" clId="{9FFD1B6D-73D9-478C-A525-CC065DF3F5DD}" dt="2023-06-22T09:27:26.125" v="0" actId="1076"/>
          <ac:picMkLst>
            <pc:docMk/>
            <pc:sldMk cId="514252367" sldId="256"/>
            <ac:picMk id="5" creationId="{00000000-0000-0000-0000-000000000000}"/>
          </ac:picMkLst>
        </pc:picChg>
        <pc:picChg chg="mod">
          <ac:chgData name="Nguyễn Đoàn Xuân Bình" userId="e7663075-c39f-4d9d-a2ba-f0fc054c4526" providerId="ADAL" clId="{9FFD1B6D-73D9-478C-A525-CC065DF3F5DD}" dt="2023-06-22T09:27:27.346" v="1" actId="1076"/>
          <ac:picMkLst>
            <pc:docMk/>
            <pc:sldMk cId="514252367" sldId="256"/>
            <ac:picMk id="9" creationId="{C6861B9B-E576-4DA1-B203-C886DFF71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2024/4/7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95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442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3628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6071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14</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710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7488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17</a:t>
            </a:fld>
            <a:endParaRPr lang="zh-CN" altLang="en-US"/>
          </a:p>
        </p:txBody>
      </p:sp>
    </p:spTree>
    <p:extLst>
      <p:ext uri="{BB962C8B-B14F-4D97-AF65-F5344CB8AC3E}">
        <p14:creationId xmlns:p14="http://schemas.microsoft.com/office/powerpoint/2010/main" val="259334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18</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1592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36488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75842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7125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255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23</a:t>
            </a:fld>
            <a:endParaRPr lang="zh-CN" altLang="en-US"/>
          </a:p>
        </p:txBody>
      </p:sp>
    </p:spTree>
    <p:extLst>
      <p:ext uri="{BB962C8B-B14F-4D97-AF65-F5344CB8AC3E}">
        <p14:creationId xmlns:p14="http://schemas.microsoft.com/office/powerpoint/2010/main" val="38755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24</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25</a:t>
            </a:fld>
            <a:endParaRPr lang="zh-CN" altLang="en-US"/>
          </a:p>
        </p:txBody>
      </p:sp>
    </p:spTree>
    <p:extLst>
      <p:ext uri="{BB962C8B-B14F-4D97-AF65-F5344CB8AC3E}">
        <p14:creationId xmlns:p14="http://schemas.microsoft.com/office/powerpoint/2010/main" val="38229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30</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441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0719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170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34</a:t>
            </a:fld>
            <a:endParaRPr lang="zh-CN" altLang="en-US"/>
          </a:p>
        </p:txBody>
      </p:sp>
    </p:spTree>
    <p:extLst>
      <p:ext uri="{BB962C8B-B14F-4D97-AF65-F5344CB8AC3E}">
        <p14:creationId xmlns:p14="http://schemas.microsoft.com/office/powerpoint/2010/main" val="507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5</a:t>
            </a:fld>
            <a:endParaRPr lang="zh-CN" altLang="en-US"/>
          </a:p>
        </p:txBody>
      </p:sp>
    </p:spTree>
    <p:extLst>
      <p:ext uri="{BB962C8B-B14F-4D97-AF65-F5344CB8AC3E}">
        <p14:creationId xmlns:p14="http://schemas.microsoft.com/office/powerpoint/2010/main" val="51101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57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7</a:t>
            </a:fld>
            <a:endParaRPr lang="zh-CN" altLang="en-US"/>
          </a:p>
        </p:txBody>
      </p:sp>
    </p:spTree>
    <p:extLst>
      <p:ext uri="{BB962C8B-B14F-4D97-AF65-F5344CB8AC3E}">
        <p14:creationId xmlns:p14="http://schemas.microsoft.com/office/powerpoint/2010/main" val="15724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8</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330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2024/4/7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
        <p:nvSpPr>
          <p:cNvPr id="7" name="TextBox 3">
            <a:extLst>
              <a:ext uri="{FF2B5EF4-FFF2-40B4-BE49-F238E27FC236}">
                <a16:creationId xmlns:a16="http://schemas.microsoft.com/office/drawing/2014/main" id="{6139CCF5-D85D-8690-2B3A-AD560673DF36}"/>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29C4379-3767-66DA-EB41-2C8299A1CA3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B0065806-194C-2203-A971-438AEAA45E74}"/>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jpg"/><Relationship Id="rId4" Type="http://schemas.microsoft.com/office/2007/relationships/hdphoto" Target="../media/hdphoto1.wdp"/><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jp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0752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vi-VN">
                <a:solidFill>
                  <a:srgbClr val="000000"/>
                </a:solidFill>
                <a:latin typeface="Cambria" panose="02040503050406030204" pitchFamily="18" charset="0"/>
                <a:ea typeface="Cambria" panose="02040503050406030204" pitchFamily="18" charset="0"/>
              </a:rPr>
              <a:t>Phía sau</a:t>
            </a: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2119745"/>
            <a:ext cx="11330152" cy="341207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2444ABB7-6AFA-4B67-4ECC-CB8641DA7130}"/>
              </a:ext>
            </a:extLst>
          </p:cNvPr>
          <p:cNvSpPr txBox="1"/>
          <p:nvPr/>
        </p:nvSpPr>
        <p:spPr>
          <a:xfrm>
            <a:off x="4364181" y="383646"/>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1</a:t>
            </a:r>
          </a:p>
        </p:txBody>
      </p:sp>
    </p:spTree>
    <p:extLst>
      <p:ext uri="{BB962C8B-B14F-4D97-AF65-F5344CB8AC3E}">
        <p14:creationId xmlns:p14="http://schemas.microsoft.com/office/powerpoint/2010/main" val="425612024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1485900"/>
            <a:ext cx="11330152" cy="517030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Ngày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đồng.</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8EC9A8C-07B2-FD6D-AF5C-E608617D9FD4}"/>
              </a:ext>
            </a:extLst>
          </p:cNvPr>
          <p:cNvSpPr txBox="1"/>
          <p:nvPr/>
        </p:nvSpPr>
        <p:spPr>
          <a:xfrm>
            <a:off x="4407043" y="268443"/>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2</a:t>
            </a:r>
          </a:p>
        </p:txBody>
      </p:sp>
    </p:spTree>
    <p:extLst>
      <p:ext uri="{BB962C8B-B14F-4D97-AF65-F5344CB8AC3E}">
        <p14:creationId xmlns:p14="http://schemas.microsoft.com/office/powerpoint/2010/main" val="225647624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1771650"/>
            <a:ext cx="11330152" cy="434163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Gặp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sp>
        <p:nvSpPr>
          <p:cNvPr id="9" name="TextBox 8">
            <a:extLst>
              <a:ext uri="{FF2B5EF4-FFF2-40B4-BE49-F238E27FC236}">
                <a16:creationId xmlns:a16="http://schemas.microsoft.com/office/drawing/2014/main" id="{06F6C4FE-D655-0526-B882-F6870F6023D0}"/>
              </a:ext>
            </a:extLst>
          </p:cNvPr>
          <p:cNvSpPr txBox="1"/>
          <p:nvPr/>
        </p:nvSpPr>
        <p:spPr>
          <a:xfrm>
            <a:off x="4407043" y="268443"/>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3</a:t>
            </a:r>
          </a:p>
        </p:txBody>
      </p:sp>
    </p:spTree>
    <p:extLst>
      <p:ext uri="{BB962C8B-B14F-4D97-AF65-F5344CB8AC3E}">
        <p14:creationId xmlns:p14="http://schemas.microsoft.com/office/powerpoint/2010/main" val="175853774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a16="http://schemas.microsoft.com/office/drawing/2014/main" id="{0D2B4B8E-45D9-9606-50F5-FDFF292EA8BB}"/>
              </a:ext>
            </a:extLst>
          </p:cNvPr>
          <p:cNvSpPr/>
          <p:nvPr/>
        </p:nvSpPr>
        <p:spPr>
          <a:xfrm>
            <a:off x="4618766" y="2612916"/>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a16="http://schemas.microsoft.com/office/drawing/2014/main" id="{7E3BD012-184D-C806-2C01-31643D8EC0B3}"/>
              </a:ext>
            </a:extLst>
          </p:cNvPr>
          <p:cNvSpPr/>
          <p:nvPr/>
        </p:nvSpPr>
        <p:spPr>
          <a:xfrm>
            <a:off x="8171262" y="3769054"/>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9A2B489-DCBE-0671-2DE8-DC47072938B0}"/>
              </a:ext>
            </a:extLst>
          </p:cNvPr>
          <p:cNvSpPr txBox="1"/>
          <p:nvPr/>
        </p:nvSpPr>
        <p:spPr>
          <a:xfrm>
            <a:off x="5471686" y="2578803"/>
            <a:ext cx="2886037" cy="1015663"/>
          </a:xfrm>
          <a:prstGeom prst="rect">
            <a:avLst/>
          </a:prstGeom>
          <a:noFill/>
        </p:spPr>
        <p:txBody>
          <a:bodyPr wrap="square" rtlCol="0">
            <a:spAutoFit/>
          </a:bodyPr>
          <a:lstStyle/>
          <a:p>
            <a:r>
              <a:rPr lang="en-US" sz="6000" b="1" dirty="0" err="1">
                <a:solidFill>
                  <a:srgbClr val="002060"/>
                </a:solidFill>
                <a:latin typeface="Cambria" panose="02040503050406030204" pitchFamily="18" charset="0"/>
                <a:ea typeface="Cambria" panose="02040503050406030204" pitchFamily="18" charset="0"/>
              </a:rPr>
              <a:t>tuôn</a:t>
            </a:r>
            <a:endParaRPr lang="vi-VN" sz="6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9D5FB9-6A4F-5510-AC84-D90444A91602}"/>
              </a:ext>
            </a:extLst>
          </p:cNvPr>
          <p:cNvSpPr txBox="1"/>
          <p:nvPr/>
        </p:nvSpPr>
        <p:spPr>
          <a:xfrm>
            <a:off x="9069688" y="3678936"/>
            <a:ext cx="2886037" cy="1015663"/>
          </a:xfrm>
          <a:prstGeom prst="rect">
            <a:avLst/>
          </a:prstGeom>
          <a:noFill/>
        </p:spPr>
        <p:txBody>
          <a:bodyPr wrap="square" rtlCol="0">
            <a:spAutoFit/>
          </a:bodyPr>
          <a:lstStyle/>
          <a:p>
            <a:r>
              <a:rPr lang="en-US" sz="6000" b="1" dirty="0" err="1">
                <a:solidFill>
                  <a:srgbClr val="002060"/>
                </a:solidFill>
                <a:latin typeface="Cambria" panose="02040503050406030204" pitchFamily="18" charset="0"/>
                <a:ea typeface="Cambria" panose="02040503050406030204" pitchFamily="18" charset="0"/>
              </a:rPr>
              <a:t>trút</a:t>
            </a:r>
            <a:endParaRPr lang="vi-VN"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2541010"/>
            <a:ext cx="11330152" cy="314148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Không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hiểu lúc ấy cánh buồm suy nghĩ gì trong khi gió ra sức gào thét và mưa tuôn như trút.</a:t>
            </a:r>
          </a:p>
        </p:txBody>
      </p:sp>
      <p:pic>
        <p:nvPicPr>
          <p:cNvPr id="2" name="图片 7">
            <a:extLst>
              <a:ext uri="{FF2B5EF4-FFF2-40B4-BE49-F238E27FC236}">
                <a16:creationId xmlns:a16="http://schemas.microsoft.com/office/drawing/2014/main" id="{42630130-AB50-9CBC-6BD7-E67890CA7F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5" name="Picture 4">
            <a:extLst>
              <a:ext uri="{FF2B5EF4-FFF2-40B4-BE49-F238E27FC236}">
                <a16:creationId xmlns:a16="http://schemas.microsoft.com/office/drawing/2014/main" id="{91435D29-B35A-A094-AA21-24203C134671}"/>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7" name="TextBox 6">
            <a:extLst>
              <a:ext uri="{FF2B5EF4-FFF2-40B4-BE49-F238E27FC236}">
                <a16:creationId xmlns:a16="http://schemas.microsoft.com/office/drawing/2014/main" id="{2CD434B7-7CD2-C029-88B6-B6D5C51DBA84}"/>
              </a:ext>
            </a:extLst>
          </p:cNvPr>
          <p:cNvSpPr txBox="1"/>
          <p:nvPr/>
        </p:nvSpPr>
        <p:spPr>
          <a:xfrm>
            <a:off x="11253787" y="3108025"/>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8" name="TextBox 7">
            <a:extLst>
              <a:ext uri="{FF2B5EF4-FFF2-40B4-BE49-F238E27FC236}">
                <a16:creationId xmlns:a16="http://schemas.microsoft.com/office/drawing/2014/main" id="{932D1BFC-FD95-0EB8-475F-0347071936A2}"/>
              </a:ext>
            </a:extLst>
          </p:cNvPr>
          <p:cNvSpPr txBox="1"/>
          <p:nvPr/>
        </p:nvSpPr>
        <p:spPr>
          <a:xfrm>
            <a:off x="7081835" y="3676471"/>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0" name="TextBox 9">
            <a:extLst>
              <a:ext uri="{FF2B5EF4-FFF2-40B4-BE49-F238E27FC236}">
                <a16:creationId xmlns:a16="http://schemas.microsoft.com/office/drawing/2014/main" id="{3259A09E-BDD9-ECA6-A8A4-27C66BB5305B}"/>
              </a:ext>
            </a:extLst>
          </p:cNvPr>
          <p:cNvSpPr txBox="1"/>
          <p:nvPr/>
        </p:nvSpPr>
        <p:spPr>
          <a:xfrm>
            <a:off x="1395409" y="4313146"/>
            <a:ext cx="1042987"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Tree>
    <p:extLst>
      <p:ext uri="{BB962C8B-B14F-4D97-AF65-F5344CB8AC3E}">
        <p14:creationId xmlns:p14="http://schemas.microsoft.com/office/powerpoint/2010/main" val="18407641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1900238"/>
            <a:ext cx="11330152" cy="37454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đêm.</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00BE2BAD-32E7-9C40-070A-2799FB92DE03}"/>
              </a:ext>
            </a:extLst>
          </p:cNvPr>
          <p:cNvSpPr txBox="1"/>
          <p:nvPr/>
        </p:nvSpPr>
        <p:spPr>
          <a:xfrm>
            <a:off x="4407043" y="268443"/>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4</a:t>
            </a:r>
          </a:p>
        </p:txBody>
      </p:sp>
    </p:spTree>
    <p:extLst>
      <p:ext uri="{BB962C8B-B14F-4D97-AF65-F5344CB8AC3E}">
        <p14:creationId xmlns:p14="http://schemas.microsoft.com/office/powerpoint/2010/main" val="150979371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5" name="Rectangle: Rounded Corners 14">
            <a:extLst>
              <a:ext uri="{FF2B5EF4-FFF2-40B4-BE49-F238E27FC236}">
                <a16:creationId xmlns:a16="http://schemas.microsoft.com/office/drawing/2014/main" id="{1B4C36F8-F6E4-8EF1-B088-BB3D9C0C84BA}"/>
              </a:ext>
            </a:extLst>
          </p:cNvPr>
          <p:cNvSpPr/>
          <p:nvPr/>
        </p:nvSpPr>
        <p:spPr>
          <a:xfrm>
            <a:off x="5571456" y="3364348"/>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3B6B4C8F-4605-36EA-CA61-D375E8B0FAB8}"/>
              </a:ext>
            </a:extLst>
          </p:cNvPr>
          <p:cNvSpPr txBox="1"/>
          <p:nvPr/>
        </p:nvSpPr>
        <p:spPr>
          <a:xfrm>
            <a:off x="6086049" y="3356485"/>
            <a:ext cx="3400628"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830233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a16="http://schemas.microsoft.com/office/drawing/2014/main" id="{C7C1ED85-1394-DD2E-FF4B-28D7E287C19D}"/>
              </a:ext>
            </a:extLst>
          </p:cNvPr>
          <p:cNvSpPr txBox="1"/>
          <p:nvPr/>
        </p:nvSpPr>
        <p:spPr>
          <a:xfrm>
            <a:off x="346842" y="2566913"/>
            <a:ext cx="114983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Những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lộng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gió,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bờ tre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làng,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nhìn thấy những cánh buồm căng phồng như ngực người khổng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lồ đẩy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thuyền đi đến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chốn,</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về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đến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nơi,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mọi ngả mọi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miền,</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cần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cù nhẫn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nại,</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suốt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suốt tháng,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bất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ngày đêm</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7810F92-F6E4-E28F-D865-037E3DFC01D7}"/>
              </a:ext>
            </a:extLst>
          </p:cNvPr>
          <p:cNvSpPr txBox="1"/>
          <p:nvPr/>
        </p:nvSpPr>
        <p:spPr>
          <a:xfrm>
            <a:off x="6038848" y="2513940"/>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5" name="TextBox 4">
            <a:extLst>
              <a:ext uri="{FF2B5EF4-FFF2-40B4-BE49-F238E27FC236}">
                <a16:creationId xmlns:a16="http://schemas.microsoft.com/office/drawing/2014/main" id="{848C6827-D1AE-64C1-0253-D03BF5FFA5F1}"/>
              </a:ext>
            </a:extLst>
          </p:cNvPr>
          <p:cNvSpPr txBox="1"/>
          <p:nvPr/>
        </p:nvSpPr>
        <p:spPr>
          <a:xfrm>
            <a:off x="9548810" y="2485300"/>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7" name="TextBox 6">
            <a:extLst>
              <a:ext uri="{FF2B5EF4-FFF2-40B4-BE49-F238E27FC236}">
                <a16:creationId xmlns:a16="http://schemas.microsoft.com/office/drawing/2014/main" id="{A70F04DB-CDAD-C701-E1BB-158A533028F8}"/>
              </a:ext>
            </a:extLst>
          </p:cNvPr>
          <p:cNvSpPr txBox="1"/>
          <p:nvPr/>
        </p:nvSpPr>
        <p:spPr>
          <a:xfrm>
            <a:off x="2147887" y="3716683"/>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9" name="TextBox 8">
            <a:extLst>
              <a:ext uri="{FF2B5EF4-FFF2-40B4-BE49-F238E27FC236}">
                <a16:creationId xmlns:a16="http://schemas.microsoft.com/office/drawing/2014/main" id="{5A205C10-9815-B315-7F08-75F270DB7ACB}"/>
              </a:ext>
            </a:extLst>
          </p:cNvPr>
          <p:cNvSpPr txBox="1"/>
          <p:nvPr/>
        </p:nvSpPr>
        <p:spPr>
          <a:xfrm>
            <a:off x="7762876" y="3730971"/>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0" name="TextBox 9">
            <a:extLst>
              <a:ext uri="{FF2B5EF4-FFF2-40B4-BE49-F238E27FC236}">
                <a16:creationId xmlns:a16="http://schemas.microsoft.com/office/drawing/2014/main" id="{6FF16494-1E96-8EFC-C8BF-B0F42D00BA41}"/>
              </a:ext>
            </a:extLst>
          </p:cNvPr>
          <p:cNvSpPr txBox="1"/>
          <p:nvPr/>
        </p:nvSpPr>
        <p:spPr>
          <a:xfrm>
            <a:off x="10491786" y="3745259"/>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1" name="TextBox 10">
            <a:extLst>
              <a:ext uri="{FF2B5EF4-FFF2-40B4-BE49-F238E27FC236}">
                <a16:creationId xmlns:a16="http://schemas.microsoft.com/office/drawing/2014/main" id="{75BE0E40-1C6B-7126-F55D-1AA345840CBF}"/>
              </a:ext>
            </a:extLst>
          </p:cNvPr>
          <p:cNvSpPr txBox="1"/>
          <p:nvPr/>
        </p:nvSpPr>
        <p:spPr>
          <a:xfrm>
            <a:off x="3274395" y="4310368"/>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3" name="TextBox 12">
            <a:extLst>
              <a:ext uri="{FF2B5EF4-FFF2-40B4-BE49-F238E27FC236}">
                <a16:creationId xmlns:a16="http://schemas.microsoft.com/office/drawing/2014/main" id="{30BC5A8B-919F-E8AC-5051-54EA3CA312E7}"/>
              </a:ext>
            </a:extLst>
          </p:cNvPr>
          <p:cNvSpPr txBox="1"/>
          <p:nvPr/>
        </p:nvSpPr>
        <p:spPr>
          <a:xfrm>
            <a:off x="6858816" y="4337992"/>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5" name="TextBox 14">
            <a:extLst>
              <a:ext uri="{FF2B5EF4-FFF2-40B4-BE49-F238E27FC236}">
                <a16:creationId xmlns:a16="http://schemas.microsoft.com/office/drawing/2014/main" id="{923F8332-EAEC-1AD2-2098-2B24109C7DFE}"/>
              </a:ext>
            </a:extLst>
          </p:cNvPr>
          <p:cNvSpPr txBox="1"/>
          <p:nvPr/>
        </p:nvSpPr>
        <p:spPr>
          <a:xfrm>
            <a:off x="11518926" y="4337992"/>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6" name="TextBox 15">
            <a:extLst>
              <a:ext uri="{FF2B5EF4-FFF2-40B4-BE49-F238E27FC236}">
                <a16:creationId xmlns:a16="http://schemas.microsoft.com/office/drawing/2014/main" id="{649620AB-288B-E7DF-5B08-8601C362BBD7}"/>
              </a:ext>
            </a:extLst>
          </p:cNvPr>
          <p:cNvSpPr txBox="1"/>
          <p:nvPr/>
        </p:nvSpPr>
        <p:spPr>
          <a:xfrm>
            <a:off x="3934586" y="4889607"/>
            <a:ext cx="846905"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r>
              <a:rPr lang="en-US" sz="4500">
                <a:solidFill>
                  <a:srgbClr val="FF0000"/>
                </a:solidFill>
                <a:latin typeface="Cambria" panose="02040503050406030204" pitchFamily="18" charset="0"/>
                <a:ea typeface="Cambria" panose="02040503050406030204" pitchFamily="18" charset="0"/>
              </a:rPr>
              <a:t>/</a:t>
            </a:r>
            <a:endParaRPr lang="en-US" sz="4500">
              <a:solidFill>
                <a:srgbClr val="FF0000"/>
              </a:solidFill>
            </a:endParaRP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7" grpId="0"/>
      <p:bldP spid="9" grpId="0"/>
      <p:bldP spid="10" grpId="0"/>
      <p:bldP spid="11" grpId="0"/>
      <p:bldP spid="13"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1771650"/>
            <a:ext cx="11330152" cy="390048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Những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chung thuỷ cùng con người vượt qua bao nhiêu sóng nước, thời gian. Đến nay, con người đã có những con tàu to lớn vượt biển khơi, nhưng những cánh buồm vẫn sống mãi cùng sông nước và con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người.</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3684B192-2AB6-8341-43D8-F93B15217687}"/>
              </a:ext>
            </a:extLst>
          </p:cNvPr>
          <p:cNvSpPr txBox="1"/>
          <p:nvPr/>
        </p:nvSpPr>
        <p:spPr>
          <a:xfrm>
            <a:off x="4407043" y="268443"/>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5</a:t>
            </a:r>
          </a:p>
        </p:txBody>
      </p:sp>
    </p:spTree>
    <p:extLst>
      <p:ext uri="{BB962C8B-B14F-4D97-AF65-F5344CB8AC3E}">
        <p14:creationId xmlns:p14="http://schemas.microsoft.com/office/powerpoint/2010/main" val="87150316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84083"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30" y="397369"/>
            <a:ext cx="6306207" cy="5501640"/>
          </a:xfrm>
          <a:prstGeom prst="rect">
            <a:avLst/>
          </a:prstGeom>
        </p:spPr>
      </p:pic>
      <p:pic>
        <p:nvPicPr>
          <p:cNvPr id="3" name="图片 2">
            <a:extLst>
              <a:ext uri="{FF2B5EF4-FFF2-40B4-BE49-F238E27FC236}">
                <a16:creationId xmlns:a16="http://schemas.microsoft.com/office/drawing/2014/main" id="{C08E962A-A6F2-C56B-3B39-0933AC4EE18E}"/>
              </a:ext>
            </a:extLst>
          </p:cNvPr>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766792" y="302197"/>
            <a:ext cx="4864609" cy="5413248"/>
          </a:xfrm>
          <a:prstGeom prst="rect">
            <a:avLst/>
          </a:prstGeom>
        </p:spPr>
      </p:pic>
      <p:pic>
        <p:nvPicPr>
          <p:cNvPr id="7" name="Picture 6">
            <a:extLst>
              <a:ext uri="{FF2B5EF4-FFF2-40B4-BE49-F238E27FC236}">
                <a16:creationId xmlns:a16="http://schemas.microsoft.com/office/drawing/2014/main" id="{DB7F4334-A78E-C593-31D6-EEC22C35E58B}"/>
              </a:ext>
            </a:extLst>
          </p:cNvPr>
          <p:cNvPicPr>
            <a:picLocks noChangeAspect="1"/>
          </p:cNvPicPr>
          <p:nvPr/>
        </p:nvPicPr>
        <p:blipFill>
          <a:blip r:embed="rId8"/>
          <a:stretch>
            <a:fillRect/>
          </a:stretch>
        </p:blipFill>
        <p:spPr>
          <a:xfrm>
            <a:off x="318861" y="1674299"/>
            <a:ext cx="7290630" cy="2085930"/>
          </a:xfrm>
          <a:prstGeom prst="rect">
            <a:avLst/>
          </a:prstGeom>
        </p:spPr>
      </p:pic>
    </p:spTree>
    <p:extLst>
      <p:ext uri="{BB962C8B-B14F-4D97-AF65-F5344CB8AC3E}">
        <p14:creationId xmlns:p14="http://schemas.microsoft.com/office/powerpoint/2010/main" val="222881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2726707"/>
            <a:ext cx="11330152" cy="28574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nay, con người đã có những con tàu to lớn vượt biển khơi, nhưng những cánh buồm vẫn sống mãi cùng sông nước và con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người.</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 name="图片 7">
            <a:extLst>
              <a:ext uri="{FF2B5EF4-FFF2-40B4-BE49-F238E27FC236}">
                <a16:creationId xmlns:a16="http://schemas.microsoft.com/office/drawing/2014/main" id="{09B2CF7E-515C-F5B2-EF9C-3229EF0767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5" name="Picture 4">
            <a:extLst>
              <a:ext uri="{FF2B5EF4-FFF2-40B4-BE49-F238E27FC236}">
                <a16:creationId xmlns:a16="http://schemas.microsoft.com/office/drawing/2014/main" id="{BA45F30E-9ACC-636E-D7E7-A4885D39EF93}"/>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8" name="TextBox 7">
            <a:extLst>
              <a:ext uri="{FF2B5EF4-FFF2-40B4-BE49-F238E27FC236}">
                <a16:creationId xmlns:a16="http://schemas.microsoft.com/office/drawing/2014/main" id="{172F1468-44C7-2D7C-B815-22630413ACB9}"/>
              </a:ext>
            </a:extLst>
          </p:cNvPr>
          <p:cNvSpPr txBox="1"/>
          <p:nvPr/>
        </p:nvSpPr>
        <p:spPr>
          <a:xfrm>
            <a:off x="3274395" y="3159113"/>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9" name="TextBox 8">
            <a:extLst>
              <a:ext uri="{FF2B5EF4-FFF2-40B4-BE49-F238E27FC236}">
                <a16:creationId xmlns:a16="http://schemas.microsoft.com/office/drawing/2014/main" id="{D0081739-5389-AA85-0E13-DDB072C29B6F}"/>
              </a:ext>
            </a:extLst>
          </p:cNvPr>
          <p:cNvSpPr txBox="1"/>
          <p:nvPr/>
        </p:nvSpPr>
        <p:spPr>
          <a:xfrm>
            <a:off x="4681535" y="3748753"/>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0" name="TextBox 9">
            <a:extLst>
              <a:ext uri="{FF2B5EF4-FFF2-40B4-BE49-F238E27FC236}">
                <a16:creationId xmlns:a16="http://schemas.microsoft.com/office/drawing/2014/main" id="{40E28330-060E-C917-F994-6A8CA9C9FDE5}"/>
              </a:ext>
            </a:extLst>
          </p:cNvPr>
          <p:cNvSpPr txBox="1"/>
          <p:nvPr/>
        </p:nvSpPr>
        <p:spPr>
          <a:xfrm>
            <a:off x="10367961" y="3763041"/>
            <a:ext cx="652463"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
        <p:nvSpPr>
          <p:cNvPr id="11" name="TextBox 10">
            <a:extLst>
              <a:ext uri="{FF2B5EF4-FFF2-40B4-BE49-F238E27FC236}">
                <a16:creationId xmlns:a16="http://schemas.microsoft.com/office/drawing/2014/main" id="{E1418C7D-EE24-EE4C-5690-E97D861FE6D6}"/>
              </a:ext>
            </a:extLst>
          </p:cNvPr>
          <p:cNvSpPr txBox="1"/>
          <p:nvPr/>
        </p:nvSpPr>
        <p:spPr>
          <a:xfrm>
            <a:off x="8780523" y="4299878"/>
            <a:ext cx="1213666" cy="784830"/>
          </a:xfrm>
          <a:prstGeom prst="rect">
            <a:avLst/>
          </a:prstGeom>
          <a:noFill/>
        </p:spPr>
        <p:txBody>
          <a:bodyPr wrap="square">
            <a:spAutoFit/>
          </a:bodyPr>
          <a:lstStyle/>
          <a:p>
            <a:pPr algn="ctr"/>
            <a:r>
              <a:rPr kumimoji="0" lang="vi-VN"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45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500">
              <a:solidFill>
                <a:srgbClr val="FF0000"/>
              </a:solidFill>
            </a:endParaRPr>
          </a:p>
        </p:txBody>
      </p:sp>
    </p:spTree>
    <p:extLst>
      <p:ext uri="{BB962C8B-B14F-4D97-AF65-F5344CB8AC3E}">
        <p14:creationId xmlns:p14="http://schemas.microsoft.com/office/powerpoint/2010/main" val="69389099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7700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9582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0"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 là: những cánh buồm.</a:t>
            </a: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235857" y="4226342"/>
            <a:ext cx="2293991" cy="2494925"/>
          </a:xfrm>
          <a:prstGeom prst="ellipse">
            <a:avLst/>
          </a:prstGeom>
        </p:spPr>
      </p:pic>
    </p:spTree>
    <p:extLst>
      <p:ext uri="{BB962C8B-B14F-4D97-AF65-F5344CB8AC3E}">
        <p14:creationId xmlns:p14="http://schemas.microsoft.com/office/powerpoint/2010/main" val="180715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2: </a:t>
            </a:r>
            <a:r>
              <a:rPr lang="vi-VN" sz="4000" b="1" i="0" dirty="0">
                <a:solidFill>
                  <a:srgbClr val="000000"/>
                </a:solidFill>
                <a:effectLst/>
                <a:latin typeface="Cambria" panose="02040503050406030204" pitchFamily="18" charset="0"/>
                <a:ea typeface="Cambria" panose="02040503050406030204" pitchFamily="18" charset="0"/>
              </a:rPr>
              <a:t>Cánh buồm được miêu tả thế nào vào mỗi thời điểm:</a:t>
            </a:r>
            <a:endParaRPr lang="vi-VN" sz="4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pic>
        <p:nvPicPr>
          <p:cNvPr id="9" name="Picture 8">
            <a:extLst>
              <a:ext uri="{FF2B5EF4-FFF2-40B4-BE49-F238E27FC236}">
                <a16:creationId xmlns:a16="http://schemas.microsoft.com/office/drawing/2014/main" id="{880DFD51-06E4-2CD4-63C7-E10723AAF293}"/>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608620" y="2535578"/>
            <a:ext cx="7916605" cy="2944512"/>
          </a:xfrm>
          <a:prstGeom prst="rect">
            <a:avLst/>
          </a:prstGeom>
        </p:spPr>
      </p:pic>
    </p:spTree>
    <p:extLst>
      <p:ext uri="{BB962C8B-B14F-4D97-AF65-F5344CB8AC3E}">
        <p14:creationId xmlns:p14="http://schemas.microsoft.com/office/powerpoint/2010/main" val="794502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Buổi 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Ngày lộng gió: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dirty="0">
              <a:solidFill>
                <a:srgbClr val="000000"/>
              </a:solidFill>
              <a:latin typeface="Open Sans" panose="020B0606030504020204" pitchFamily="34"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Khi giông bão: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881390"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a16="http://schemas.microsoft.com/office/drawing/2014/main" id="{1BB13792-698D-80E6-4E28-06B06D1AECE0}"/>
              </a:ext>
            </a:extLst>
          </p:cNvPr>
          <p:cNvSpPr txBox="1"/>
          <p:nvPr/>
        </p:nvSpPr>
        <p:spPr>
          <a:xfrm>
            <a:off x="1330368" y="2704325"/>
            <a:ext cx="9568294" cy="2554545"/>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453690" y="5416790"/>
            <a:ext cx="1011729" cy="1100348"/>
          </a:xfrm>
          <a:prstGeom prst="ellipse">
            <a:avLst/>
          </a:prstGeom>
        </p:spPr>
      </p:pic>
      <p:sp>
        <p:nvSpPr>
          <p:cNvPr id="9" name="TextBox 8">
            <a:extLst>
              <a:ext uri="{FF2B5EF4-FFF2-40B4-BE49-F238E27FC236}">
                <a16:creationId xmlns:a16="http://schemas.microsoft.com/office/drawing/2014/main" id="{30A5304D-259C-C8C8-DE9F-D00C5EE82FA1}"/>
              </a:ext>
            </a:extLst>
          </p:cNvPr>
          <p:cNvSpPr txBox="1"/>
          <p:nvPr/>
        </p:nvSpPr>
        <p:spPr>
          <a:xfrm>
            <a:off x="840828" y="1927207"/>
            <a:ext cx="10489324" cy="3862596"/>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849" y="1757445"/>
            <a:ext cx="6096012" cy="6096012"/>
          </a:xfrm>
          <a:prstGeom prst="rect">
            <a:avLst/>
          </a:prstGeom>
        </p:spPr>
      </p:pic>
      <p:sp>
        <p:nvSpPr>
          <p:cNvPr id="3" name="Rectangle: Rounded Corners 2">
            <a:extLst>
              <a:ext uri="{FF2B5EF4-FFF2-40B4-BE49-F238E27FC236}">
                <a16:creationId xmlns:a16="http://schemas.microsoft.com/office/drawing/2014/main" id="{8A491C50-5504-DB4E-353A-F36B64F8E937}"/>
              </a:ext>
            </a:extLst>
          </p:cNvPr>
          <p:cNvSpPr/>
          <p:nvPr/>
        </p:nvSpPr>
        <p:spPr>
          <a:xfrm>
            <a:off x="109827" y="1304154"/>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a16="http://schemas.microsoft.com/office/drawing/2014/main" id="{7A7CB63F-BAF7-9968-FD71-52CA349D295E}"/>
              </a:ext>
            </a:extLst>
          </p:cNvPr>
          <p:cNvPicPr>
            <a:picLocks noChangeAspect="1"/>
          </p:cNvPicPr>
          <p:nvPr/>
        </p:nvPicPr>
        <p:blipFill>
          <a:blip r:embed="rId7"/>
          <a:stretch>
            <a:fillRect/>
          </a:stretch>
        </p:blipFill>
        <p:spPr>
          <a:xfrm>
            <a:off x="3455417" y="91204"/>
            <a:ext cx="4590686" cy="1109568"/>
          </a:xfrm>
          <a:prstGeom prst="rect">
            <a:avLst/>
          </a:prstGeom>
        </p:spPr>
      </p:pic>
      <p:sp>
        <p:nvSpPr>
          <p:cNvPr id="12" name="TextBox 11">
            <a:extLst>
              <a:ext uri="{FF2B5EF4-FFF2-40B4-BE49-F238E27FC236}">
                <a16:creationId xmlns:a16="http://schemas.microsoft.com/office/drawing/2014/main" id="{7DBF8EDC-4C90-AC9F-A8C4-6EB15F1BC44A}"/>
              </a:ext>
            </a:extLst>
          </p:cNvPr>
          <p:cNvSpPr txBox="1"/>
          <p:nvPr/>
        </p:nvSpPr>
        <p:spPr>
          <a:xfrm>
            <a:off x="635342" y="162085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238322" y="4371999"/>
            <a:ext cx="2037531" cy="2394797"/>
          </a:xfrm>
          <a:prstGeom prst="rect">
            <a:avLst/>
          </a:prstGeom>
        </p:spPr>
      </p:pic>
      <p:sp>
        <p:nvSpPr>
          <p:cNvPr id="14" name="TextBox 13">
            <a:extLst>
              <a:ext uri="{FF2B5EF4-FFF2-40B4-BE49-F238E27FC236}">
                <a16:creationId xmlns:a16="http://schemas.microsoft.com/office/drawing/2014/main" id="{AB4E9E73-C516-04F0-2A4C-22C4E5493D32}"/>
              </a:ext>
            </a:extLst>
          </p:cNvPr>
          <p:cNvSpPr txBox="1"/>
          <p:nvPr/>
        </p:nvSpPr>
        <p:spPr>
          <a:xfrm>
            <a:off x="208070" y="493613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66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828" y="601980"/>
            <a:ext cx="8303172" cy="6858000"/>
          </a:xfrm>
          <a:prstGeom prst="rect">
            <a:avLst/>
          </a:prstGeom>
        </p:spPr>
      </p:pic>
      <p:sp>
        <p:nvSpPr>
          <p:cNvPr id="10" name="TextBox 9">
            <a:extLst>
              <a:ext uri="{FF2B5EF4-FFF2-40B4-BE49-F238E27FC236}">
                <a16:creationId xmlns:a16="http://schemas.microsoft.com/office/drawing/2014/main" id="{6D57E141-9C81-912C-20B0-EB931019031E}"/>
              </a:ext>
            </a:extLst>
          </p:cNvPr>
          <p:cNvSpPr txBox="1"/>
          <p:nvPr/>
        </p:nvSpPr>
        <p:spPr>
          <a:xfrm>
            <a:off x="4624425" y="1729838"/>
            <a:ext cx="6712278" cy="3862596"/>
          </a:xfrm>
          <a:prstGeom prst="rect">
            <a:avLst/>
          </a:prstGeom>
          <a:noFill/>
        </p:spPr>
        <p:txBody>
          <a:bodyPr wrap="square">
            <a:spAutoFit/>
          </a:bodyPr>
          <a:lstStyle/>
          <a:p>
            <a:pPr algn="just"/>
            <a:r>
              <a:rPr lang="en-US" sz="3500" b="1">
                <a:latin typeface="Cambria" panose="02040503050406030204" pitchFamily="18" charset="0"/>
                <a:ea typeface="Cambria" panose="02040503050406030204" pitchFamily="18" charset="0"/>
              </a:rPr>
              <a:t>    Bài đọc </a:t>
            </a:r>
            <a:r>
              <a:rPr lang="vi-VN" sz="3500" b="1" i="0">
                <a:effectLst/>
                <a:latin typeface="Cambria" panose="02040503050406030204" pitchFamily="18" charset="0"/>
                <a:ea typeface="Cambria" panose="02040503050406030204" pitchFamily="18" charset="0"/>
              </a:rPr>
              <a:t>đề </a:t>
            </a:r>
            <a:r>
              <a:rPr lang="vi-VN" sz="3500" b="1" i="0" dirty="0">
                <a:effectLst/>
                <a:latin typeface="Cambria" panose="02040503050406030204" pitchFamily="18" charset="0"/>
                <a:ea typeface="Cambria" panose="02040503050406030204" pitchFamily="18" charset="0"/>
              </a:rPr>
              <a:t>cập đến vẻ đẹp của những cánh buồm trên dòng sông quê hương. Vào mỗi thời điểm, cánh buồm lại có một vẻ đẹp khác nhau. Những cánh buồm vẫn luôn gắn bó và sống mãi cùng sông nước, con người.</a:t>
            </a:r>
            <a:endParaRPr lang="vi-VN" sz="35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9D40F02-561C-E8CF-40FB-91869F2AA30D}"/>
              </a:ext>
            </a:extLst>
          </p:cNvPr>
          <p:cNvPicPr>
            <a:picLocks noChangeAspect="1"/>
          </p:cNvPicPr>
          <p:nvPr/>
        </p:nvPicPr>
        <p:blipFill>
          <a:blip r:embed="rId9"/>
          <a:stretch>
            <a:fillRect/>
          </a:stretch>
        </p:blipFill>
        <p:spPr>
          <a:xfrm>
            <a:off x="4624425" y="376617"/>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TextBox 1">
            <a:extLst>
              <a:ext uri="{FF2B5EF4-FFF2-40B4-BE49-F238E27FC236}">
                <a16:creationId xmlns:a16="http://schemas.microsoft.com/office/drawing/2014/main" id="{F7703093-E212-3FB9-2F76-53520C5B6059}"/>
              </a:ext>
            </a:extLst>
          </p:cNvPr>
          <p:cNvSpPr txBox="1"/>
          <p:nvPr/>
        </p:nvSpPr>
        <p:spPr>
          <a:xfrm>
            <a:off x="9613243" y="66847"/>
            <a:ext cx="1912882" cy="369332"/>
          </a:xfrm>
          <a:prstGeom prst="rect">
            <a:avLst/>
          </a:prstGeom>
          <a:noFill/>
        </p:spPr>
        <p:txBody>
          <a:bodyPr wrap="square" rtlCol="0">
            <a:spAutoFit/>
          </a:bodyPr>
          <a:lstStyle/>
          <a:p>
            <a:r>
              <a:rPr lang="en-US" dirty="0" err="1"/>
              <a:t>Luyện</a:t>
            </a:r>
            <a:r>
              <a:rPr lang="en-US" dirty="0"/>
              <a:t> </a:t>
            </a:r>
            <a:r>
              <a:rPr lang="en-US" dirty="0" err="1"/>
              <a:t>đọc</a:t>
            </a:r>
            <a:r>
              <a:rPr lang="en-US" dirty="0"/>
              <a:t> </a:t>
            </a:r>
            <a:r>
              <a:rPr lang="en-US" dirty="0" err="1"/>
              <a:t>lại</a:t>
            </a:r>
            <a:endParaRPr lang="vi-VN" dirty="0"/>
          </a:p>
        </p:txBody>
      </p:sp>
    </p:spTree>
    <p:extLst>
      <p:ext uri="{BB962C8B-B14F-4D97-AF65-F5344CB8AC3E}">
        <p14:creationId xmlns:p14="http://schemas.microsoft.com/office/powerpoint/2010/main" val="34365944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2466502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1343020"/>
            <a:ext cx="11330152" cy="517030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Ngày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lại ngày, cánh buồm đi như rong chơi nhưng thực ra nó đang đẩy thuyền đi. Những buổi nắng đẹp, trời trong, những cánh buồm xuôi ngược giữa dòng sông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phẳng lặng</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cánh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màu nâu</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như màu áo của mẹ tôi. Có cánh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màu trắng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màu áo của chị tôi. Có cánh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màu xám bạc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màu áo bố tôi đã suốt ngày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lam lũ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cánh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đồng.</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8EC9A8C-07B2-FD6D-AF5C-E608617D9FD4}"/>
              </a:ext>
            </a:extLst>
          </p:cNvPr>
          <p:cNvSpPr txBox="1"/>
          <p:nvPr/>
        </p:nvSpPr>
        <p:spPr>
          <a:xfrm>
            <a:off x="4407043" y="268443"/>
            <a:ext cx="2992582"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Đoạn 2</a:t>
            </a:r>
          </a:p>
        </p:txBody>
      </p:sp>
    </p:spTree>
    <p:extLst>
      <p:ext uri="{BB962C8B-B14F-4D97-AF65-F5344CB8AC3E}">
        <p14:creationId xmlns:p14="http://schemas.microsoft.com/office/powerpoint/2010/main" val="155718696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 y="1566463"/>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44" t="57826"/>
          <a:stretch/>
        </p:blipFill>
        <p:spPr>
          <a:xfrm>
            <a:off x="7032567" y="3380075"/>
            <a:ext cx="4287672" cy="3731463"/>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l="19008" t="33939" r="30834" b="42061"/>
          <a:stretch/>
        </p:blipFill>
        <p:spPr>
          <a:xfrm>
            <a:off x="2457545" y="4247804"/>
            <a:ext cx="3638455" cy="2610196"/>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7" name="Picture 6">
            <a:extLst>
              <a:ext uri="{FF2B5EF4-FFF2-40B4-BE49-F238E27FC236}">
                <a16:creationId xmlns:a16="http://schemas.microsoft.com/office/drawing/2014/main" id="{6116B386-A60C-7A97-DA6A-EA2B55ED51AC}"/>
              </a:ext>
            </a:extLst>
          </p:cNvPr>
          <p:cNvPicPr>
            <a:picLocks noChangeAspect="1"/>
          </p:cNvPicPr>
          <p:nvPr/>
        </p:nvPicPr>
        <p:blipFill>
          <a:blip r:embed="rId11"/>
          <a:stretch>
            <a:fillRect/>
          </a:stretch>
        </p:blipFill>
        <p:spPr>
          <a:xfrm>
            <a:off x="2457545" y="1053962"/>
            <a:ext cx="9955631" cy="2139881"/>
          </a:xfrm>
          <a:prstGeom prst="rect">
            <a:avLst/>
          </a:prstGeom>
        </p:spPr>
      </p:pic>
    </p:spTree>
    <p:extLst>
      <p:ext uri="{BB962C8B-B14F-4D97-AF65-F5344CB8AC3E}">
        <p14:creationId xmlns:p14="http://schemas.microsoft.com/office/powerpoint/2010/main" val="3100292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Phía sau làng tôi có một con sông lớn chảy qua. Bốn mùa sông đầy nước. Tôi yêu con sông vì nhiều lẽ, trong đó có một hình ảnh tôi cho là đẹp nhất – đó là những cánh buồm.</a:t>
            </a:r>
          </a:p>
          <a:p>
            <a:pPr algn="just"/>
            <a:r>
              <a:rPr lang="vi-VN" sz="2800" b="0" i="0" dirty="0">
                <a:solidFill>
                  <a:srgbClr val="000000"/>
                </a:solidFill>
                <a:effectLst/>
                <a:latin typeface="Cambria" panose="02040503050406030204" pitchFamily="18" charset="0"/>
                <a:ea typeface="Cambria" panose="02040503050406030204" pitchFamily="18" charset="0"/>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algn="just"/>
            <a:r>
              <a:rPr lang="vi-VN" sz="2800" b="0" i="0" dirty="0">
                <a:solidFill>
                  <a:srgbClr val="000000"/>
                </a:solidFill>
                <a:effectLst/>
                <a:latin typeface="Cambria" panose="02040503050406030204" pitchFamily="18" charset="0"/>
                <a:ea typeface="Cambria" panose="02040503050406030204" pitchFamily="18" charset="0"/>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6534959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8320693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165" y="542591"/>
            <a:ext cx="6858000" cy="6858000"/>
          </a:xfrm>
          <a:prstGeom prst="rect">
            <a:avLst/>
          </a:prstGeom>
        </p:spPr>
      </p:pic>
      <p:pic>
        <p:nvPicPr>
          <p:cNvPr id="7" name="Picture 6">
            <a:extLst>
              <a:ext uri="{FF2B5EF4-FFF2-40B4-BE49-F238E27FC236}">
                <a16:creationId xmlns:a16="http://schemas.microsoft.com/office/drawing/2014/main" id="{EF3A8B07-7CCD-7F5F-589C-E1050027BD9C}"/>
              </a:ext>
            </a:extLst>
          </p:cNvPr>
          <p:cNvPicPr>
            <a:picLocks noChangeAspect="1"/>
          </p:cNvPicPr>
          <p:nvPr/>
        </p:nvPicPr>
        <p:blipFill>
          <a:blip r:embed="rId9"/>
          <a:stretch>
            <a:fillRect/>
          </a:stretch>
        </p:blipFill>
        <p:spPr>
          <a:xfrm>
            <a:off x="4179557" y="2931617"/>
            <a:ext cx="9503215" cy="1543405"/>
          </a:xfrm>
          <a:prstGeom prst="rect">
            <a:avLst/>
          </a:prstGeom>
        </p:spPr>
      </p:pic>
    </p:spTree>
    <p:extLst>
      <p:ext uri="{BB962C8B-B14F-4D97-AF65-F5344CB8AC3E}">
        <p14:creationId xmlns:p14="http://schemas.microsoft.com/office/powerpoint/2010/main" val="6297822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19980" y="1391065"/>
            <a:ext cx="9976619" cy="28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8681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2217</Words>
  <Application>Microsoft Office PowerPoint</Application>
  <PresentationFormat>Widescreen</PresentationFormat>
  <Paragraphs>131</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Cambria</vt:lpstr>
      <vt:lpstr>Open Sans</vt:lpstr>
      <vt:lpstr>SVN-Newton</vt:lpstr>
      <vt:lpstr>Times New Roman</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98</cp:revision>
  <dcterms:created xsi:type="dcterms:W3CDTF">2020-06-03T09:43:25Z</dcterms:created>
  <dcterms:modified xsi:type="dcterms:W3CDTF">2024-04-07T16:09:37Z</dcterms:modified>
</cp:coreProperties>
</file>