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9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 autoAdjust="0"/>
    <p:restoredTop sz="94660"/>
  </p:normalViewPr>
  <p:slideViewPr>
    <p:cSldViewPr>
      <p:cViewPr varScale="1">
        <p:scale>
          <a:sx n="106" d="100"/>
          <a:sy n="106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84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71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2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5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6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0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3" y="235438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573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TOÁN 1</a:t>
            </a:r>
            <a:endParaRPr lang="zh-CN" altLang="en-US" sz="21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3528" y="3051215"/>
            <a:ext cx="598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1)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&gt;</a:t>
            </a:r>
          </a:p>
        </p:txBody>
      </p:sp>
    </p:spTree>
    <p:extLst>
      <p:ext uri="{BB962C8B-B14F-4D97-AF65-F5344CB8AC3E}">
        <p14:creationId xmlns:p14="http://schemas.microsoft.com/office/powerpoint/2010/main" val="34498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Bèn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ba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N¨m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lín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bèn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0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5" y="1852998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6320"/>
            <a:ext cx="2267744" cy="10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&gt;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Hành trang số">
            <a:hlinkClick r:id="" action="ppaction://media"/>
            <a:extLst>
              <a:ext uri="{FF2B5EF4-FFF2-40B4-BE49-F238E27FC236}">
                <a16:creationId xmlns:a16="http://schemas.microsoft.com/office/drawing/2014/main" id="{CBE38904-228B-4102-8C7A-5462203905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3768" y="106479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A1D28-F16F-4F9F-92B1-1A033F2B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pic>
        <p:nvPicPr>
          <p:cNvPr id="4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id="{24429F6A-3BA3-4CFC-8392-E285EC9BF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74906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E98A3-AF03-40F0-886C-D310350B00BF}"/>
              </a:ext>
            </a:extLst>
          </p:cNvPr>
          <p:cNvSpPr txBox="1"/>
          <p:nvPr/>
        </p:nvSpPr>
        <p:spPr>
          <a:xfrm>
            <a:off x="1907704" y="1419622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614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4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0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19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2" y="3789822"/>
            <a:ext cx="1198057" cy="528298"/>
            <a:chOff x="801323" y="3771004"/>
            <a:chExt cx="1198057" cy="5282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0"/>
              <a:chOff x="1502365" y="4587974"/>
              <a:chExt cx="544030" cy="523220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0"/>
              <a:chOff x="1482760" y="4582165"/>
              <a:chExt cx="532631" cy="523220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4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4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7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53260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0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1" y="2394171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3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7" y="4241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5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0" y="1687753"/>
            <a:ext cx="4335409" cy="24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1" y="298546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7" y="3016735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49" y="303569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2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4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79" y="43098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6" y="42313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3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6" y="1851670"/>
            <a:ext cx="4671847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623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6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6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2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54092" y="4515965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307</Words>
  <Application>Microsoft Office PowerPoint</Application>
  <PresentationFormat>On-screen Show (16:9)</PresentationFormat>
  <Paragraphs>102</Paragraphs>
  <Slides>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맑은 고딕</vt:lpstr>
      <vt:lpstr>.VnAvant</vt:lpstr>
      <vt:lpstr>Aharoni</vt:lpstr>
      <vt:lpstr>Arial</vt:lpstr>
      <vt:lpstr>Arial-SGK-TV</vt:lpstr>
      <vt:lpstr>Calibri</vt:lpstr>
      <vt:lpstr>Estrangelo Edessa</vt:lpstr>
      <vt:lpstr>Times New Roman</vt:lpstr>
      <vt:lpstr>UVN Minh Map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Binh Bui Thanh</cp:lastModifiedBy>
  <cp:revision>153</cp:revision>
  <dcterms:created xsi:type="dcterms:W3CDTF">2014-04-01T16:27:38Z</dcterms:created>
  <dcterms:modified xsi:type="dcterms:W3CDTF">2023-07-19T02:17:49Z</dcterms:modified>
</cp:coreProperties>
</file>