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5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6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7.xml" ContentType="application/vnd.openxmlformats-officedocument.theme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8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9.xml" ContentType="application/vnd.openxmlformats-officedocument.theme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notesSlides/notesSlide4.xml" ContentType="application/vnd.openxmlformats-officedocument.presentationml.notesSlide+xml"/>
  <Override PartName="/ppt/tags/tag15.xml" ContentType="application/vnd.openxmlformats-officedocument.presentationml.tags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75" r:id="rId3"/>
    <p:sldMasterId id="2147483687" r:id="rId4"/>
    <p:sldMasterId id="2147483699" r:id="rId5"/>
    <p:sldMasterId id="2147483723" r:id="rId6"/>
    <p:sldMasterId id="2147483738" r:id="rId7"/>
    <p:sldMasterId id="2147483770" r:id="rId8"/>
    <p:sldMasterId id="2147483776" r:id="rId9"/>
    <p:sldMasterId id="2147483802" r:id="rId10"/>
  </p:sldMasterIdLst>
  <p:notesMasterIdLst>
    <p:notesMasterId r:id="rId39"/>
  </p:notesMasterIdLst>
  <p:sldIdLst>
    <p:sldId id="341" r:id="rId11"/>
    <p:sldId id="289" r:id="rId12"/>
    <p:sldId id="329" r:id="rId13"/>
    <p:sldId id="340" r:id="rId14"/>
    <p:sldId id="300" r:id="rId15"/>
    <p:sldId id="325" r:id="rId16"/>
    <p:sldId id="327" r:id="rId17"/>
    <p:sldId id="256" r:id="rId18"/>
    <p:sldId id="323" r:id="rId19"/>
    <p:sldId id="330" r:id="rId20"/>
    <p:sldId id="331" r:id="rId21"/>
    <p:sldId id="332" r:id="rId22"/>
    <p:sldId id="326" r:id="rId23"/>
    <p:sldId id="259" r:id="rId24"/>
    <p:sldId id="261" r:id="rId25"/>
    <p:sldId id="262" r:id="rId26"/>
    <p:sldId id="263" r:id="rId27"/>
    <p:sldId id="266" r:id="rId28"/>
    <p:sldId id="267" r:id="rId29"/>
    <p:sldId id="268" r:id="rId30"/>
    <p:sldId id="334" r:id="rId31"/>
    <p:sldId id="308" r:id="rId32"/>
    <p:sldId id="309" r:id="rId33"/>
    <p:sldId id="311" r:id="rId34"/>
    <p:sldId id="343" r:id="rId35"/>
    <p:sldId id="338" r:id="rId36"/>
    <p:sldId id="320" r:id="rId37"/>
    <p:sldId id="342" r:id="rId38"/>
  </p:sldIdLst>
  <p:sldSz cx="9144000" cy="5715000" type="screen16x1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180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CC00"/>
    <a:srgbClr val="0000FF"/>
    <a:srgbClr val="FFFF99"/>
    <a:srgbClr val="FFCC00"/>
    <a:srgbClr val="99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064" autoAdjust="0"/>
    <p:restoredTop sz="94660"/>
  </p:normalViewPr>
  <p:slideViewPr>
    <p:cSldViewPr>
      <p:cViewPr varScale="1">
        <p:scale>
          <a:sx n="69" d="100"/>
          <a:sy n="69" d="100"/>
        </p:scale>
        <p:origin x="1372" y="40"/>
      </p:cViewPr>
      <p:guideLst>
        <p:guide orient="horz" pos="1620"/>
        <p:guide pos="2880"/>
        <p:guide orient="horz" pos="180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42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slide" Target="slides/slide28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slide" Target="slides/slide19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40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761D4D-AE98-454A-886E-2AE9BB0B3707}" type="datetimeFigureOut">
              <a:rPr lang="vi-VN" smtClean="0"/>
              <a:t>19/07/2023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811518-3CB4-4CA5-84FF-5F210C8B69C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721227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更多模板请关注：https://haosc.taobao.com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35060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幻灯片图像占位符 58369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58371" name="文本占位符 58370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algn="r"/>
            <a:fld id="{9A0DB2DC-4C9A-4742-B13C-FB6460FD3503}" type="slidenum">
              <a:rPr lang="en-US" altLang="zh-CN" sz="1200" dirty="0">
                <a:solidFill>
                  <a:srgbClr val="000000"/>
                </a:solidFill>
              </a:rPr>
              <a:pPr algn="r"/>
              <a:t>4</a:t>
            </a:fld>
            <a:endParaRPr lang="zh-CN" altLang="en-US" sz="12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15365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>
                <a:solidFill>
                  <a:prstClr val="black"/>
                </a:solidFill>
              </a:rPr>
              <a:pPr/>
              <a:t>7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40600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EC4E56-BD44-4A9D-9FF6-6D0AE4E6647B}" type="slidenum">
              <a:rPr lang="en-US" smtClean="0">
                <a:solidFill>
                  <a:prstClr val="black"/>
                </a:solidFill>
              </a:rPr>
              <a:pPr/>
              <a:t>23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75059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幻灯片图像占位符 2560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25603" name="文本占位符 2560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algn="r"/>
            <a:fld id="{9A0DB2DC-4C9A-4742-B13C-FB6460FD3503}" type="slidenum">
              <a:rPr lang="en-US" altLang="zh-CN" sz="1200" dirty="0">
                <a:solidFill>
                  <a:srgbClr val="000000"/>
                </a:solidFill>
              </a:rPr>
              <a:pPr algn="r"/>
              <a:t>26</a:t>
            </a:fld>
            <a:endParaRPr lang="zh-CN" altLang="en-US" sz="12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69950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97685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8820"/>
            <a:ext cx="4040188" cy="53445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13293"/>
            <a:ext cx="4040188" cy="329141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278820"/>
            <a:ext cx="4041775" cy="53445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1813293"/>
            <a:ext cx="4041775" cy="329141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794029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53" y="381013"/>
            <a:ext cx="3124071" cy="1333545"/>
          </a:xfrm>
          <a:prstGeom prst="rect">
            <a:avLst/>
          </a:prstGeom>
        </p:spPr>
        <p:txBody>
          <a:bodyPr anchor="b"/>
          <a:lstStyle>
            <a:lvl1pPr>
              <a:defRPr sz="240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465" y="381014"/>
            <a:ext cx="4629238" cy="450335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1"/>
            </a:lvl1pPr>
            <a:lvl2pPr marL="342960" indent="0">
              <a:buNone/>
              <a:defRPr sz="2101"/>
            </a:lvl2pPr>
            <a:lvl3pPr marL="685921" indent="0">
              <a:buNone/>
              <a:defRPr sz="1801"/>
            </a:lvl3pPr>
            <a:lvl4pPr marL="1028881" indent="0">
              <a:buNone/>
              <a:defRPr sz="1499"/>
            </a:lvl4pPr>
            <a:lvl5pPr marL="1371495" indent="0">
              <a:buNone/>
              <a:defRPr sz="1499"/>
            </a:lvl5pPr>
            <a:lvl6pPr marL="1714456" indent="0">
              <a:buNone/>
              <a:defRPr sz="1499"/>
            </a:lvl6pPr>
            <a:lvl7pPr marL="2057416" indent="0">
              <a:buNone/>
              <a:defRPr sz="1499"/>
            </a:lvl7pPr>
            <a:lvl8pPr marL="2400376" indent="0">
              <a:buNone/>
              <a:defRPr sz="1499"/>
            </a:lvl8pPr>
            <a:lvl9pPr marL="2743337" indent="0">
              <a:buNone/>
              <a:defRPr sz="1499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53" y="1714558"/>
            <a:ext cx="3124071" cy="317643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99"/>
            </a:lvl1pPr>
            <a:lvl2pPr marL="342960" indent="0">
              <a:buNone/>
              <a:defRPr sz="1349"/>
            </a:lvl2pPr>
            <a:lvl3pPr marL="685921" indent="0">
              <a:buNone/>
              <a:defRPr sz="1199"/>
            </a:lvl3pPr>
            <a:lvl4pPr marL="1028881" indent="0">
              <a:buNone/>
              <a:defRPr sz="1049"/>
            </a:lvl4pPr>
            <a:lvl5pPr marL="1371495" indent="0">
              <a:buNone/>
              <a:defRPr sz="1049"/>
            </a:lvl5pPr>
            <a:lvl6pPr marL="1714456" indent="0">
              <a:buNone/>
              <a:defRPr sz="1049"/>
            </a:lvl6pPr>
            <a:lvl7pPr marL="2057416" indent="0">
              <a:buNone/>
              <a:defRPr sz="1049"/>
            </a:lvl7pPr>
            <a:lvl8pPr marL="2400376" indent="0">
              <a:buNone/>
              <a:defRPr sz="1049"/>
            </a:lvl8pPr>
            <a:lvl9pPr marL="2743337" indent="0">
              <a:buNone/>
              <a:defRPr sz="1049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430716747"/>
      </p:ext>
    </p:extLst>
  </p:cSld>
  <p:clrMapOvr>
    <a:masterClrMapping/>
  </p:clrMapOvr>
  <p:transition advClick="0" advTm="3000">
    <p:random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49170" y="165830"/>
            <a:ext cx="4485050" cy="68936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249170" y="965106"/>
            <a:ext cx="4485050" cy="272987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524201778"/>
      </p:ext>
    </p:extLst>
  </p:cSld>
  <p:clrMapOvr>
    <a:masterClrMapping/>
  </p:clrMapOvr>
  <p:transition advClick="0" advTm="3000">
    <p:random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799" y="304282"/>
            <a:ext cx="1971712" cy="4843360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62" y="304282"/>
            <a:ext cx="5800835" cy="484336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394134472"/>
      </p:ext>
    </p:extLst>
  </p:cSld>
  <p:clrMapOvr>
    <a:masterClrMapping/>
  </p:clrMapOvr>
  <p:transition advClick="0" advTm="3000">
    <p:random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62" y="1521405"/>
            <a:ext cx="3886273" cy="3626237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4629238" y="1521405"/>
            <a:ext cx="3886273" cy="174895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4629238" y="3397364"/>
            <a:ext cx="3886273" cy="175027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4058444747"/>
      </p:ext>
    </p:extLst>
  </p:cSld>
  <p:clrMapOvr>
    <a:masterClrMapping/>
  </p:clrMapOvr>
  <p:transition advClick="0" advTm="3000">
    <p:rand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5109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5354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27546"/>
            <a:ext cx="3008313" cy="96837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27545"/>
            <a:ext cx="5111750" cy="48771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195917"/>
            <a:ext cx="3008313" cy="390877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8249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00501"/>
            <a:ext cx="5486400" cy="47272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511528"/>
            <a:ext cx="5486400" cy="3429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473223"/>
            <a:ext cx="5486400" cy="67027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4409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8716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29311"/>
            <a:ext cx="2057400" cy="487538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9311"/>
            <a:ext cx="6019800" cy="487538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09125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935302"/>
            <a:ext cx="7772400" cy="1989667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001698"/>
            <a:ext cx="6858000" cy="137980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546080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494044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424797"/>
            <a:ext cx="7886700" cy="2377281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824555"/>
            <a:ext cx="7886700" cy="1250156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31264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9144000" cy="982740"/>
          </a:xfrm>
          <a:prstGeom prst="rect">
            <a:avLst/>
          </a:prstGeom>
        </p:spPr>
        <p:txBody>
          <a:bodyPr anchor="ctr"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altLang="ko-KR" dirty="0"/>
              <a:t> Free PPT _ Click to add title</a:t>
            </a:r>
            <a:endParaRPr lang="ko-KR" alt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395536" y="1257330"/>
            <a:ext cx="8496944" cy="511831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405880" y="2009193"/>
            <a:ext cx="8496944" cy="3328597"/>
          </a:xfrm>
          <a:prstGeom prst="rect">
            <a:avLst/>
          </a:prstGeom>
        </p:spPr>
        <p:txBody>
          <a:bodyPr lIns="396000" anchor="t"/>
          <a:lstStyle>
            <a:lvl1pPr marL="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4694378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521354"/>
            <a:ext cx="3886200" cy="36261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521354"/>
            <a:ext cx="3886200" cy="36261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247573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04274"/>
            <a:ext cx="7886700" cy="110463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400969"/>
            <a:ext cx="3868340" cy="68659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087566"/>
            <a:ext cx="3868340" cy="307049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7" y="1400969"/>
            <a:ext cx="3887391" cy="68659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7" y="2087566"/>
            <a:ext cx="3887391" cy="307049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979070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601726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513103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822856"/>
            <a:ext cx="4629150" cy="406135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714514"/>
            <a:ext cx="2949178" cy="3176323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296289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822856"/>
            <a:ext cx="4629150" cy="4061354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714514"/>
            <a:ext cx="2949178" cy="3176323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213923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460470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04285"/>
            <a:ext cx="1971675" cy="484319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76" y="304285"/>
            <a:ext cx="5800725" cy="484319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761095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935302"/>
            <a:ext cx="7772400" cy="1989667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001698"/>
            <a:ext cx="6858000" cy="137980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96624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09628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619672" y="0"/>
            <a:ext cx="7524328" cy="982740"/>
          </a:xfrm>
          <a:prstGeom prst="rect">
            <a:avLst/>
          </a:prstGeom>
        </p:spPr>
        <p:txBody>
          <a:bodyPr anchor="ctr"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altLang="ko-KR" dirty="0"/>
              <a:t>Free PPT _ Click to add title</a:t>
            </a:r>
            <a:endParaRPr lang="ko-KR" alt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1979712" y="1097310"/>
            <a:ext cx="6912768" cy="511831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1990056" y="1849174"/>
            <a:ext cx="6912768" cy="3328597"/>
          </a:xfrm>
          <a:prstGeom prst="rect">
            <a:avLst/>
          </a:prstGeom>
        </p:spPr>
        <p:txBody>
          <a:bodyPr lIns="396000" anchor="t"/>
          <a:lstStyle>
            <a:lvl1pPr marL="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2280821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424794"/>
            <a:ext cx="7886700" cy="2377281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824554"/>
            <a:ext cx="7886700" cy="1250156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873904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521354"/>
            <a:ext cx="3886200" cy="36261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521354"/>
            <a:ext cx="3886200" cy="36261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082084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04272"/>
            <a:ext cx="7886700" cy="110463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400969"/>
            <a:ext cx="3868340" cy="68659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087566"/>
            <a:ext cx="3868340" cy="307049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7" y="1400969"/>
            <a:ext cx="3887391" cy="68659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7" y="2087566"/>
            <a:ext cx="3887391" cy="307049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107527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093323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411126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822856"/>
            <a:ext cx="4629150" cy="406135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714511"/>
            <a:ext cx="2949178" cy="3176323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531840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822856"/>
            <a:ext cx="4629150" cy="4061354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714511"/>
            <a:ext cx="2949178" cy="3176323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917493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438360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04271"/>
            <a:ext cx="1971675" cy="48431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71" y="304271"/>
            <a:ext cx="5800725" cy="484319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290260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5364"/>
            <a:ext cx="7772400" cy="122502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01437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23E0B6-58F2-4D27-AFDF-1DC7240A8AC3}" type="datetimeFigureOut">
              <a:rPr lang="zh-CN" altLang="en-US"/>
              <a:pPr>
                <a:defRPr/>
              </a:pPr>
              <a:t>2023/7/19</a:t>
            </a:fld>
            <a:endParaRPr lang="zh-CN" altLang="en-US"/>
          </a:p>
        </p:txBody>
      </p:sp>
      <p:sp>
        <p:nvSpPr>
          <p:cNvPr id="4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517ECC-B652-4F65-8A79-40366EB5D6D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46012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771248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72418"/>
            <a:ext cx="7772400" cy="1135062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104898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000125"/>
            <a:ext cx="4038600" cy="282839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000125"/>
            <a:ext cx="4038600" cy="282839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985787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866"/>
            <a:ext cx="8229600" cy="9525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279261"/>
            <a:ext cx="4041775" cy="53313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1812396"/>
            <a:ext cx="4041775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243142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178494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589604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8" y="227541"/>
            <a:ext cx="3008313" cy="96837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27544"/>
            <a:ext cx="5111750" cy="487759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8" y="1195920"/>
            <a:ext cx="3008313" cy="390921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527831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472791"/>
            <a:ext cx="5486400" cy="67071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312186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860843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71979"/>
            <a:ext cx="2057400" cy="365654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71979"/>
            <a:ext cx="6019800" cy="365654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63204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8" b="17581"/>
          <a:stretch>
            <a:fillRect/>
          </a:stretch>
        </p:blipFill>
        <p:spPr bwMode="auto">
          <a:xfrm>
            <a:off x="10" y="0"/>
            <a:ext cx="9152335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9489651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12" y="1775368"/>
            <a:ext cx="7772401" cy="122502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1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9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9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9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8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8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8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8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57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339462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186317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26" y="3672427"/>
            <a:ext cx="7772401" cy="1135063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26" y="2422265"/>
            <a:ext cx="7772401" cy="1250156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97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949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37091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789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486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18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881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579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746823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13" y="1333501"/>
            <a:ext cx="4038601" cy="377163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13" y="1333501"/>
            <a:ext cx="4038601" cy="377163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262640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9264"/>
            <a:ext cx="4040188" cy="53313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74" indent="0">
              <a:buNone/>
              <a:defRPr sz="2000" b="1"/>
            </a:lvl2pPr>
            <a:lvl3pPr marL="913949" indent="0">
              <a:buNone/>
              <a:defRPr sz="1800" b="1"/>
            </a:lvl3pPr>
            <a:lvl4pPr marL="1370919" indent="0">
              <a:buNone/>
              <a:defRPr sz="1700" b="1"/>
            </a:lvl4pPr>
            <a:lvl5pPr marL="1827895" indent="0">
              <a:buNone/>
              <a:defRPr sz="1700" b="1"/>
            </a:lvl5pPr>
            <a:lvl6pPr marL="2284867" indent="0">
              <a:buNone/>
              <a:defRPr sz="1700" b="1"/>
            </a:lvl6pPr>
            <a:lvl7pPr marL="2741840" indent="0">
              <a:buNone/>
              <a:defRPr sz="1700" b="1"/>
            </a:lvl7pPr>
            <a:lvl8pPr marL="3198815" indent="0">
              <a:buNone/>
              <a:defRPr sz="1700" b="1"/>
            </a:lvl8pPr>
            <a:lvl9pPr marL="3655790" indent="0">
              <a:buNone/>
              <a:defRPr sz="17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12397"/>
            <a:ext cx="4040188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40" y="1279264"/>
            <a:ext cx="4041775" cy="53313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74" indent="0">
              <a:buNone/>
              <a:defRPr sz="2000" b="1"/>
            </a:lvl2pPr>
            <a:lvl3pPr marL="913949" indent="0">
              <a:buNone/>
              <a:defRPr sz="1800" b="1"/>
            </a:lvl3pPr>
            <a:lvl4pPr marL="1370919" indent="0">
              <a:buNone/>
              <a:defRPr sz="1700" b="1"/>
            </a:lvl4pPr>
            <a:lvl5pPr marL="1827895" indent="0">
              <a:buNone/>
              <a:defRPr sz="1700" b="1"/>
            </a:lvl5pPr>
            <a:lvl6pPr marL="2284867" indent="0">
              <a:buNone/>
              <a:defRPr sz="1700" b="1"/>
            </a:lvl6pPr>
            <a:lvl7pPr marL="2741840" indent="0">
              <a:buNone/>
              <a:defRPr sz="1700" b="1"/>
            </a:lvl7pPr>
            <a:lvl8pPr marL="3198815" indent="0">
              <a:buNone/>
              <a:defRPr sz="1700" b="1"/>
            </a:lvl8pPr>
            <a:lvl9pPr marL="3655790" indent="0">
              <a:buNone/>
              <a:defRPr sz="17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40" y="1812397"/>
            <a:ext cx="4041775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756747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95905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368639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1" y="227543"/>
            <a:ext cx="3008313" cy="96837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3" y="227544"/>
            <a:ext cx="5111750" cy="487759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1" y="1195931"/>
            <a:ext cx="3008313" cy="3909219"/>
          </a:xfrm>
        </p:spPr>
        <p:txBody>
          <a:bodyPr/>
          <a:lstStyle>
            <a:lvl1pPr marL="0" indent="0">
              <a:buNone/>
              <a:defRPr sz="1400"/>
            </a:lvl1pPr>
            <a:lvl2pPr marL="456974" indent="0">
              <a:buNone/>
              <a:defRPr sz="1200"/>
            </a:lvl2pPr>
            <a:lvl3pPr marL="913949" indent="0">
              <a:buNone/>
              <a:defRPr sz="900"/>
            </a:lvl3pPr>
            <a:lvl4pPr marL="1370919" indent="0">
              <a:buNone/>
              <a:defRPr sz="900"/>
            </a:lvl4pPr>
            <a:lvl5pPr marL="1827895" indent="0">
              <a:buNone/>
              <a:defRPr sz="900"/>
            </a:lvl5pPr>
            <a:lvl6pPr marL="2284867" indent="0">
              <a:buNone/>
              <a:defRPr sz="900"/>
            </a:lvl6pPr>
            <a:lvl7pPr marL="2741840" indent="0">
              <a:buNone/>
              <a:defRPr sz="900"/>
            </a:lvl7pPr>
            <a:lvl8pPr marL="3198815" indent="0">
              <a:buNone/>
              <a:defRPr sz="900"/>
            </a:lvl8pPr>
            <a:lvl9pPr marL="365579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296134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9" y="4000501"/>
            <a:ext cx="5486400" cy="47228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9" y="510647"/>
            <a:ext cx="5486400" cy="3429000"/>
          </a:xfrm>
        </p:spPr>
        <p:txBody>
          <a:bodyPr/>
          <a:lstStyle>
            <a:lvl1pPr marL="0" indent="0">
              <a:buNone/>
              <a:defRPr sz="3200"/>
            </a:lvl1pPr>
            <a:lvl2pPr marL="456974" indent="0">
              <a:buNone/>
              <a:defRPr sz="2800"/>
            </a:lvl2pPr>
            <a:lvl3pPr marL="913949" indent="0">
              <a:buNone/>
              <a:defRPr sz="2400"/>
            </a:lvl3pPr>
            <a:lvl4pPr marL="1370919" indent="0">
              <a:buNone/>
              <a:defRPr sz="2000"/>
            </a:lvl4pPr>
            <a:lvl5pPr marL="1827895" indent="0">
              <a:buNone/>
              <a:defRPr sz="2000"/>
            </a:lvl5pPr>
            <a:lvl6pPr marL="2284867" indent="0">
              <a:buNone/>
              <a:defRPr sz="2000"/>
            </a:lvl6pPr>
            <a:lvl7pPr marL="2741840" indent="0">
              <a:buNone/>
              <a:defRPr sz="2000"/>
            </a:lvl7pPr>
            <a:lvl8pPr marL="3198815" indent="0">
              <a:buNone/>
              <a:defRPr sz="2000"/>
            </a:lvl8pPr>
            <a:lvl9pPr marL="365579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9" y="4472783"/>
            <a:ext cx="5486400" cy="670718"/>
          </a:xfrm>
        </p:spPr>
        <p:txBody>
          <a:bodyPr/>
          <a:lstStyle>
            <a:lvl1pPr marL="0" indent="0">
              <a:buNone/>
              <a:defRPr sz="1400"/>
            </a:lvl1pPr>
            <a:lvl2pPr marL="456974" indent="0">
              <a:buNone/>
              <a:defRPr sz="1200"/>
            </a:lvl2pPr>
            <a:lvl3pPr marL="913949" indent="0">
              <a:buNone/>
              <a:defRPr sz="900"/>
            </a:lvl3pPr>
            <a:lvl4pPr marL="1370919" indent="0">
              <a:buNone/>
              <a:defRPr sz="900"/>
            </a:lvl4pPr>
            <a:lvl5pPr marL="1827895" indent="0">
              <a:buNone/>
              <a:defRPr sz="900"/>
            </a:lvl5pPr>
            <a:lvl6pPr marL="2284867" indent="0">
              <a:buNone/>
              <a:defRPr sz="900"/>
            </a:lvl6pPr>
            <a:lvl7pPr marL="2741840" indent="0">
              <a:buNone/>
              <a:defRPr sz="900"/>
            </a:lvl7pPr>
            <a:lvl8pPr marL="3198815" indent="0">
              <a:buNone/>
              <a:defRPr sz="900"/>
            </a:lvl8pPr>
            <a:lvl9pPr marL="365579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140517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19845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6252"/>
            <a:ext cx="7772400" cy="122413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95950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228873"/>
            <a:ext cx="2057400" cy="487627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8" y="228873"/>
            <a:ext cx="6019799" cy="487627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902112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7330"/>
            <a:ext cx="9144000" cy="2910417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292" y="4167740"/>
            <a:ext cx="2142464" cy="2380516"/>
          </a:xfrm>
          <a:prstGeom prst="rect">
            <a:avLst/>
          </a:prstGeom>
        </p:spPr>
      </p:pic>
      <p:grpSp>
        <p:nvGrpSpPr>
          <p:cNvPr id="11" name="组合 10"/>
          <p:cNvGrpSpPr/>
          <p:nvPr userDrawn="1"/>
        </p:nvGrpSpPr>
        <p:grpSpPr>
          <a:xfrm>
            <a:off x="-1426111" y="-61987"/>
            <a:ext cx="11474420" cy="1731474"/>
            <a:chOff x="-900605" y="-49427"/>
            <a:chExt cx="5490815" cy="745701"/>
          </a:xfrm>
        </p:grpSpPr>
        <p:pic>
          <p:nvPicPr>
            <p:cNvPr id="12" name="图片 11"/>
            <p:cNvPicPr>
              <a:picLocks noChangeAspect="1"/>
            </p:cNvPicPr>
            <p:nvPr userDrawn="1"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2727"/>
            <a:stretch>
              <a:fillRect/>
            </a:stretch>
          </p:blipFill>
          <p:spPr>
            <a:xfrm rot="5400000">
              <a:off x="3006573" y="-914061"/>
              <a:ext cx="719003" cy="2448271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3" name="图片 12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324070" y="-1247404"/>
              <a:ext cx="719003" cy="3168354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2384618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2453245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C6C8A62E-B04B-4079-BABC-1EEDA867F8B7}"/>
              </a:ext>
            </a:extLst>
          </p:cNvPr>
          <p:cNvGrpSpPr/>
          <p:nvPr userDrawn="1"/>
        </p:nvGrpSpPr>
        <p:grpSpPr>
          <a:xfrm>
            <a:off x="0" y="1"/>
            <a:ext cx="9144000" cy="5715000"/>
            <a:chOff x="0" y="0"/>
            <a:chExt cx="12192000" cy="6750674"/>
          </a:xfrm>
        </p:grpSpPr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998EDD53-3CE5-4869-876D-563DDF31F38D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949" latinLnBrk="0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C787FE57-D7ED-48A1-BA23-2E706B5839E9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949" latinLnBrk="0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C3E6097E-645A-4545-B999-F8596EF752C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949" latinLnBrk="0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B2D6DDE7-FBAF-4D6E-A34F-8FD6DCFA3402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949" latinLnBrk="0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388D9DC9-7614-4A89-A7F1-6D11EFBADE85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949" latinLnBrk="0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CA9C7107-C0AD-483C-B07D-34E56400A31D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949" latinLnBrk="0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10B5625D-1AE9-466B-B985-396BEE22564B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949" latinLnBrk="0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D5E9083F-6805-4221-AD16-988FE7A2E11A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949" latinLnBrk="0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83FF06B1-BA99-4DEE-987B-14238876377B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949" latinLnBrk="0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13EE51E0-8653-419D-A416-02BCEDEA5F0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949" latinLnBrk="0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4A516D9C-048D-4C92-B27B-8D1558476F18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949" latinLnBrk="0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91417BB1-46C3-414B-A27B-63A42A803815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949" latinLnBrk="0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BF5B2E44-D303-4A1E-84F6-AE96C7350908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949" latinLnBrk="0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B787F7A5-B165-47A5-9B07-E889B2CFF103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949" latinLnBrk="0"/>
              <a:endParaRPr lang="zh-CN" altLang="en-US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317824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935302"/>
            <a:ext cx="6858000" cy="1989667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143000" y="3001698"/>
            <a:ext cx="6858000" cy="137980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B89BF-F59C-4561-8F31-0FCA3D94B2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2023/7/19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06D95-EDB0-4E3F-89AF-FED7B431F5B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7134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B89BF-F59C-4561-8F31-0FCA3D94B2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2023/7/19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06D95-EDB0-4E3F-89AF-FED7B431F5B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5209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424783"/>
            <a:ext cx="7886700" cy="2377281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23888" y="3824553"/>
            <a:ext cx="7886700" cy="1250156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B89BF-F59C-4561-8F31-0FCA3D94B2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2023/7/19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06D95-EDB0-4E3F-89AF-FED7B431F5B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1233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28650" y="1521354"/>
            <a:ext cx="3886200" cy="3626116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629150" y="1521354"/>
            <a:ext cx="3886200" cy="3626116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B89BF-F59C-4561-8F31-0FCA3D94B2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2023/7/19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06D95-EDB0-4E3F-89AF-FED7B431F5B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2166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04271"/>
            <a:ext cx="7886700" cy="1104636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29842" y="1400969"/>
            <a:ext cx="3868340" cy="68659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29842" y="2087563"/>
            <a:ext cx="3868340" cy="3070490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4629151" y="1400969"/>
            <a:ext cx="3887391" cy="68659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4629151" y="2087563"/>
            <a:ext cx="3887391" cy="3070490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B89BF-F59C-4561-8F31-0FCA3D94B2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2023/7/19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06D95-EDB0-4E3F-89AF-FED7B431F5B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0959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B89BF-F59C-4561-8F31-0FCA3D94B2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2023/7/19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06D95-EDB0-4E3F-89AF-FED7B431F5B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097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13303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B89BF-F59C-4561-8F31-0FCA3D94B2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2023/7/19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06D95-EDB0-4E3F-89AF-FED7B431F5B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4800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887391" y="822855"/>
            <a:ext cx="4629150" cy="4061354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1714501"/>
            <a:ext cx="2949178" cy="317632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B89BF-F59C-4561-8F31-0FCA3D94B2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2023/7/19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06D95-EDB0-4E3F-89AF-FED7B431F5B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3536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822855"/>
            <a:ext cx="4629150" cy="4061354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1714501"/>
            <a:ext cx="2949178" cy="317632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B89BF-F59C-4561-8F31-0FCA3D94B2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2023/7/19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06D95-EDB0-4E3F-89AF-FED7B431F5B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6558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B89BF-F59C-4561-8F31-0FCA3D94B2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2023/7/19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06D95-EDB0-4E3F-89AF-FED7B431F5B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4960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04272"/>
            <a:ext cx="1971675" cy="484319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>
          <a:xfrm>
            <a:off x="628651" y="304272"/>
            <a:ext cx="5800725" cy="484319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B89BF-F59C-4561-8F31-0FCA3D94B2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2023/7/19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06D95-EDB0-4E3F-89AF-FED7B431F5B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8795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2009" b="27660"/>
          <a:stretch>
            <a:fillRect/>
          </a:stretch>
        </p:blipFill>
        <p:spPr>
          <a:xfrm flipH="1" flipV="1">
            <a:off x="0" y="0"/>
            <a:ext cx="9144000" cy="1920876"/>
          </a:xfrm>
          <a:prstGeom prst="rect">
            <a:avLst/>
          </a:prstGeom>
        </p:spPr>
      </p:pic>
      <p:sp>
        <p:nvSpPr>
          <p:cNvPr id="8" name="文本框 7"/>
          <p:cNvSpPr txBox="1"/>
          <p:nvPr userDrawn="1"/>
        </p:nvSpPr>
        <p:spPr>
          <a:xfrm>
            <a:off x="214312" y="285750"/>
            <a:ext cx="24929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 latinLnBrk="0"/>
            <a:r>
              <a:rPr lang="zh-CN" altLang="en-US" b="1" dirty="0">
                <a:solidFill>
                  <a:prstClr val="white"/>
                </a:solidFill>
                <a:latin typeface="微软雅黑" panose="020B0503020204020204" pitchFamily="34" charset="-122"/>
              </a:rPr>
              <a:t>单击此处添加文字内容</a:t>
            </a:r>
          </a:p>
        </p:txBody>
      </p:sp>
    </p:spTree>
    <p:extLst>
      <p:ext uri="{BB962C8B-B14F-4D97-AF65-F5344CB8AC3E}">
        <p14:creationId xmlns:p14="http://schemas.microsoft.com/office/powerpoint/2010/main" val="269064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3779953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CAD65A57-EBA1-4EA8-AD22-47A5B24036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006" b="53364"/>
          <a:stretch/>
        </p:blipFill>
        <p:spPr>
          <a:xfrm>
            <a:off x="0" y="3878645"/>
            <a:ext cx="9144000" cy="1836356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8036802-EC14-4F2A-B2DD-D09CC42D786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2786063" cy="1528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46554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8FB5CEFA-83CF-4C86-9F4B-4735092314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006" b="53364"/>
          <a:stretch/>
        </p:blipFill>
        <p:spPr>
          <a:xfrm>
            <a:off x="0" y="3878645"/>
            <a:ext cx="9144000" cy="1836356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0116DAC3-B955-4DAD-BFE3-BA566CA7456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2786063" cy="1528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878963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5565E100-AD8A-431F-A68C-ED5B180083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006" b="53364"/>
          <a:stretch/>
        </p:blipFill>
        <p:spPr>
          <a:xfrm>
            <a:off x="0" y="3878645"/>
            <a:ext cx="9144000" cy="1836356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6FC7E2E4-B43F-469F-9661-7C2CD1A4AA5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2786063" cy="1528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8495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72417"/>
            <a:ext cx="7772400" cy="1135944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421833"/>
            <a:ext cx="7772400" cy="125059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43110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22" y="935333"/>
            <a:ext cx="6858130" cy="1989733"/>
          </a:xfrm>
          <a:prstGeom prst="rect">
            <a:avLst/>
          </a:prstGeom>
        </p:spPr>
        <p:txBody>
          <a:bodyPr anchor="b"/>
          <a:lstStyle>
            <a:lvl1pPr algn="ctr">
              <a:defRPr sz="44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22" y="3001798"/>
            <a:ext cx="6858130" cy="137984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1"/>
            </a:lvl1pPr>
            <a:lvl2pPr marL="342960" indent="0" algn="ctr">
              <a:buNone/>
              <a:defRPr sz="1499"/>
            </a:lvl2pPr>
            <a:lvl3pPr marL="685921" indent="0" algn="ctr">
              <a:buNone/>
              <a:defRPr sz="1349"/>
            </a:lvl3pPr>
            <a:lvl4pPr marL="1028881" indent="0" algn="ctr">
              <a:buNone/>
              <a:defRPr sz="1199"/>
            </a:lvl4pPr>
            <a:lvl5pPr marL="1371495" indent="0" algn="ctr">
              <a:buNone/>
              <a:defRPr sz="1199"/>
            </a:lvl5pPr>
            <a:lvl6pPr marL="1714456" indent="0" algn="ctr">
              <a:buNone/>
              <a:defRPr sz="1199"/>
            </a:lvl6pPr>
            <a:lvl7pPr marL="2057416" indent="0" algn="ctr">
              <a:buNone/>
              <a:defRPr sz="1199"/>
            </a:lvl7pPr>
            <a:lvl8pPr marL="2400376" indent="0" algn="ctr">
              <a:buNone/>
              <a:defRPr sz="1199"/>
            </a:lvl8pPr>
            <a:lvl9pPr marL="2743337" indent="0" algn="ctr">
              <a:buNone/>
              <a:defRPr sz="1199"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2607837567"/>
      </p:ext>
    </p:extLst>
  </p:cSld>
  <p:clrMapOvr>
    <a:masterClrMapping/>
  </p:clrMapOvr>
  <p:transition advClick="0" advTm="3000">
    <p:random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49170" y="165830"/>
            <a:ext cx="4485050" cy="68936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49170" y="965106"/>
            <a:ext cx="4485050" cy="272987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708844456"/>
      </p:ext>
    </p:extLst>
  </p:cSld>
  <p:clrMapOvr>
    <a:masterClrMapping/>
  </p:clrMapOvr>
  <p:transition advClick="0" advTm="3000">
    <p:random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99" y="1424829"/>
            <a:ext cx="7886849" cy="2377361"/>
          </a:xfrm>
          <a:prstGeom prst="rect">
            <a:avLst/>
          </a:prstGeom>
        </p:spPr>
        <p:txBody>
          <a:bodyPr anchor="b"/>
          <a:lstStyle>
            <a:lvl1pPr>
              <a:defRPr sz="44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99" y="3824681"/>
            <a:ext cx="7886849" cy="12501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1">
                <a:solidFill>
                  <a:schemeClr val="tx1">
                    <a:tint val="75000"/>
                  </a:schemeClr>
                </a:solidFill>
              </a:defRPr>
            </a:lvl1pPr>
            <a:lvl2pPr marL="342960" indent="0">
              <a:buNone/>
              <a:defRPr sz="1499">
                <a:solidFill>
                  <a:schemeClr val="tx1">
                    <a:tint val="75000"/>
                  </a:schemeClr>
                </a:solidFill>
              </a:defRPr>
            </a:lvl2pPr>
            <a:lvl3pPr marL="685921" indent="0">
              <a:buNone/>
              <a:defRPr sz="1349">
                <a:solidFill>
                  <a:schemeClr val="tx1">
                    <a:tint val="75000"/>
                  </a:schemeClr>
                </a:solidFill>
              </a:defRPr>
            </a:lvl3pPr>
            <a:lvl4pPr marL="1028881" indent="0">
              <a:buNone/>
              <a:defRPr sz="1199">
                <a:solidFill>
                  <a:schemeClr val="tx1">
                    <a:tint val="75000"/>
                  </a:schemeClr>
                </a:solidFill>
              </a:defRPr>
            </a:lvl4pPr>
            <a:lvl5pPr marL="1371495" indent="0">
              <a:buNone/>
              <a:defRPr sz="1199">
                <a:solidFill>
                  <a:schemeClr val="tx1">
                    <a:tint val="75000"/>
                  </a:schemeClr>
                </a:solidFill>
              </a:defRPr>
            </a:lvl5pPr>
            <a:lvl6pPr marL="1714456" indent="0">
              <a:buNone/>
              <a:defRPr sz="1199">
                <a:solidFill>
                  <a:schemeClr val="tx1">
                    <a:tint val="75000"/>
                  </a:schemeClr>
                </a:solidFill>
              </a:defRPr>
            </a:lvl6pPr>
            <a:lvl7pPr marL="2057416" indent="0">
              <a:buNone/>
              <a:defRPr sz="1199">
                <a:solidFill>
                  <a:schemeClr val="tx1">
                    <a:tint val="75000"/>
                  </a:schemeClr>
                </a:solidFill>
              </a:defRPr>
            </a:lvl7pPr>
            <a:lvl8pPr marL="2400376" indent="0">
              <a:buNone/>
              <a:defRPr sz="1199">
                <a:solidFill>
                  <a:schemeClr val="tx1">
                    <a:tint val="75000"/>
                  </a:schemeClr>
                </a:solidFill>
              </a:defRPr>
            </a:lvl8pPr>
            <a:lvl9pPr marL="2743337" indent="0">
              <a:buNone/>
              <a:defRPr sz="119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317621052"/>
      </p:ext>
    </p:extLst>
  </p:cSld>
  <p:clrMapOvr>
    <a:masterClrMapping/>
  </p:clrMapOvr>
  <p:transition advClick="0" advTm="3000">
    <p:random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49170" y="165830"/>
            <a:ext cx="4485050" cy="68936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62" y="1521405"/>
            <a:ext cx="3886273" cy="362623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238" y="1521405"/>
            <a:ext cx="3886273" cy="362623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366421031"/>
      </p:ext>
    </p:extLst>
  </p:cSld>
  <p:clrMapOvr>
    <a:masterClrMapping/>
  </p:clrMapOvr>
  <p:transition advClick="0" advTm="3000">
    <p:random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53" y="304281"/>
            <a:ext cx="7886849" cy="110467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90098" y="1482081"/>
            <a:ext cx="3655249" cy="686616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101"/>
            </a:lvl1pPr>
            <a:lvl2pPr marL="342960" indent="0">
              <a:buNone/>
              <a:defRPr sz="1801"/>
            </a:lvl2pPr>
            <a:lvl3pPr marL="685921" indent="0">
              <a:buNone/>
              <a:defRPr sz="1499"/>
            </a:lvl3pPr>
            <a:lvl4pPr marL="1028881" indent="0">
              <a:buNone/>
              <a:defRPr sz="1349"/>
            </a:lvl4pPr>
            <a:lvl5pPr marL="1371495" indent="0">
              <a:buNone/>
              <a:defRPr sz="1349"/>
            </a:lvl5pPr>
            <a:lvl6pPr marL="1714456" indent="0">
              <a:buNone/>
              <a:defRPr sz="1349"/>
            </a:lvl6pPr>
            <a:lvl7pPr marL="2057416" indent="0">
              <a:buNone/>
              <a:defRPr sz="1349"/>
            </a:lvl7pPr>
            <a:lvl8pPr marL="2400376" indent="0">
              <a:buNone/>
              <a:defRPr sz="1349"/>
            </a:lvl8pPr>
            <a:lvl9pPr marL="2743337" indent="0">
              <a:buNone/>
              <a:defRPr sz="1349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90098" y="2221223"/>
            <a:ext cx="3655249" cy="29370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92792" y="1482081"/>
            <a:ext cx="3673251" cy="686616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101"/>
            </a:lvl1pPr>
            <a:lvl2pPr marL="342960" indent="0">
              <a:buNone/>
              <a:defRPr sz="1801"/>
            </a:lvl2pPr>
            <a:lvl3pPr marL="685921" indent="0">
              <a:buNone/>
              <a:defRPr sz="1499"/>
            </a:lvl3pPr>
            <a:lvl4pPr marL="1028881" indent="0">
              <a:buNone/>
              <a:defRPr sz="1349"/>
            </a:lvl4pPr>
            <a:lvl5pPr marL="1371495" indent="0">
              <a:buNone/>
              <a:defRPr sz="1349"/>
            </a:lvl5pPr>
            <a:lvl6pPr marL="1714456" indent="0">
              <a:buNone/>
              <a:defRPr sz="1349"/>
            </a:lvl6pPr>
            <a:lvl7pPr marL="2057416" indent="0">
              <a:buNone/>
              <a:defRPr sz="1349"/>
            </a:lvl7pPr>
            <a:lvl8pPr marL="2400376" indent="0">
              <a:buNone/>
              <a:defRPr sz="1349"/>
            </a:lvl8pPr>
            <a:lvl9pPr marL="2743337" indent="0">
              <a:buNone/>
              <a:defRPr sz="1349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92792" y="2221223"/>
            <a:ext cx="3673251" cy="29370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852141480"/>
      </p:ext>
    </p:extLst>
  </p:cSld>
  <p:clrMapOvr>
    <a:masterClrMapping/>
  </p:clrMapOvr>
  <p:transition advClick="0" advTm="3000">
    <p:random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49170" y="165830"/>
            <a:ext cx="4485050" cy="68936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487822406"/>
      </p:ext>
    </p:extLst>
  </p:cSld>
  <p:clrMapOvr>
    <a:masterClrMapping/>
  </p:clrMapOvr>
  <p:transition advClick="0" advTm="3000">
    <p:random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93126591"/>
      </p:ext>
    </p:extLst>
  </p:cSld>
  <p:clrMapOvr>
    <a:masterClrMapping/>
  </p:clrMapOvr>
  <p:transition advClick="0" advTm="3000">
    <p:random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53" y="381013"/>
            <a:ext cx="2949233" cy="1333545"/>
          </a:xfrm>
          <a:prstGeom prst="rect">
            <a:avLst/>
          </a:prstGeom>
        </p:spPr>
        <p:txBody>
          <a:bodyPr anchor="b"/>
          <a:lstStyle>
            <a:lvl1pPr>
              <a:defRPr sz="240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465" y="822882"/>
            <a:ext cx="4629238" cy="4061490"/>
          </a:xfrm>
          <a:prstGeom prst="rect">
            <a:avLst/>
          </a:prstGeom>
        </p:spPr>
        <p:txBody>
          <a:bodyPr/>
          <a:lstStyle>
            <a:lvl1pPr>
              <a:defRPr sz="2401"/>
            </a:lvl1pPr>
            <a:lvl2pPr>
              <a:defRPr sz="2101"/>
            </a:lvl2pPr>
            <a:lvl3pPr>
              <a:defRPr sz="1801"/>
            </a:lvl3pPr>
            <a:lvl4pPr>
              <a:defRPr sz="1499"/>
            </a:lvl4pPr>
            <a:lvl5pPr>
              <a:defRPr sz="1499"/>
            </a:lvl5pPr>
            <a:lvl6pPr>
              <a:defRPr sz="1499"/>
            </a:lvl6pPr>
            <a:lvl7pPr>
              <a:defRPr sz="1499"/>
            </a:lvl7pPr>
            <a:lvl8pPr>
              <a:defRPr sz="1499"/>
            </a:lvl8pPr>
            <a:lvl9pPr>
              <a:defRPr sz="14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53" y="1714558"/>
            <a:ext cx="2949233" cy="317643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99"/>
            </a:lvl1pPr>
            <a:lvl2pPr marL="342960" indent="0">
              <a:buNone/>
              <a:defRPr sz="1049"/>
            </a:lvl2pPr>
            <a:lvl3pPr marL="685921" indent="0">
              <a:buNone/>
              <a:defRPr sz="899"/>
            </a:lvl3pPr>
            <a:lvl4pPr marL="1028881" indent="0">
              <a:buNone/>
              <a:defRPr sz="749"/>
            </a:lvl4pPr>
            <a:lvl5pPr marL="1371495" indent="0">
              <a:buNone/>
              <a:defRPr sz="749"/>
            </a:lvl5pPr>
            <a:lvl6pPr marL="1714456" indent="0">
              <a:buNone/>
              <a:defRPr sz="749"/>
            </a:lvl6pPr>
            <a:lvl7pPr marL="2057416" indent="0">
              <a:buNone/>
              <a:defRPr sz="749"/>
            </a:lvl7pPr>
            <a:lvl8pPr marL="2400376" indent="0">
              <a:buNone/>
              <a:defRPr sz="749"/>
            </a:lvl8pPr>
            <a:lvl9pPr marL="2743337" indent="0">
              <a:buNone/>
              <a:defRPr sz="749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4133352237"/>
      </p:ext>
    </p:extLst>
  </p:cSld>
  <p:clrMapOvr>
    <a:masterClrMapping/>
  </p:clrMapOvr>
  <p:transition advClick="0" advTm="3000">
    <p:random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53" y="381013"/>
            <a:ext cx="3124071" cy="1333545"/>
          </a:xfrm>
          <a:prstGeom prst="rect">
            <a:avLst/>
          </a:prstGeom>
        </p:spPr>
        <p:txBody>
          <a:bodyPr anchor="b"/>
          <a:lstStyle>
            <a:lvl1pPr>
              <a:defRPr sz="240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465" y="381014"/>
            <a:ext cx="4629238" cy="450335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1"/>
            </a:lvl1pPr>
            <a:lvl2pPr marL="342960" indent="0">
              <a:buNone/>
              <a:defRPr sz="2101"/>
            </a:lvl2pPr>
            <a:lvl3pPr marL="685921" indent="0">
              <a:buNone/>
              <a:defRPr sz="1801"/>
            </a:lvl3pPr>
            <a:lvl4pPr marL="1028881" indent="0">
              <a:buNone/>
              <a:defRPr sz="1499"/>
            </a:lvl4pPr>
            <a:lvl5pPr marL="1371495" indent="0">
              <a:buNone/>
              <a:defRPr sz="1499"/>
            </a:lvl5pPr>
            <a:lvl6pPr marL="1714456" indent="0">
              <a:buNone/>
              <a:defRPr sz="1499"/>
            </a:lvl6pPr>
            <a:lvl7pPr marL="2057416" indent="0">
              <a:buNone/>
              <a:defRPr sz="1499"/>
            </a:lvl7pPr>
            <a:lvl8pPr marL="2400376" indent="0">
              <a:buNone/>
              <a:defRPr sz="1499"/>
            </a:lvl8pPr>
            <a:lvl9pPr marL="2743337" indent="0">
              <a:buNone/>
              <a:defRPr sz="1499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53" y="1714558"/>
            <a:ext cx="3124071" cy="317643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99"/>
            </a:lvl1pPr>
            <a:lvl2pPr marL="342960" indent="0">
              <a:buNone/>
              <a:defRPr sz="1349"/>
            </a:lvl2pPr>
            <a:lvl3pPr marL="685921" indent="0">
              <a:buNone/>
              <a:defRPr sz="1199"/>
            </a:lvl3pPr>
            <a:lvl4pPr marL="1028881" indent="0">
              <a:buNone/>
              <a:defRPr sz="1049"/>
            </a:lvl4pPr>
            <a:lvl5pPr marL="1371495" indent="0">
              <a:buNone/>
              <a:defRPr sz="1049"/>
            </a:lvl5pPr>
            <a:lvl6pPr marL="1714456" indent="0">
              <a:buNone/>
              <a:defRPr sz="1049"/>
            </a:lvl6pPr>
            <a:lvl7pPr marL="2057416" indent="0">
              <a:buNone/>
              <a:defRPr sz="1049"/>
            </a:lvl7pPr>
            <a:lvl8pPr marL="2400376" indent="0">
              <a:buNone/>
              <a:defRPr sz="1049"/>
            </a:lvl8pPr>
            <a:lvl9pPr marL="2743337" indent="0">
              <a:buNone/>
              <a:defRPr sz="1049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395117622"/>
      </p:ext>
    </p:extLst>
  </p:cSld>
  <p:clrMapOvr>
    <a:masterClrMapping/>
  </p:clrMapOvr>
  <p:transition advClick="0" advTm="3000">
    <p:random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49170" y="165830"/>
            <a:ext cx="4485050" cy="68936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249170" y="965106"/>
            <a:ext cx="4485050" cy="272987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892417922"/>
      </p:ext>
    </p:extLst>
  </p:cSld>
  <p:clrMapOvr>
    <a:masterClrMapping/>
  </p:clrMapOvr>
  <p:transition advClick="0" advTm="3000"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4"/>
            <a:ext cx="4038600" cy="377119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33504"/>
            <a:ext cx="4038600" cy="377119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5802917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799" y="304282"/>
            <a:ext cx="1971712" cy="4843360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62" y="304282"/>
            <a:ext cx="5800835" cy="484336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854991285"/>
      </p:ext>
    </p:extLst>
  </p:cSld>
  <p:clrMapOvr>
    <a:masterClrMapping/>
  </p:clrMapOvr>
  <p:transition advClick="0" advTm="3000">
    <p:random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62" y="1521405"/>
            <a:ext cx="3886273" cy="3626237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4629238" y="1521405"/>
            <a:ext cx="3886273" cy="174895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4629238" y="3397364"/>
            <a:ext cx="3886273" cy="175027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343884302"/>
      </p:ext>
    </p:extLst>
  </p:cSld>
  <p:clrMapOvr>
    <a:masterClrMapping/>
  </p:clrMapOvr>
  <p:transition advClick="0" advTm="3000">
    <p:random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22" y="935333"/>
            <a:ext cx="6858130" cy="1989733"/>
          </a:xfrm>
          <a:prstGeom prst="rect">
            <a:avLst/>
          </a:prstGeom>
        </p:spPr>
        <p:txBody>
          <a:bodyPr anchor="b"/>
          <a:lstStyle>
            <a:lvl1pPr algn="ctr">
              <a:defRPr sz="44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22" y="3001798"/>
            <a:ext cx="6858130" cy="137984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1"/>
            </a:lvl1pPr>
            <a:lvl2pPr marL="342960" indent="0" algn="ctr">
              <a:buNone/>
              <a:defRPr sz="1499"/>
            </a:lvl2pPr>
            <a:lvl3pPr marL="685921" indent="0" algn="ctr">
              <a:buNone/>
              <a:defRPr sz="1349"/>
            </a:lvl3pPr>
            <a:lvl4pPr marL="1028881" indent="0" algn="ctr">
              <a:buNone/>
              <a:defRPr sz="1199"/>
            </a:lvl4pPr>
            <a:lvl5pPr marL="1371495" indent="0" algn="ctr">
              <a:buNone/>
              <a:defRPr sz="1199"/>
            </a:lvl5pPr>
            <a:lvl6pPr marL="1714456" indent="0" algn="ctr">
              <a:buNone/>
              <a:defRPr sz="1199"/>
            </a:lvl6pPr>
            <a:lvl7pPr marL="2057416" indent="0" algn="ctr">
              <a:buNone/>
              <a:defRPr sz="1199"/>
            </a:lvl7pPr>
            <a:lvl8pPr marL="2400376" indent="0" algn="ctr">
              <a:buNone/>
              <a:defRPr sz="1199"/>
            </a:lvl8pPr>
            <a:lvl9pPr marL="2743337" indent="0" algn="ctr">
              <a:buNone/>
              <a:defRPr sz="1199"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467707187"/>
      </p:ext>
    </p:extLst>
  </p:cSld>
  <p:clrMapOvr>
    <a:masterClrMapping/>
  </p:clrMapOvr>
  <p:transition advClick="0" advTm="3000">
    <p:random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49170" y="165830"/>
            <a:ext cx="4485050" cy="68936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49170" y="965106"/>
            <a:ext cx="4485050" cy="272987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910812464"/>
      </p:ext>
    </p:extLst>
  </p:cSld>
  <p:clrMapOvr>
    <a:masterClrMapping/>
  </p:clrMapOvr>
  <p:transition advClick="0" advTm="3000">
    <p:random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99" y="1424829"/>
            <a:ext cx="7886849" cy="2377361"/>
          </a:xfrm>
          <a:prstGeom prst="rect">
            <a:avLst/>
          </a:prstGeom>
        </p:spPr>
        <p:txBody>
          <a:bodyPr anchor="b"/>
          <a:lstStyle>
            <a:lvl1pPr>
              <a:defRPr sz="44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99" y="3824681"/>
            <a:ext cx="7886849" cy="12501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1">
                <a:solidFill>
                  <a:schemeClr val="tx1">
                    <a:tint val="75000"/>
                  </a:schemeClr>
                </a:solidFill>
              </a:defRPr>
            </a:lvl1pPr>
            <a:lvl2pPr marL="342960" indent="0">
              <a:buNone/>
              <a:defRPr sz="1499">
                <a:solidFill>
                  <a:schemeClr val="tx1">
                    <a:tint val="75000"/>
                  </a:schemeClr>
                </a:solidFill>
              </a:defRPr>
            </a:lvl2pPr>
            <a:lvl3pPr marL="685921" indent="0">
              <a:buNone/>
              <a:defRPr sz="1349">
                <a:solidFill>
                  <a:schemeClr val="tx1">
                    <a:tint val="75000"/>
                  </a:schemeClr>
                </a:solidFill>
              </a:defRPr>
            </a:lvl3pPr>
            <a:lvl4pPr marL="1028881" indent="0">
              <a:buNone/>
              <a:defRPr sz="1199">
                <a:solidFill>
                  <a:schemeClr val="tx1">
                    <a:tint val="75000"/>
                  </a:schemeClr>
                </a:solidFill>
              </a:defRPr>
            </a:lvl4pPr>
            <a:lvl5pPr marL="1371495" indent="0">
              <a:buNone/>
              <a:defRPr sz="1199">
                <a:solidFill>
                  <a:schemeClr val="tx1">
                    <a:tint val="75000"/>
                  </a:schemeClr>
                </a:solidFill>
              </a:defRPr>
            </a:lvl5pPr>
            <a:lvl6pPr marL="1714456" indent="0">
              <a:buNone/>
              <a:defRPr sz="1199">
                <a:solidFill>
                  <a:schemeClr val="tx1">
                    <a:tint val="75000"/>
                  </a:schemeClr>
                </a:solidFill>
              </a:defRPr>
            </a:lvl6pPr>
            <a:lvl7pPr marL="2057416" indent="0">
              <a:buNone/>
              <a:defRPr sz="1199">
                <a:solidFill>
                  <a:schemeClr val="tx1">
                    <a:tint val="75000"/>
                  </a:schemeClr>
                </a:solidFill>
              </a:defRPr>
            </a:lvl7pPr>
            <a:lvl8pPr marL="2400376" indent="0">
              <a:buNone/>
              <a:defRPr sz="1199">
                <a:solidFill>
                  <a:schemeClr val="tx1">
                    <a:tint val="75000"/>
                  </a:schemeClr>
                </a:solidFill>
              </a:defRPr>
            </a:lvl8pPr>
            <a:lvl9pPr marL="2743337" indent="0">
              <a:buNone/>
              <a:defRPr sz="119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435901782"/>
      </p:ext>
    </p:extLst>
  </p:cSld>
  <p:clrMapOvr>
    <a:masterClrMapping/>
  </p:clrMapOvr>
  <p:transition advClick="0" advTm="3000">
    <p:random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49170" y="165830"/>
            <a:ext cx="4485050" cy="68936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62" y="1521405"/>
            <a:ext cx="3886273" cy="362623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238" y="1521405"/>
            <a:ext cx="3886273" cy="362623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363281976"/>
      </p:ext>
    </p:extLst>
  </p:cSld>
  <p:clrMapOvr>
    <a:masterClrMapping/>
  </p:clrMapOvr>
  <p:transition advClick="0" advTm="3000">
    <p:random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53" y="304281"/>
            <a:ext cx="7886849" cy="110467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90098" y="1482081"/>
            <a:ext cx="3655249" cy="686616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101"/>
            </a:lvl1pPr>
            <a:lvl2pPr marL="342960" indent="0">
              <a:buNone/>
              <a:defRPr sz="1801"/>
            </a:lvl2pPr>
            <a:lvl3pPr marL="685921" indent="0">
              <a:buNone/>
              <a:defRPr sz="1499"/>
            </a:lvl3pPr>
            <a:lvl4pPr marL="1028881" indent="0">
              <a:buNone/>
              <a:defRPr sz="1349"/>
            </a:lvl4pPr>
            <a:lvl5pPr marL="1371495" indent="0">
              <a:buNone/>
              <a:defRPr sz="1349"/>
            </a:lvl5pPr>
            <a:lvl6pPr marL="1714456" indent="0">
              <a:buNone/>
              <a:defRPr sz="1349"/>
            </a:lvl6pPr>
            <a:lvl7pPr marL="2057416" indent="0">
              <a:buNone/>
              <a:defRPr sz="1349"/>
            </a:lvl7pPr>
            <a:lvl8pPr marL="2400376" indent="0">
              <a:buNone/>
              <a:defRPr sz="1349"/>
            </a:lvl8pPr>
            <a:lvl9pPr marL="2743337" indent="0">
              <a:buNone/>
              <a:defRPr sz="1349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90098" y="2221223"/>
            <a:ext cx="3655249" cy="29370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92792" y="1482081"/>
            <a:ext cx="3673251" cy="686616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101"/>
            </a:lvl1pPr>
            <a:lvl2pPr marL="342960" indent="0">
              <a:buNone/>
              <a:defRPr sz="1801"/>
            </a:lvl2pPr>
            <a:lvl3pPr marL="685921" indent="0">
              <a:buNone/>
              <a:defRPr sz="1499"/>
            </a:lvl3pPr>
            <a:lvl4pPr marL="1028881" indent="0">
              <a:buNone/>
              <a:defRPr sz="1349"/>
            </a:lvl4pPr>
            <a:lvl5pPr marL="1371495" indent="0">
              <a:buNone/>
              <a:defRPr sz="1349"/>
            </a:lvl5pPr>
            <a:lvl6pPr marL="1714456" indent="0">
              <a:buNone/>
              <a:defRPr sz="1349"/>
            </a:lvl6pPr>
            <a:lvl7pPr marL="2057416" indent="0">
              <a:buNone/>
              <a:defRPr sz="1349"/>
            </a:lvl7pPr>
            <a:lvl8pPr marL="2400376" indent="0">
              <a:buNone/>
              <a:defRPr sz="1349"/>
            </a:lvl8pPr>
            <a:lvl9pPr marL="2743337" indent="0">
              <a:buNone/>
              <a:defRPr sz="1349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92792" y="2221223"/>
            <a:ext cx="3673251" cy="29370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444197614"/>
      </p:ext>
    </p:extLst>
  </p:cSld>
  <p:clrMapOvr>
    <a:masterClrMapping/>
  </p:clrMapOvr>
  <p:transition advClick="0" advTm="3000">
    <p:random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49170" y="165830"/>
            <a:ext cx="4485050" cy="68936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439503401"/>
      </p:ext>
    </p:extLst>
  </p:cSld>
  <p:clrMapOvr>
    <a:masterClrMapping/>
  </p:clrMapOvr>
  <p:transition advClick="0" advTm="3000">
    <p:random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8161508"/>
      </p:ext>
    </p:extLst>
  </p:cSld>
  <p:clrMapOvr>
    <a:masterClrMapping/>
  </p:clrMapOvr>
  <p:transition advClick="0" advTm="3000">
    <p:random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53" y="381013"/>
            <a:ext cx="2949233" cy="1333545"/>
          </a:xfrm>
          <a:prstGeom prst="rect">
            <a:avLst/>
          </a:prstGeom>
        </p:spPr>
        <p:txBody>
          <a:bodyPr anchor="b"/>
          <a:lstStyle>
            <a:lvl1pPr>
              <a:defRPr sz="240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465" y="822882"/>
            <a:ext cx="4629238" cy="4061490"/>
          </a:xfrm>
          <a:prstGeom prst="rect">
            <a:avLst/>
          </a:prstGeom>
        </p:spPr>
        <p:txBody>
          <a:bodyPr/>
          <a:lstStyle>
            <a:lvl1pPr>
              <a:defRPr sz="2401"/>
            </a:lvl1pPr>
            <a:lvl2pPr>
              <a:defRPr sz="2101"/>
            </a:lvl2pPr>
            <a:lvl3pPr>
              <a:defRPr sz="1801"/>
            </a:lvl3pPr>
            <a:lvl4pPr>
              <a:defRPr sz="1499"/>
            </a:lvl4pPr>
            <a:lvl5pPr>
              <a:defRPr sz="1499"/>
            </a:lvl5pPr>
            <a:lvl6pPr>
              <a:defRPr sz="1499"/>
            </a:lvl6pPr>
            <a:lvl7pPr>
              <a:defRPr sz="1499"/>
            </a:lvl7pPr>
            <a:lvl8pPr>
              <a:defRPr sz="1499"/>
            </a:lvl8pPr>
            <a:lvl9pPr>
              <a:defRPr sz="14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53" y="1714558"/>
            <a:ext cx="2949233" cy="317643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99"/>
            </a:lvl1pPr>
            <a:lvl2pPr marL="342960" indent="0">
              <a:buNone/>
              <a:defRPr sz="1049"/>
            </a:lvl2pPr>
            <a:lvl3pPr marL="685921" indent="0">
              <a:buNone/>
              <a:defRPr sz="899"/>
            </a:lvl3pPr>
            <a:lvl4pPr marL="1028881" indent="0">
              <a:buNone/>
              <a:defRPr sz="749"/>
            </a:lvl4pPr>
            <a:lvl5pPr marL="1371495" indent="0">
              <a:buNone/>
              <a:defRPr sz="749"/>
            </a:lvl5pPr>
            <a:lvl6pPr marL="1714456" indent="0">
              <a:buNone/>
              <a:defRPr sz="749"/>
            </a:lvl6pPr>
            <a:lvl7pPr marL="2057416" indent="0">
              <a:buNone/>
              <a:defRPr sz="749"/>
            </a:lvl7pPr>
            <a:lvl8pPr marL="2400376" indent="0">
              <a:buNone/>
              <a:defRPr sz="749"/>
            </a:lvl8pPr>
            <a:lvl9pPr marL="2743337" indent="0">
              <a:buNone/>
              <a:defRPr sz="749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653261690"/>
      </p:ext>
    </p:extLst>
  </p:cSld>
  <p:clrMapOvr>
    <a:masterClrMapping/>
  </p:clrMapOvr>
  <p:transition advClick="0" advTm="3000">
    <p:random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9.xml"/><Relationship Id="rId13" Type="http://schemas.openxmlformats.org/officeDocument/2006/relationships/theme" Target="../theme/theme10.xml"/><Relationship Id="rId3" Type="http://schemas.openxmlformats.org/officeDocument/2006/relationships/slideLayout" Target="../slideLayouts/slideLayout94.xml"/><Relationship Id="rId7" Type="http://schemas.openxmlformats.org/officeDocument/2006/relationships/slideLayout" Target="../slideLayouts/slideLayout98.xml"/><Relationship Id="rId12" Type="http://schemas.openxmlformats.org/officeDocument/2006/relationships/slideLayout" Target="../slideLayouts/slideLayout103.xml"/><Relationship Id="rId2" Type="http://schemas.openxmlformats.org/officeDocument/2006/relationships/slideLayout" Target="../slideLayouts/slideLayout93.xml"/><Relationship Id="rId1" Type="http://schemas.openxmlformats.org/officeDocument/2006/relationships/slideLayout" Target="../slideLayouts/slideLayout92.xml"/><Relationship Id="rId6" Type="http://schemas.openxmlformats.org/officeDocument/2006/relationships/slideLayout" Target="../slideLayouts/slideLayout97.xml"/><Relationship Id="rId11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96.xml"/><Relationship Id="rId10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95.xml"/><Relationship Id="rId9" Type="http://schemas.openxmlformats.org/officeDocument/2006/relationships/slideLayout" Target="../slideLayouts/slideLayout100.xml"/><Relationship Id="rId14" Type="http://schemas.openxmlformats.org/officeDocument/2006/relationships/image" Target="../media/image1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slideLayout" Target="../slideLayouts/slideLayout62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slideLayout" Target="../slideLayouts/slideLayout61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5" Type="http://schemas.openxmlformats.org/officeDocument/2006/relationships/theme" Target="../theme/theme6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Relationship Id="rId14" Type="http://schemas.openxmlformats.org/officeDocument/2006/relationships/slideLayout" Target="../slideLayouts/slideLayout63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12" Type="http://schemas.openxmlformats.org/officeDocument/2006/relationships/slideLayout" Target="../slideLayouts/slideLayout75.xml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4.xml"/><Relationship Id="rId5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73.xml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78.xml"/><Relationship Id="rId7" Type="http://schemas.microsoft.com/office/2007/relationships/hdphoto" Target="../media/hdphoto2.wdp"/><Relationship Id="rId2" Type="http://schemas.openxmlformats.org/officeDocument/2006/relationships/slideLayout" Target="../slideLayouts/slideLayout77.xml"/><Relationship Id="rId1" Type="http://schemas.openxmlformats.org/officeDocument/2006/relationships/slideLayout" Target="../slideLayouts/slideLayout76.xml"/><Relationship Id="rId6" Type="http://schemas.openxmlformats.org/officeDocument/2006/relationships/image" Target="../media/image7.png"/><Relationship Id="rId5" Type="http://schemas.openxmlformats.org/officeDocument/2006/relationships/theme" Target="../theme/theme8.xml"/><Relationship Id="rId4" Type="http://schemas.openxmlformats.org/officeDocument/2006/relationships/slideLayout" Target="../slideLayouts/slideLayout79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12" Type="http://schemas.openxmlformats.org/officeDocument/2006/relationships/slideLayout" Target="../slideLayouts/slideLayout91.xml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4.xml"/><Relationship Id="rId10" Type="http://schemas.openxmlformats.org/officeDocument/2006/relationships/slideLayout" Target="../slideLayouts/slideLayout89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Relationship Id="rId14" Type="http://schemas.openxmlformats.org/officeDocument/2006/relationships/image" Target="../media/image1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chemeClr val="bg1"/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523917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73" r:id="rId4"/>
    <p:sldLayoutId id="2147483674" r:id="rId5"/>
  </p:sldLayoutIdLst>
  <p:txStyles>
    <p:titleStyle>
      <a:lvl1pPr algn="ctr" defTabSz="914400" rtl="0" eaLnBrk="1" latinLnBrk="1" hangingPunct="1">
        <a:spcBef>
          <a:spcPct val="0"/>
        </a:spcBef>
        <a:buNone/>
        <a:defRPr sz="3600" b="1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图片 1033" descr="PPT素材-02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866" y="958"/>
            <a:ext cx="9142269" cy="5713085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23705273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3" r:id="rId1"/>
    <p:sldLayoutId id="2147483804" r:id="rId2"/>
    <p:sldLayoutId id="2147483805" r:id="rId3"/>
    <p:sldLayoutId id="2147483806" r:id="rId4"/>
    <p:sldLayoutId id="2147483807" r:id="rId5"/>
    <p:sldLayoutId id="2147483808" r:id="rId6"/>
    <p:sldLayoutId id="2147483809" r:id="rId7"/>
    <p:sldLayoutId id="2147483810" r:id="rId8"/>
    <p:sldLayoutId id="2147483811" r:id="rId9"/>
    <p:sldLayoutId id="2147483812" r:id="rId10"/>
    <p:sldLayoutId id="2147483813" r:id="rId11"/>
    <p:sldLayoutId id="2147483814" r:id="rId12"/>
  </p:sldLayoutIdLst>
  <p:transition advClick="0" advTm="3000">
    <p:random/>
  </p:transition>
  <p:hf sldNum="0" hdr="0"/>
  <p:txStyles>
    <p:titleStyle>
      <a:lvl1pPr marL="0" lvl="0" indent="0" algn="ctr" defTabSz="817775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None/>
        <a:defRPr sz="3924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06276" lvl="0" indent="-306276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834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664464" lvl="1" indent="-256096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507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021959" lvl="2" indent="-204184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126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431020" lvl="3" indent="-204876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179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839389" lvl="4" indent="-204184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79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0457" lvl="5" indent="-124587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79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619631" lvl="6" indent="-124587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79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68805" lvl="7" indent="-124587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79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17979" lvl="8" indent="-124587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79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98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249174" lvl="1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498348" lvl="2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747522" lvl="3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996696" lvl="4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245870" lvl="5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495044" lvl="6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744218" lvl="7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993392" lvl="8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100000">
              <a:schemeClr val="bg1"/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9306"/>
            <a:ext cx="8229600" cy="952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3504"/>
            <a:ext cx="8229600" cy="37711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5296965"/>
            <a:ext cx="2133600" cy="3051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937D59-5EDB-4C39-B697-625748F703B6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5296965"/>
            <a:ext cx="2895600" cy="3051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5296965"/>
            <a:ext cx="2133600" cy="3051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2399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04274"/>
            <a:ext cx="7886700" cy="110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521354"/>
            <a:ext cx="7886700" cy="36261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5296962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latinLnBrk="0"/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 latinLnBrk="0"/>
              <a:t>7/19/2023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5296962"/>
            <a:ext cx="30861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latinLnBrk="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5296962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latinLnBrk="0"/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 latinLnBrk="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39515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04272"/>
            <a:ext cx="7886700" cy="110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521354"/>
            <a:ext cx="7886700" cy="36261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5296960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latinLnBrk="0"/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 latinLnBrk="0"/>
              <a:t>7/19/2023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5296960"/>
            <a:ext cx="30861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latinLnBrk="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5296960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latinLnBrk="0"/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 latinLnBrk="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96976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8000"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8866"/>
            <a:ext cx="8229600" cy="952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3501"/>
            <a:ext cx="8229600" cy="37716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5296960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atinLnBrk="0"/>
            <a:fld id="{4138E80B-084D-4A7A-9F88-BB3E4EABE7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latinLnBrk="0"/>
              <a:t>7/19/2023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5296960"/>
            <a:ext cx="2895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atinLnBrk="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5296960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atinLnBrk="0"/>
            <a:fld id="{5197D2AD-FA6F-4A0B-9285-9B0CD075C9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latinLnBrk="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17229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1" y="228866"/>
            <a:ext cx="8229600" cy="952500"/>
          </a:xfrm>
          <a:prstGeom prst="rect">
            <a:avLst/>
          </a:prstGeom>
        </p:spPr>
        <p:txBody>
          <a:bodyPr vert="horz" lIns="91382" tIns="45690" rIns="91382" bIns="4569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333501"/>
            <a:ext cx="8229600" cy="3771636"/>
          </a:xfrm>
          <a:prstGeom prst="rect">
            <a:avLst/>
          </a:prstGeom>
        </p:spPr>
        <p:txBody>
          <a:bodyPr vert="horz" lIns="91382" tIns="45690" rIns="91382" bIns="4569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1" y="5296970"/>
            <a:ext cx="2133600" cy="304271"/>
          </a:xfrm>
          <a:prstGeom prst="rect">
            <a:avLst/>
          </a:prstGeom>
        </p:spPr>
        <p:txBody>
          <a:bodyPr vert="horz" lIns="91382" tIns="45690" rIns="91382" bIns="4569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949" latinLnBrk="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949" latinLnBrk="0"/>
              <a:t>7/19/2023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1" y="5296970"/>
            <a:ext cx="2895600" cy="304271"/>
          </a:xfrm>
          <a:prstGeom prst="rect">
            <a:avLst/>
          </a:prstGeom>
        </p:spPr>
        <p:txBody>
          <a:bodyPr vert="horz" lIns="91382" tIns="45690" rIns="91382" bIns="4569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949" latinLnBrk="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5296970"/>
            <a:ext cx="2133600" cy="304271"/>
          </a:xfrm>
          <a:prstGeom prst="rect">
            <a:avLst/>
          </a:prstGeom>
        </p:spPr>
        <p:txBody>
          <a:bodyPr vert="horz" lIns="91382" tIns="45690" rIns="91382" bIns="4569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949" latinLnBrk="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949" latinLnBrk="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95832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  <p:sldLayoutId id="2147483735" r:id="rId12"/>
    <p:sldLayoutId id="2147483736" r:id="rId13"/>
    <p:sldLayoutId id="2147483737" r:id="rId14"/>
  </p:sldLayoutIdLst>
  <p:txStyles>
    <p:titleStyle>
      <a:lvl1pPr algn="ctr" defTabSz="913949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28" indent="-342728" algn="l" defTabSz="913949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580" indent="-285610" algn="l" defTabSz="913949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432" indent="-228489" algn="l" defTabSz="913949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408" indent="-228489" algn="l" defTabSz="913949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383" indent="-228489" algn="l" defTabSz="913949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354" indent="-228489" algn="l" defTabSz="91394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328" indent="-228489" algn="l" defTabSz="91394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304" indent="-228489" algn="l" defTabSz="91394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271" indent="-228489" algn="l" defTabSz="91394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94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74" algn="l" defTabSz="91394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949" algn="l" defTabSz="91394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919" algn="l" defTabSz="91394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895" algn="l" defTabSz="91394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867" algn="l" defTabSz="91394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840" algn="l" defTabSz="91394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815" algn="l" defTabSz="91394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790" algn="l" defTabSz="91394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04271"/>
            <a:ext cx="7886700" cy="110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521354"/>
            <a:ext cx="7886700" cy="36261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5296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latinLnBrk="0"/>
            <a:fld id="{AC6B89BF-F59C-4561-8F31-0FCA3D94B2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 latinLnBrk="0"/>
              <a:t>2023/7/19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5296959"/>
            <a:ext cx="30861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latinLnBrk="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5296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latinLnBrk="0"/>
            <a:fld id="{F9D06D95-EDB0-4E3F-89AF-FED7B431F5B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 latinLnBrk="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05591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  <p:sldLayoutId id="2147483750" r:id="rId12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6C4D570C-AF36-46FF-9604-3115B924A186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714501" y="-1714500"/>
            <a:ext cx="5714998" cy="9144003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2A55372E-B0E0-4188-804F-04CC135AC1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14"/>
          <a:stretch/>
        </p:blipFill>
        <p:spPr>
          <a:xfrm>
            <a:off x="0" y="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9947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1" r:id="rId1"/>
    <p:sldLayoutId id="2147483772" r:id="rId2"/>
    <p:sldLayoutId id="2147483773" r:id="rId3"/>
    <p:sldLayoutId id="2147483774" r:id="rId4"/>
  </p:sldLayoutIdLst>
  <p:txStyles>
    <p:titleStyle>
      <a:lvl1pPr algn="l" defTabSz="713232" rtl="0" eaLnBrk="1" latinLnBrk="0" hangingPunct="1">
        <a:lnSpc>
          <a:spcPct val="90000"/>
        </a:lnSpc>
        <a:spcBef>
          <a:spcPct val="0"/>
        </a:spcBef>
        <a:buNone/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8308" indent="-178308" algn="l" defTabSz="713232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34924" indent="-178308" algn="l" defTabSz="713232" rtl="0" eaLnBrk="1" latinLnBrk="0" hangingPunct="1">
        <a:lnSpc>
          <a:spcPct val="90000"/>
        </a:lnSpc>
        <a:spcBef>
          <a:spcPts val="39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891540" indent="-178308" algn="l" defTabSz="713232" rtl="0" eaLnBrk="1" latinLnBrk="0" hangingPunct="1">
        <a:lnSpc>
          <a:spcPct val="90000"/>
        </a:lnSpc>
        <a:spcBef>
          <a:spcPts val="39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48156" indent="-178308" algn="l" defTabSz="713232" rtl="0" eaLnBrk="1" latinLnBrk="0" hangingPunct="1">
        <a:lnSpc>
          <a:spcPct val="90000"/>
        </a:lnSpc>
        <a:spcBef>
          <a:spcPts val="39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604772" indent="-178308" algn="l" defTabSz="713232" rtl="0" eaLnBrk="1" latinLnBrk="0" hangingPunct="1">
        <a:lnSpc>
          <a:spcPct val="90000"/>
        </a:lnSpc>
        <a:spcBef>
          <a:spcPts val="39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961388" indent="-178308" algn="l" defTabSz="713232" rtl="0" eaLnBrk="1" latinLnBrk="0" hangingPunct="1">
        <a:lnSpc>
          <a:spcPct val="90000"/>
        </a:lnSpc>
        <a:spcBef>
          <a:spcPts val="39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318004" indent="-178308" algn="l" defTabSz="713232" rtl="0" eaLnBrk="1" latinLnBrk="0" hangingPunct="1">
        <a:lnSpc>
          <a:spcPct val="90000"/>
        </a:lnSpc>
        <a:spcBef>
          <a:spcPts val="39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674620" indent="-178308" algn="l" defTabSz="713232" rtl="0" eaLnBrk="1" latinLnBrk="0" hangingPunct="1">
        <a:lnSpc>
          <a:spcPct val="90000"/>
        </a:lnSpc>
        <a:spcBef>
          <a:spcPts val="39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031236" indent="-178308" algn="l" defTabSz="713232" rtl="0" eaLnBrk="1" latinLnBrk="0" hangingPunct="1">
        <a:lnSpc>
          <a:spcPct val="90000"/>
        </a:lnSpc>
        <a:spcBef>
          <a:spcPts val="39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5661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71323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6984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8308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3969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9631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5292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图片 1033" descr="PPT素材-02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866" y="958"/>
            <a:ext cx="9142269" cy="5713085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499858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7" r:id="rId1"/>
    <p:sldLayoutId id="2147483778" r:id="rId2"/>
    <p:sldLayoutId id="2147483779" r:id="rId3"/>
    <p:sldLayoutId id="2147483780" r:id="rId4"/>
    <p:sldLayoutId id="2147483781" r:id="rId5"/>
    <p:sldLayoutId id="2147483782" r:id="rId6"/>
    <p:sldLayoutId id="2147483783" r:id="rId7"/>
    <p:sldLayoutId id="2147483784" r:id="rId8"/>
    <p:sldLayoutId id="2147483785" r:id="rId9"/>
    <p:sldLayoutId id="2147483786" r:id="rId10"/>
    <p:sldLayoutId id="2147483787" r:id="rId11"/>
    <p:sldLayoutId id="2147483788" r:id="rId12"/>
  </p:sldLayoutIdLst>
  <p:transition advClick="0" advTm="3000">
    <p:random/>
  </p:transition>
  <p:hf sldNum="0" hdr="0"/>
  <p:txStyles>
    <p:titleStyle>
      <a:lvl1pPr marL="0" lvl="0" indent="0" algn="ctr" defTabSz="817775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None/>
        <a:defRPr sz="3924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06276" lvl="0" indent="-306276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834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664464" lvl="1" indent="-256096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507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021959" lvl="2" indent="-204184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126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431020" lvl="3" indent="-204876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179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839389" lvl="4" indent="-204184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79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0457" lvl="5" indent="-124587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79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619631" lvl="6" indent="-124587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79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68805" lvl="7" indent="-124587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79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17979" lvl="8" indent="-124587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79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98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249174" lvl="1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498348" lvl="2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747522" lvl="3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996696" lvl="4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245870" lvl="5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495044" lvl="6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744218" lvl="7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993392" lvl="8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6" Type="http://schemas.openxmlformats.org/officeDocument/2006/relationships/image" Target="../media/image39.png"/><Relationship Id="rId11" Type="http://schemas.openxmlformats.org/officeDocument/2006/relationships/image" Target="../media/image46.png"/><Relationship Id="rId5" Type="http://schemas.openxmlformats.org/officeDocument/2006/relationships/image" Target="../media/image38.png"/><Relationship Id="rId10" Type="http://schemas.openxmlformats.org/officeDocument/2006/relationships/image" Target="../media/image45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39.png"/><Relationship Id="rId7" Type="http://schemas.openxmlformats.org/officeDocument/2006/relationships/image" Target="../media/image46.png"/><Relationship Id="rId12" Type="http://schemas.openxmlformats.org/officeDocument/2006/relationships/image" Target="../media/image54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5.png"/><Relationship Id="rId11" Type="http://schemas.openxmlformats.org/officeDocument/2006/relationships/image" Target="../media/image53.png"/><Relationship Id="rId5" Type="http://schemas.openxmlformats.org/officeDocument/2006/relationships/image" Target="../media/image42.png"/><Relationship Id="rId10" Type="http://schemas.openxmlformats.org/officeDocument/2006/relationships/image" Target="../media/image47.png"/><Relationship Id="rId4" Type="http://schemas.openxmlformats.org/officeDocument/2006/relationships/image" Target="../media/image41.png"/><Relationship Id="rId9" Type="http://schemas.openxmlformats.org/officeDocument/2006/relationships/image" Target="../media/image4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64.xml"/><Relationship Id="rId4" Type="http://schemas.openxmlformats.org/officeDocument/2006/relationships/image" Target="../media/image5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9.jpeg"/><Relationship Id="rId7" Type="http://schemas.openxmlformats.org/officeDocument/2006/relationships/image" Target="../media/image63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2" Type="http://schemas.openxmlformats.org/officeDocument/2006/relationships/video" Target="NULL" TargetMode="External"/><Relationship Id="rId1" Type="http://schemas.openxmlformats.org/officeDocument/2006/relationships/tags" Target="../tags/tag7.xml"/><Relationship Id="rId6" Type="http://schemas.openxmlformats.org/officeDocument/2006/relationships/image" Target="../media/image66.png"/><Relationship Id="rId5" Type="http://schemas.openxmlformats.org/officeDocument/2006/relationships/image" Target="../media/image65.jpeg"/><Relationship Id="rId4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2" Type="http://schemas.openxmlformats.org/officeDocument/2006/relationships/video" Target="NULL" TargetMode="External"/><Relationship Id="rId1" Type="http://schemas.openxmlformats.org/officeDocument/2006/relationships/tags" Target="../tags/tag8.xml"/><Relationship Id="rId6" Type="http://schemas.openxmlformats.org/officeDocument/2006/relationships/image" Target="../media/image68.png"/><Relationship Id="rId5" Type="http://schemas.openxmlformats.org/officeDocument/2006/relationships/image" Target="../media/image67.jpeg"/><Relationship Id="rId4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2" Type="http://schemas.openxmlformats.org/officeDocument/2006/relationships/video" Target="NULL" TargetMode="External"/><Relationship Id="rId1" Type="http://schemas.openxmlformats.org/officeDocument/2006/relationships/tags" Target="../tags/tag9.xml"/><Relationship Id="rId6" Type="http://schemas.openxmlformats.org/officeDocument/2006/relationships/image" Target="../media/image70.png"/><Relationship Id="rId5" Type="http://schemas.openxmlformats.org/officeDocument/2006/relationships/image" Target="../media/image69.jpeg"/><Relationship Id="rId4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2" Type="http://schemas.openxmlformats.org/officeDocument/2006/relationships/video" Target="NULL" TargetMode="External"/><Relationship Id="rId1" Type="http://schemas.openxmlformats.org/officeDocument/2006/relationships/tags" Target="../tags/tag10.xml"/><Relationship Id="rId6" Type="http://schemas.openxmlformats.org/officeDocument/2006/relationships/image" Target="../media/image72.png"/><Relationship Id="rId5" Type="http://schemas.openxmlformats.org/officeDocument/2006/relationships/image" Target="../media/image71.jpeg"/><Relationship Id="rId4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2" Type="http://schemas.openxmlformats.org/officeDocument/2006/relationships/video" Target="NULL" TargetMode="External"/><Relationship Id="rId1" Type="http://schemas.openxmlformats.org/officeDocument/2006/relationships/tags" Target="../tags/tag11.xml"/><Relationship Id="rId6" Type="http://schemas.openxmlformats.org/officeDocument/2006/relationships/image" Target="../media/image74.png"/><Relationship Id="rId5" Type="http://schemas.openxmlformats.org/officeDocument/2006/relationships/image" Target="../media/image73.jpeg"/><Relationship Id="rId4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tags" Target="../tags/tag1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2" Type="http://schemas.openxmlformats.org/officeDocument/2006/relationships/video" Target="NULL" TargetMode="External"/><Relationship Id="rId1" Type="http://schemas.openxmlformats.org/officeDocument/2006/relationships/tags" Target="../tags/tag12.xml"/><Relationship Id="rId6" Type="http://schemas.openxmlformats.org/officeDocument/2006/relationships/image" Target="../media/image76.png"/><Relationship Id="rId5" Type="http://schemas.openxmlformats.org/officeDocument/2006/relationships/image" Target="../media/image75.jpeg"/><Relationship Id="rId4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59.jpeg"/><Relationship Id="rId7" Type="http://schemas.openxmlformats.org/officeDocument/2006/relationships/image" Target="../media/image63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Relationship Id="rId9" Type="http://schemas.openxmlformats.org/officeDocument/2006/relationships/image" Target="../media/image5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14.xml"/><Relationship Id="rId4" Type="http://schemas.openxmlformats.org/officeDocument/2006/relationships/image" Target="../media/image7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slideLayout" Target="../slideLayouts/slideLayout34.xml"/><Relationship Id="rId1" Type="http://schemas.openxmlformats.org/officeDocument/2006/relationships/tags" Target="../tags/tag1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3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3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5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27.png"/><Relationship Id="rId2" Type="http://schemas.openxmlformats.org/officeDocument/2006/relationships/slideLayout" Target="../slideLayouts/slideLayout93.xml"/><Relationship Id="rId1" Type="http://schemas.openxmlformats.org/officeDocument/2006/relationships/tags" Target="../tags/tag2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5.png"/><Relationship Id="rId3" Type="http://schemas.openxmlformats.org/officeDocument/2006/relationships/image" Target="../media/image35.jpeg"/><Relationship Id="rId7" Type="http://schemas.openxmlformats.org/officeDocument/2006/relationships/image" Target="../media/image39.png"/><Relationship Id="rId12" Type="http://schemas.openxmlformats.org/officeDocument/2006/relationships/image" Target="../media/image44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6" Type="http://schemas.openxmlformats.org/officeDocument/2006/relationships/image" Target="../media/image38.png"/><Relationship Id="rId11" Type="http://schemas.openxmlformats.org/officeDocument/2006/relationships/image" Target="../media/image43.jpeg"/><Relationship Id="rId5" Type="http://schemas.openxmlformats.org/officeDocument/2006/relationships/image" Target="../media/image37.png"/><Relationship Id="rId10" Type="http://schemas.openxmlformats.org/officeDocument/2006/relationships/image" Target="../media/image42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Relationship Id="rId14" Type="http://schemas.openxmlformats.org/officeDocument/2006/relationships/image" Target="../media/image4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image" Target="../media/image45.png"/><Relationship Id="rId7" Type="http://schemas.openxmlformats.org/officeDocument/2006/relationships/image" Target="../media/image50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Relationship Id="rId9" Type="http://schemas.openxmlformats.org/officeDocument/2006/relationships/image" Target="../media/image5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356" y="-20217"/>
            <a:ext cx="9144000" cy="5155287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71" y="813791"/>
            <a:ext cx="1996233" cy="668625"/>
          </a:xfrm>
          <a:prstGeom prst="rect">
            <a:avLst/>
          </a:prstGeom>
        </p:spPr>
      </p:pic>
      <p:pic>
        <p:nvPicPr>
          <p:cNvPr id="81" name="图片 8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3" y="2114551"/>
            <a:ext cx="9143998" cy="3004238"/>
          </a:xfrm>
          <a:prstGeom prst="rect">
            <a:avLst/>
          </a:prstGeom>
        </p:spPr>
      </p:pic>
      <p:pic>
        <p:nvPicPr>
          <p:cNvPr id="82" name="图片 8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718748"/>
            <a:ext cx="9613558" cy="150803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1401" y="625252"/>
            <a:ext cx="9457764" cy="8201288"/>
          </a:xfrm>
          <a:prstGeom prst="rect">
            <a:avLst/>
          </a:prstGeom>
        </p:spPr>
      </p:pic>
      <p:sp>
        <p:nvSpPr>
          <p:cNvPr id="26" name="任意多边形 25"/>
          <p:cNvSpPr/>
          <p:nvPr/>
        </p:nvSpPr>
        <p:spPr>
          <a:xfrm>
            <a:off x="1177887" y="1851445"/>
            <a:ext cx="6512706" cy="3135926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89" name="图片 88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10" y="261036"/>
            <a:ext cx="2545493" cy="2463792"/>
          </a:xfrm>
          <a:prstGeom prst="rect">
            <a:avLst/>
          </a:prstGeom>
        </p:spPr>
      </p:pic>
      <p:pic>
        <p:nvPicPr>
          <p:cNvPr id="80" name="图片 79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>
            <a:fillRect/>
          </a:stretch>
        </p:blipFill>
        <p:spPr>
          <a:xfrm>
            <a:off x="0" y="3916367"/>
            <a:ext cx="2063578" cy="1215615"/>
          </a:xfrm>
          <a:prstGeom prst="rect">
            <a:avLst/>
          </a:prstGeom>
        </p:spPr>
      </p:pic>
      <p:grpSp>
        <p:nvGrpSpPr>
          <p:cNvPr id="108" name="组合 107"/>
          <p:cNvGrpSpPr/>
          <p:nvPr/>
        </p:nvGrpSpPr>
        <p:grpSpPr>
          <a:xfrm>
            <a:off x="479783" y="2896680"/>
            <a:ext cx="1053959" cy="2015590"/>
            <a:chOff x="181346" y="1761375"/>
            <a:chExt cx="1517253" cy="2901593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86" name="图片 85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>
          <a:xfrm>
            <a:off x="7055709" y="3886295"/>
            <a:ext cx="2088292" cy="1215615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7252680" y="2783484"/>
            <a:ext cx="1632418" cy="2532923"/>
          </a:xfrm>
          <a:prstGeom prst="rect">
            <a:avLst/>
          </a:prstGeom>
        </p:spPr>
      </p:pic>
      <p:sp>
        <p:nvSpPr>
          <p:cNvPr id="92" name="任意多边形 91"/>
          <p:cNvSpPr/>
          <p:nvPr/>
        </p:nvSpPr>
        <p:spPr>
          <a:xfrm>
            <a:off x="-4933" y="4912272"/>
            <a:ext cx="9144000" cy="51466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1" name="任意多边形 110"/>
          <p:cNvSpPr/>
          <p:nvPr/>
        </p:nvSpPr>
        <p:spPr>
          <a:xfrm>
            <a:off x="-4933" y="5004550"/>
            <a:ext cx="9144000" cy="42677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2" name="任意多边形 111"/>
          <p:cNvSpPr/>
          <p:nvPr/>
        </p:nvSpPr>
        <p:spPr>
          <a:xfrm>
            <a:off x="-4933" y="5151352"/>
            <a:ext cx="9144000" cy="626099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1" name="圆角矩形 1"/>
          <p:cNvSpPr/>
          <p:nvPr/>
        </p:nvSpPr>
        <p:spPr>
          <a:xfrm>
            <a:off x="1568691" y="2818039"/>
            <a:ext cx="5887479" cy="816936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115" tIns="41057" rIns="82115" bIns="41057" anchor="ctr"/>
          <a:lstStyle/>
          <a:p>
            <a:pPr algn="ctr" defTabSz="1094627">
              <a:defRPr/>
            </a:pPr>
            <a:r>
              <a:rPr lang="en-US" altLang="zh-CN" sz="2100" b="1" dirty="0">
                <a:solidFill>
                  <a:srgbClr val="FF0000"/>
                </a:solidFill>
                <a:latin typeface="UVN Minh Map" panose="00000400000000000000" pitchFamily="2" charset="0"/>
                <a:cs typeface="Times New Roman" panose="02020603050405020304" pitchFamily="18" charset="0"/>
              </a:rPr>
              <a:t>TOÁN 1</a:t>
            </a:r>
            <a:endParaRPr lang="zh-CN" altLang="en-US" sz="2100" b="1" dirty="0">
              <a:solidFill>
                <a:srgbClr val="FF0000"/>
              </a:solidFill>
              <a:latin typeface="UVN Minh Map" panose="000004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793435" y="2354560"/>
            <a:ext cx="5281610" cy="4580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247932">
              <a:lnSpc>
                <a:spcPct val="150000"/>
              </a:lnSpc>
            </a:pPr>
            <a:r>
              <a:rPr lang="en-US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TRƯỜNG TIỂU </a:t>
            </a:r>
            <a:r>
              <a:rPr lang="en-US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HỌC ĐOÀN KHUÊ</a:t>
            </a:r>
            <a:endParaRPr lang="vi-VN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533742" y="3620406"/>
            <a:ext cx="598890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0, 1, 2, 3, 4, 5  </a:t>
            </a:r>
          </a:p>
          <a:p>
            <a:pPr lvl="0" algn="ctr"/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1 -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8-9)</a:t>
            </a:r>
          </a:p>
          <a:p>
            <a:pPr lvl="0" algn="ctr"/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b="1" i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0183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3738"/>
    </mc:Choice>
    <mc:Fallback xmlns="">
      <p:transition advTm="137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decel="50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1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500"/>
                            </p:stCondLst>
                            <p:childTnLst>
                              <p:par>
                                <p:cTn id="4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500"/>
                            </p:stCondLst>
                            <p:childTnLst>
                              <p:par>
                                <p:cTn id="6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9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9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92" grpId="0" animBg="1"/>
      <p:bldP spid="111" grpId="0" animBg="1"/>
      <p:bldP spid="112" grpId="0" animBg="1"/>
      <p:bldP spid="21" grpId="0"/>
      <p:bldP spid="24" grpId="0"/>
      <p:bldP spid="2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48" y="-14941"/>
            <a:ext cx="1220625" cy="57082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/>
          <a:srcRect l="19277" r="33164"/>
          <a:stretch>
            <a:fillRect/>
          </a:stretch>
        </p:blipFill>
        <p:spPr>
          <a:xfrm>
            <a:off x="2278012" y="791211"/>
            <a:ext cx="4011895" cy="124734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/>
          <a:srcRect r="82447"/>
          <a:stretch>
            <a:fillRect/>
          </a:stretch>
        </p:blipFill>
        <p:spPr>
          <a:xfrm>
            <a:off x="760649" y="577249"/>
            <a:ext cx="1643643" cy="1461310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6336197" y="870554"/>
            <a:ext cx="1296143" cy="1036033"/>
            <a:chOff x="6943006" y="3690002"/>
            <a:chExt cx="2055410" cy="1280160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943006" y="3690002"/>
              <a:ext cx="2055410" cy="1280160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274551" y="3847926"/>
              <a:ext cx="1235591" cy="964312"/>
            </a:xfrm>
            <a:prstGeom prst="rect">
              <a:avLst/>
            </a:prstGeom>
          </p:spPr>
        </p:pic>
      </p:grp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7"/>
          <a:srcRect l="29537"/>
          <a:stretch>
            <a:fillRect/>
          </a:stretch>
        </p:blipFill>
        <p:spPr>
          <a:xfrm>
            <a:off x="2344886" y="2281436"/>
            <a:ext cx="3878146" cy="1347071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6300193" y="2425452"/>
            <a:ext cx="1368151" cy="1131047"/>
            <a:chOff x="6861375" y="2750338"/>
            <a:chExt cx="2000460" cy="1312524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861375" y="2750338"/>
              <a:ext cx="2000460" cy="1312524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405738" y="2917461"/>
              <a:ext cx="1012992" cy="937224"/>
            </a:xfrm>
            <a:prstGeom prst="rect">
              <a:avLst/>
            </a:prstGeom>
          </p:spPr>
        </p:pic>
      </p:grp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7"/>
          <a:srcRect r="73125"/>
          <a:stretch>
            <a:fillRect/>
          </a:stretch>
        </p:blipFill>
        <p:spPr>
          <a:xfrm>
            <a:off x="687080" y="2137420"/>
            <a:ext cx="1790781" cy="1579363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10"/>
          <a:srcRect l="4838" t="33535" r="79983" b="51794"/>
          <a:stretch/>
        </p:blipFill>
        <p:spPr>
          <a:xfrm>
            <a:off x="705114" y="3791546"/>
            <a:ext cx="1754712" cy="1688312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10"/>
          <a:srcRect l="22502" t="34738" r="34889" b="51621"/>
          <a:stretch/>
        </p:blipFill>
        <p:spPr>
          <a:xfrm>
            <a:off x="2454590" y="4090714"/>
            <a:ext cx="3658738" cy="114305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6338093" y="4134960"/>
            <a:ext cx="1292351" cy="1098804"/>
            <a:chOff x="5799928" y="4081636"/>
            <a:chExt cx="1076329" cy="877770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 rotWithShape="1">
            <a:blip r:embed="rId10"/>
            <a:srcRect l="68417" t="34647" r="15565" b="52231"/>
            <a:stretch/>
          </p:blipFill>
          <p:spPr>
            <a:xfrm>
              <a:off x="5799928" y="4081636"/>
              <a:ext cx="1076329" cy="877770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6039091" y="4134960"/>
              <a:ext cx="549133" cy="797081"/>
            </a:xfrm>
            <a:prstGeom prst="rect">
              <a:avLst/>
            </a:prstGeom>
          </p:spPr>
        </p:pic>
      </p:grpSp>
      <p:cxnSp>
        <p:nvCxnSpPr>
          <p:cNvPr id="9" name="Straight Arrow Connector 8"/>
          <p:cNvCxnSpPr/>
          <p:nvPr/>
        </p:nvCxnSpPr>
        <p:spPr>
          <a:xfrm flipH="1">
            <a:off x="1878957" y="501854"/>
            <a:ext cx="589734" cy="55205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H="1">
            <a:off x="4418578" y="501854"/>
            <a:ext cx="589734" cy="55205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flipH="1">
            <a:off x="1878957" y="2092087"/>
            <a:ext cx="589734" cy="55205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 flipH="1">
            <a:off x="4418578" y="2092087"/>
            <a:ext cx="589734" cy="55205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flipH="1">
            <a:off x="1946702" y="3721596"/>
            <a:ext cx="589734" cy="55205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 flipH="1">
            <a:off x="4486323" y="3721596"/>
            <a:ext cx="589734" cy="55205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845870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405"/>
    </mc:Choice>
    <mc:Fallback xmlns="">
      <p:transition spd="slow" advTm="214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4654" t="86005" r="80055" b="1714"/>
          <a:stretch/>
        </p:blipFill>
        <p:spPr>
          <a:xfrm>
            <a:off x="827584" y="4153644"/>
            <a:ext cx="1858938" cy="1486240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6763765" y="4201106"/>
            <a:ext cx="1454582" cy="1248682"/>
            <a:chOff x="6084169" y="3977758"/>
            <a:chExt cx="1454582" cy="1248682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3"/>
            <a:srcRect l="68203" t="84309" r="15590" b="1714"/>
            <a:stretch/>
          </p:blipFill>
          <p:spPr>
            <a:xfrm>
              <a:off x="6084169" y="3977758"/>
              <a:ext cx="1454582" cy="1248682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549088" y="4303628"/>
              <a:ext cx="524741" cy="795913"/>
            </a:xfrm>
            <a:prstGeom prst="rect">
              <a:avLst/>
            </a:prstGeom>
          </p:spPr>
        </p:pic>
      </p:grpSp>
      <p:grpSp>
        <p:nvGrpSpPr>
          <p:cNvPr id="13" name="Group 12"/>
          <p:cNvGrpSpPr/>
          <p:nvPr/>
        </p:nvGrpSpPr>
        <p:grpSpPr>
          <a:xfrm>
            <a:off x="6763765" y="2209428"/>
            <a:ext cx="1454582" cy="1159676"/>
            <a:chOff x="6084168" y="2209428"/>
            <a:chExt cx="1454582" cy="1159676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3"/>
            <a:srcRect l="67915" t="68653" r="15219" b="17837"/>
            <a:stretch/>
          </p:blipFill>
          <p:spPr>
            <a:xfrm>
              <a:off x="6084168" y="2209428"/>
              <a:ext cx="1454582" cy="1159676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482354" y="2380768"/>
              <a:ext cx="574533" cy="816996"/>
            </a:xfrm>
            <a:prstGeom prst="rect">
              <a:avLst/>
            </a:prstGeom>
          </p:spPr>
        </p:pic>
      </p:grpSp>
      <p:grpSp>
        <p:nvGrpSpPr>
          <p:cNvPr id="10" name="Group 9"/>
          <p:cNvGrpSpPr/>
          <p:nvPr/>
        </p:nvGrpSpPr>
        <p:grpSpPr>
          <a:xfrm>
            <a:off x="6787345" y="409228"/>
            <a:ext cx="1407422" cy="1129797"/>
            <a:chOff x="7156704" y="2048256"/>
            <a:chExt cx="1694688" cy="1400015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3"/>
            <a:srcRect l="67849" t="50996" r="15863" b="35487"/>
            <a:stretch/>
          </p:blipFill>
          <p:spPr>
            <a:xfrm>
              <a:off x="7156704" y="2048256"/>
              <a:ext cx="1694688" cy="1400015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669262" y="2303078"/>
              <a:ext cx="670289" cy="874975"/>
            </a:xfrm>
            <a:prstGeom prst="rect">
              <a:avLst/>
            </a:prstGeom>
          </p:spPr>
        </p:pic>
      </p:grp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22386" t="49697" r="34728" b="35487"/>
          <a:stretch/>
        </p:blipFill>
        <p:spPr>
          <a:xfrm>
            <a:off x="2502319" y="121196"/>
            <a:ext cx="4144300" cy="142524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l="4929" t="52882" r="79955" b="35487"/>
          <a:stretch/>
        </p:blipFill>
        <p:spPr>
          <a:xfrm>
            <a:off x="910967" y="121196"/>
            <a:ext cx="1692172" cy="150485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/>
          <a:srcRect l="22550" t="68348" r="34728" b="17762"/>
          <a:stretch/>
        </p:blipFill>
        <p:spPr>
          <a:xfrm>
            <a:off x="2578658" y="2209428"/>
            <a:ext cx="3991622" cy="129185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/>
          <a:srcRect l="5368" t="70500" r="79868" b="18670"/>
          <a:stretch/>
        </p:blipFill>
        <p:spPr>
          <a:xfrm>
            <a:off x="827584" y="2209428"/>
            <a:ext cx="1858938" cy="145800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/>
          <a:srcRect l="22225" t="84309" r="34802" b="1714"/>
          <a:stretch/>
        </p:blipFill>
        <p:spPr>
          <a:xfrm>
            <a:off x="2659622" y="4153644"/>
            <a:ext cx="3829694" cy="1239899"/>
          </a:xfrm>
          <a:prstGeom prst="rect">
            <a:avLst/>
          </a:prstGeom>
        </p:spPr>
      </p:pic>
      <p:cxnSp>
        <p:nvCxnSpPr>
          <p:cNvPr id="26" name="Straight Arrow Connector 25"/>
          <p:cNvCxnSpPr/>
          <p:nvPr/>
        </p:nvCxnSpPr>
        <p:spPr>
          <a:xfrm flipH="1">
            <a:off x="2299269" y="60598"/>
            <a:ext cx="589734" cy="55205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H="1">
            <a:off x="5251597" y="60598"/>
            <a:ext cx="589734" cy="55205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H="1">
            <a:off x="2299269" y="1959755"/>
            <a:ext cx="589734" cy="55205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H="1">
            <a:off x="4989122" y="1959755"/>
            <a:ext cx="589734" cy="55205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H="1">
            <a:off x="2299269" y="4009628"/>
            <a:ext cx="589734" cy="55205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H="1">
            <a:off x="4399388" y="4009628"/>
            <a:ext cx="589734" cy="55205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74738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119"/>
    </mc:Choice>
    <mc:Fallback xmlns="">
      <p:transition spd="slow" advTm="191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1652175" y="2083961"/>
            <a:ext cx="1296143" cy="1036033"/>
            <a:chOff x="6943006" y="3690002"/>
            <a:chExt cx="2055410" cy="128016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943006" y="3690002"/>
              <a:ext cx="2055410" cy="1280160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274551" y="3847926"/>
              <a:ext cx="1235591" cy="964312"/>
            </a:xfrm>
            <a:prstGeom prst="rect">
              <a:avLst/>
            </a:prstGeom>
          </p:spPr>
        </p:pic>
      </p:grpSp>
      <p:grpSp>
        <p:nvGrpSpPr>
          <p:cNvPr id="8" name="Group 7"/>
          <p:cNvGrpSpPr/>
          <p:nvPr/>
        </p:nvGrpSpPr>
        <p:grpSpPr>
          <a:xfrm>
            <a:off x="3024264" y="2036454"/>
            <a:ext cx="1368151" cy="1131047"/>
            <a:chOff x="6861375" y="2750338"/>
            <a:chExt cx="2000460" cy="1312524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861375" y="2750338"/>
              <a:ext cx="2000460" cy="1312524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405738" y="2917461"/>
              <a:ext cx="1012992" cy="937224"/>
            </a:xfrm>
            <a:prstGeom prst="rect">
              <a:avLst/>
            </a:prstGeom>
          </p:spPr>
        </p:pic>
      </p:grpSp>
      <p:grpSp>
        <p:nvGrpSpPr>
          <p:cNvPr id="11" name="Group 10"/>
          <p:cNvGrpSpPr/>
          <p:nvPr/>
        </p:nvGrpSpPr>
        <p:grpSpPr>
          <a:xfrm>
            <a:off x="4534763" y="2052575"/>
            <a:ext cx="1292351" cy="1098804"/>
            <a:chOff x="5799928" y="4081636"/>
            <a:chExt cx="1076329" cy="877770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6"/>
            <a:srcRect l="68417" t="34647" r="15565" b="52231"/>
            <a:stretch/>
          </p:blipFill>
          <p:spPr>
            <a:xfrm>
              <a:off x="5799928" y="4081636"/>
              <a:ext cx="1076329" cy="877770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039091" y="4134960"/>
              <a:ext cx="549133" cy="797081"/>
            </a:xfrm>
            <a:prstGeom prst="rect">
              <a:avLst/>
            </a:prstGeom>
          </p:spPr>
        </p:pic>
      </p:grpSp>
      <p:grpSp>
        <p:nvGrpSpPr>
          <p:cNvPr id="14" name="Group 13"/>
          <p:cNvGrpSpPr/>
          <p:nvPr/>
        </p:nvGrpSpPr>
        <p:grpSpPr>
          <a:xfrm>
            <a:off x="5928711" y="2037079"/>
            <a:ext cx="1407422" cy="1129797"/>
            <a:chOff x="7156704" y="2048256"/>
            <a:chExt cx="1694688" cy="1400015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6"/>
            <a:srcRect l="67849" t="50996" r="15863" b="35487"/>
            <a:stretch/>
          </p:blipFill>
          <p:spPr>
            <a:xfrm>
              <a:off x="7156704" y="2048256"/>
              <a:ext cx="1694688" cy="1400015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669262" y="2303078"/>
              <a:ext cx="670289" cy="874975"/>
            </a:xfrm>
            <a:prstGeom prst="rect">
              <a:avLst/>
            </a:prstGeom>
          </p:spPr>
        </p:pic>
      </p:grpSp>
      <p:grpSp>
        <p:nvGrpSpPr>
          <p:cNvPr id="17" name="Group 16"/>
          <p:cNvGrpSpPr/>
          <p:nvPr/>
        </p:nvGrpSpPr>
        <p:grpSpPr>
          <a:xfrm>
            <a:off x="7437730" y="2022139"/>
            <a:ext cx="1454582" cy="1159676"/>
            <a:chOff x="6084168" y="2209428"/>
            <a:chExt cx="1454582" cy="1159676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6"/>
            <a:srcRect l="67915" t="68653" r="15219" b="17837"/>
            <a:stretch/>
          </p:blipFill>
          <p:spPr>
            <a:xfrm>
              <a:off x="6084168" y="2209428"/>
              <a:ext cx="1454582" cy="1159676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482354" y="2380768"/>
              <a:ext cx="574533" cy="816996"/>
            </a:xfrm>
            <a:prstGeom prst="rect">
              <a:avLst/>
            </a:prstGeom>
          </p:spPr>
        </p:pic>
      </p:grpSp>
      <p:grpSp>
        <p:nvGrpSpPr>
          <p:cNvPr id="20" name="Group 19"/>
          <p:cNvGrpSpPr/>
          <p:nvPr/>
        </p:nvGrpSpPr>
        <p:grpSpPr>
          <a:xfrm>
            <a:off x="194052" y="2003504"/>
            <a:ext cx="1360318" cy="1196946"/>
            <a:chOff x="6084169" y="3977758"/>
            <a:chExt cx="1454582" cy="1248682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6"/>
            <a:srcRect l="68203" t="84309" r="15590" b="1714"/>
            <a:stretch/>
          </p:blipFill>
          <p:spPr>
            <a:xfrm>
              <a:off x="6084169" y="3977758"/>
              <a:ext cx="1454582" cy="1248682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549088" y="4303628"/>
              <a:ext cx="524741" cy="795913"/>
            </a:xfrm>
            <a:prstGeom prst="rect">
              <a:avLst/>
            </a:prstGeom>
          </p:spPr>
        </p:pic>
      </p:grpSp>
      <p:pic>
        <p:nvPicPr>
          <p:cNvPr id="24" name="图片 3092" descr="PPT素材-1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876954" y="3721596"/>
            <a:ext cx="2240852" cy="213467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" name="图片 33798" descr="1-2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04416" y="0"/>
            <a:ext cx="1830322" cy="1697816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2697894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142"/>
    </mc:Choice>
    <mc:Fallback xmlns="">
      <p:transition spd="slow" advTm="461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07201"/>
            <a:ext cx="9144000" cy="210780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275" y="3337759"/>
            <a:ext cx="7369455" cy="2377243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683568" y="1246554"/>
            <a:ext cx="790190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b="1" dirty="0">
                <a:solidFill>
                  <a:srgbClr val="FFFF00"/>
                </a:solidFill>
                <a:latin typeface="UTM Avo" pitchFamily="18" charset="0"/>
                <a:cs typeface="Arial" panose="020B0604020202020204" pitchFamily="34" charset="0"/>
              </a:rPr>
              <a:t>THỰC HÀNH – LUYỆN TẬP</a:t>
            </a:r>
            <a:endParaRPr lang="en-US" sz="6600" b="1" dirty="0">
              <a:solidFill>
                <a:srgbClr val="FFFF00"/>
              </a:solidFill>
              <a:latin typeface="UTM Avo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4570966"/>
      </p:ext>
    </p:extLst>
  </p:cSld>
  <p:clrMapOvr>
    <a:masterClrMapping/>
  </p:clrMapOvr>
  <p:transition spd="slow" advClick="0" advTm="7607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4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istrator\Desktop\GA ĐT TOAN\so 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98" y="2366500"/>
            <a:ext cx="1346683" cy="1491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istrator\Desktop\GA ĐT TOAN\thuong xuyen\so 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344704"/>
            <a:ext cx="1365994" cy="1535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istrator\Desktop\GA ĐT TOAN\thuong xuyen\so 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1491" y="2312494"/>
            <a:ext cx="1416733" cy="1599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istrator\Desktop\GA ĐT TOAN\thuong xuyen\so 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5364" y="2348334"/>
            <a:ext cx="1394815" cy="1528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istrator\Desktop\GA ĐT TOAN\thuong xuyen\so 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2204" y="2345445"/>
            <a:ext cx="1408108" cy="1534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Administrator\Desktop\GA ĐT TOAN\thuong xuyen\so 5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7316" y="2297441"/>
            <a:ext cx="1475183" cy="1630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577" y="18167"/>
            <a:ext cx="1090484" cy="495674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323528" y="537242"/>
            <a:ext cx="3600400" cy="880098"/>
            <a:chOff x="8559" y="1491630"/>
            <a:chExt cx="3285366" cy="1152128"/>
          </a:xfrm>
          <a:solidFill>
            <a:srgbClr val="0000FF"/>
          </a:solidFill>
        </p:grpSpPr>
        <p:sp>
          <p:nvSpPr>
            <p:cNvPr id="11" name="Oval 10"/>
            <p:cNvSpPr/>
            <p:nvPr/>
          </p:nvSpPr>
          <p:spPr>
            <a:xfrm>
              <a:off x="8559" y="1491630"/>
              <a:ext cx="844294" cy="1152128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600" b="1" dirty="0">
                  <a:solidFill>
                    <a:schemeClr val="bg1"/>
                  </a:solidFill>
                  <a:latin typeface="Aharoni" pitchFamily="2" charset="-79"/>
                  <a:cs typeface="Aharoni" pitchFamily="2" charset="-79"/>
                </a:rPr>
                <a:t>1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852852" y="1626935"/>
              <a:ext cx="2441073" cy="765523"/>
            </a:xfrm>
            <a:prstGeom prst="rect">
              <a:avLst/>
            </a:prstGeom>
            <a:solidFill>
              <a:srgbClr val="00FFFF"/>
            </a:solidFill>
            <a:effectLst>
              <a:reflection blurRad="6350" stA="52000" endA="300" endPos="35000" dir="5400000" sy="-100000" algn="bl" rotWithShape="0"/>
            </a:effectLst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Tập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viết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số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?</a:t>
              </a:r>
              <a:endParaRPr lang="en-US" sz="24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79107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048"/>
    </mc:Choice>
    <mc:Fallback xmlns="">
      <p:transition spd="slow" advTm="140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Administrator\Desktop\GA ĐT TOAN\thuong xuyen\so 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7" y="3327832"/>
            <a:ext cx="2259037" cy="2387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CÁCH VIẾT SỐ TỰ NHIÊN ĐÚNG CHUẨN BỘ GIÁO DỤC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>
                  <p14:trim end="300381.0333"/>
                </p14:media>
              </p:ext>
            </p:extLst>
          </p:nvPr>
        </p:nvPicPr>
        <p:blipFill rotWithShape="1">
          <a:blip r:embed="rId6"/>
          <a:srcRect l="23935" t="11712" r="18093" b="20046"/>
          <a:stretch/>
        </p:blipFill>
        <p:spPr>
          <a:xfrm rot="10800000" flipH="1" flipV="1">
            <a:off x="2267745" y="841276"/>
            <a:ext cx="6876256" cy="475252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04265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620"/>
    </mc:Choice>
    <mc:Fallback xmlns="">
      <p:transition spd="slow" advTm="386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8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66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16771" objId="2"/>
        <p14:stopEvt time="37027" objId="2"/>
      </p14:showEvtLst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C:\Users\Administrator\Desktop\GA ĐT TOAN\so 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02" y="3306321"/>
            <a:ext cx="2232242" cy="2391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CÁCH VIẾT SỐ TỰ NHIÊN ĐÚNG CHUẨN BỘ GIÁO DỤC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>
                  <p14:trim st="20160.384" end="284254.0333"/>
                </p14:media>
              </p:ext>
            </p:extLst>
          </p:nvPr>
        </p:nvPicPr>
        <p:blipFill rotWithShape="1">
          <a:blip r:embed="rId6"/>
          <a:srcRect l="24446" t="12304" r="18774" b="20325"/>
          <a:stretch/>
        </p:blipFill>
        <p:spPr>
          <a:xfrm>
            <a:off x="2483768" y="913284"/>
            <a:ext cx="6608080" cy="478409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34901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596"/>
    </mc:Choice>
    <mc:Fallback xmlns="">
      <p:transition spd="slow" advTm="365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17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260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20432" objId="2"/>
        <p14:stopEvt time="36157" objId="2"/>
      </p14:showEvtLst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4" descr="C:\Users\Administrator\Desktop\GA ĐT TOAN\thuong xuyen\so 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12" y="3289548"/>
            <a:ext cx="2170424" cy="2451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CÁCH VIẾT SỐ TỰ NHIÊN ĐÚNG CHUẨN BỘ GIÁO DỤC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>
                  <p14:trim st="51912.9888" end="252498.0333"/>
                </p14:media>
              </p:ext>
            </p:extLst>
          </p:nvPr>
        </p:nvPicPr>
        <p:blipFill rotWithShape="1">
          <a:blip r:embed="rId6"/>
          <a:srcRect l="24285" t="12716" r="18599" b="20339"/>
          <a:stretch/>
        </p:blipFill>
        <p:spPr>
          <a:xfrm>
            <a:off x="2325711" y="913284"/>
            <a:ext cx="6820345" cy="478472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38198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214"/>
    </mc:Choice>
    <mc:Fallback xmlns="">
      <p:transition spd="slow" advTm="272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1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261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11358" objId="3"/>
        <p14:stopEvt time="24922" objId="3"/>
      </p14:showEvtLst>
    </p:ext>
  </p:extLs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 descr="C:\Users\Administrator\Desktop\GA ĐT TOAN\thuong xuyen\so 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3" y="3361556"/>
            <a:ext cx="2225800" cy="2353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CÁCH VIẾT SỐ TỰ NHIÊN ĐÚNG CHUẨN BỘ GIÁO DỤC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>
                  <p14:trim st="87697.6704" end="216723.0333"/>
                </p14:media>
              </p:ext>
            </p:extLst>
          </p:nvPr>
        </p:nvPicPr>
        <p:blipFill rotWithShape="1">
          <a:blip r:embed="rId6"/>
          <a:srcRect l="22895" t="9873" r="15736" b="18140"/>
          <a:stretch/>
        </p:blipFill>
        <p:spPr>
          <a:xfrm>
            <a:off x="2464575" y="841276"/>
            <a:ext cx="6679426" cy="483929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63324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433"/>
    </mc:Choice>
    <mc:Fallback xmlns="">
      <p:transition spd="slow" advTm="234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mediacall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cmd type="call" cmd="togglePause">
                                      <p:cBhvr>
                                        <p:cTn id="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0147" objId="2"/>
        <p14:pauseEvt time="23433" objId="2"/>
        <p14:stopEvt time="23433" objId="2"/>
      </p14:showEvtLst>
    </p:ext>
  </p:extLs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:\Users\Administrator\Desktop\GA ĐT TOAN\thuong xuyen\so 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" y="3217541"/>
            <a:ext cx="2282809" cy="2486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CÁCH VIẾT SỐ TỰ NHIÊN ĐÚNG CHUẨN BỘ GIÁO DỤC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>
                  <p14:trim st="134066.56" end="161278.0333"/>
                </p14:media>
              </p:ext>
            </p:extLst>
          </p:nvPr>
        </p:nvPicPr>
        <p:blipFill rotWithShape="1">
          <a:blip r:embed="rId6"/>
          <a:srcRect l="22430" t="9990" r="16812" b="16347"/>
          <a:stretch/>
        </p:blipFill>
        <p:spPr>
          <a:xfrm>
            <a:off x="2411760" y="841276"/>
            <a:ext cx="6641368" cy="486319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71470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278"/>
    </mc:Choice>
    <mc:Fallback xmlns="">
      <p:transition spd="slow" advTm="312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mediacall" presetSubtype="0" fill="hold" nodeType="afterEffect">
                                  <p:stCondLst>
                                    <p:cond delay="600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1208" objId="3"/>
        <p14:pauseEvt time="31278" objId="3"/>
        <p14:stopEvt time="31278" objId="3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7"/>
          <p:cNvSpPr txBox="1">
            <a:spLocks noChangeArrowheads="1"/>
          </p:cNvSpPr>
          <p:nvPr/>
        </p:nvSpPr>
        <p:spPr bwMode="auto">
          <a:xfrm>
            <a:off x="1043620" y="3073524"/>
            <a:ext cx="7123509" cy="1338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9pPr>
          </a:lstStyle>
          <a:p>
            <a:pPr algn="ctr">
              <a:lnSpc>
                <a:spcPct val="100000"/>
              </a:lnSpc>
              <a:spcBef>
                <a:spcPct val="50000"/>
              </a:spcBef>
              <a:buNone/>
            </a:pPr>
            <a:r>
              <a:rPr lang="en-US" altLang="en-US" sz="4050" b="1" dirty="0" err="1">
                <a:solidFill>
                  <a:schemeClr val="bg1"/>
                </a:solidFill>
                <a:latin typeface="HP001 4 hàng" pitchFamily="34" charset="0"/>
              </a:rPr>
              <a:t>Bài</a:t>
            </a:r>
            <a:r>
              <a:rPr lang="en-US" altLang="en-US" sz="4050" b="1" dirty="0">
                <a:solidFill>
                  <a:schemeClr val="bg1"/>
                </a:solidFill>
                <a:latin typeface="HP001 4 hàng" pitchFamily="34" charset="0"/>
              </a:rPr>
              <a:t> 1: </a:t>
            </a:r>
            <a:r>
              <a:rPr lang="en-US" altLang="en-US" sz="4050" b="1" dirty="0" err="1">
                <a:solidFill>
                  <a:schemeClr val="bg1"/>
                </a:solidFill>
                <a:latin typeface="HP001 4 hàng" pitchFamily="34" charset="0"/>
              </a:rPr>
              <a:t>Các</a:t>
            </a:r>
            <a:r>
              <a:rPr lang="en-US" altLang="en-US" sz="4050" b="1" dirty="0">
                <a:solidFill>
                  <a:schemeClr val="bg1"/>
                </a:solidFill>
                <a:latin typeface="HP001 4 hàng" pitchFamily="34" charset="0"/>
              </a:rPr>
              <a:t> </a:t>
            </a:r>
            <a:r>
              <a:rPr lang="en-US" altLang="en-US" sz="4050" b="1" dirty="0" err="1">
                <a:solidFill>
                  <a:schemeClr val="bg1"/>
                </a:solidFill>
                <a:latin typeface="HP001 4 hàng" pitchFamily="34" charset="0"/>
              </a:rPr>
              <a:t>số</a:t>
            </a:r>
            <a:r>
              <a:rPr lang="en-US" altLang="en-US" sz="4050" b="1" dirty="0">
                <a:solidFill>
                  <a:schemeClr val="bg1"/>
                </a:solidFill>
                <a:latin typeface="HP001 4 hàng" pitchFamily="34" charset="0"/>
              </a:rPr>
              <a:t> 0, 1, 2, 3, 4, 5</a:t>
            </a:r>
            <a:r>
              <a:rPr lang="vi-VN" altLang="en-US" sz="4050" b="1" dirty="0">
                <a:solidFill>
                  <a:schemeClr val="bg1"/>
                </a:solidFill>
                <a:latin typeface="HP001 4 hàng" pitchFamily="34" charset="0"/>
              </a:rPr>
              <a:t>  (Tiết 1</a:t>
            </a:r>
            <a:r>
              <a:rPr lang="en-US" altLang="en-US" sz="4050" b="1" dirty="0">
                <a:solidFill>
                  <a:schemeClr val="bg1"/>
                </a:solidFill>
                <a:latin typeface="HP001 4 hàng" pitchFamily="34" charset="0"/>
              </a:rPr>
              <a:t> - Trang 8-9</a:t>
            </a:r>
            <a:r>
              <a:rPr lang="vi-VN" altLang="en-US" sz="4050" b="1" dirty="0">
                <a:solidFill>
                  <a:schemeClr val="bg1"/>
                </a:solidFill>
                <a:latin typeface="HP001 4 hàng" pitchFamily="34" charset="0"/>
              </a:rPr>
              <a:t>)</a:t>
            </a:r>
            <a:endParaRPr lang="en-US" altLang="en-US" sz="4050" b="1" dirty="0">
              <a:solidFill>
                <a:schemeClr val="bg1"/>
              </a:solidFill>
              <a:latin typeface="HP001 4 hàng" pitchFamily="34" charset="0"/>
            </a:endParaRPr>
          </a:p>
        </p:txBody>
      </p:sp>
      <p:sp>
        <p:nvSpPr>
          <p:cNvPr id="8195" name="WordArt 5"/>
          <p:cNvSpPr>
            <a:spLocks noChangeArrowheads="1" noChangeShapeType="1" noTextEdit="1"/>
          </p:cNvSpPr>
          <p:nvPr/>
        </p:nvSpPr>
        <p:spPr bwMode="auto">
          <a:xfrm>
            <a:off x="2843818" y="1633364"/>
            <a:ext cx="3249441" cy="100811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b="1" kern="10" dirty="0">
                <a:ln w="9525">
                  <a:solidFill>
                    <a:srgbClr val="FF3399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TOÁN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7439735"/>
      </p:ext>
    </p:extLst>
  </p:cSld>
  <p:clrMapOvr>
    <a:masterClrMapping/>
  </p:clrMapOvr>
  <p:transition spd="slow" advTm="115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istrator\Desktop\GA ĐT TOAN\thuong xuyen\so 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066" y="3177109"/>
            <a:ext cx="2368818" cy="2537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CÁCH VIẾT SỐ TỰ NHIÊN ĐÚNG CHUẨN BỘ GIÁO DỤC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>
                  <p14:trim st="180435.4304" end="117427.0333"/>
                </p14:media>
              </p:ext>
            </p:extLst>
          </p:nvPr>
        </p:nvPicPr>
        <p:blipFill rotWithShape="1">
          <a:blip r:embed="rId6"/>
          <a:srcRect l="22513" t="10489" r="16013" b="18269"/>
          <a:stretch/>
        </p:blipFill>
        <p:spPr>
          <a:xfrm>
            <a:off x="2483769" y="1129309"/>
            <a:ext cx="6667446" cy="458569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71470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731"/>
    </mc:Choice>
    <mc:Fallback xmlns="">
      <p:transition spd="slow" advTm="297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7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915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6309" objId="2"/>
        <p14:stopEvt time="28213" objId="2"/>
      </p14:showEvtLst>
    </p:ext>
  </p:extLs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istrator\Desktop\GA ĐT TOAN\so 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98" y="2080526"/>
            <a:ext cx="1346683" cy="1491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istrator\Desktop\GA ĐT TOAN\thuong xuyen\so 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053693"/>
            <a:ext cx="1365994" cy="1535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istrator\Desktop\GA ĐT TOAN\thuong xuyen\so 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1491" y="2047536"/>
            <a:ext cx="1416733" cy="1599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istrator\Desktop\GA ĐT TOAN\thuong xuyen\so 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5364" y="2071677"/>
            <a:ext cx="1394815" cy="1528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istrator\Desktop\GA ĐT TOAN\thuong xuyen\so 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2204" y="2070657"/>
            <a:ext cx="1408108" cy="1534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Administrator\Desktop\GA ĐT TOAN\thuong xuyen\so 5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7316" y="2019564"/>
            <a:ext cx="1475183" cy="1630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图片 3092" descr="PPT素材-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44189" y="3505572"/>
            <a:ext cx="2592307" cy="246947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" name="图片 33798" descr="1-2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22254"/>
            <a:ext cx="1872208" cy="173667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212889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335"/>
    </mc:Choice>
    <mc:Fallback xmlns="">
      <p:transition spd="slow" advTm="243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l="1455" r="64394" b="50000"/>
          <a:stretch/>
        </p:blipFill>
        <p:spPr>
          <a:xfrm>
            <a:off x="107004" y="985296"/>
            <a:ext cx="3122828" cy="189179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680865" y="2264438"/>
            <a:ext cx="41389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latinLnBrk="0"/>
            <a:r>
              <a:rPr lang="en-US" sz="3200" b="1" dirty="0">
                <a:solidFill>
                  <a:prstClr val="black"/>
                </a:solidFill>
                <a:latin typeface=".VnAvant" panose="020B7200000000000000" pitchFamily="34" charset="0"/>
              </a:rPr>
              <a:t>1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/>
          <a:srcRect l="38636" r="32728" b="53356"/>
          <a:stretch>
            <a:fillRect/>
          </a:stretch>
        </p:blipFill>
        <p:spPr>
          <a:xfrm>
            <a:off x="3602184" y="990328"/>
            <a:ext cx="2618510" cy="176479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/>
          <a:srcRect l="69394" b="53356"/>
          <a:stretch>
            <a:fillRect/>
          </a:stretch>
        </p:blipFill>
        <p:spPr>
          <a:xfrm>
            <a:off x="6345382" y="1002056"/>
            <a:ext cx="2798618" cy="176479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5660446" y="2227309"/>
            <a:ext cx="41389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latinLnBrk="0"/>
            <a:r>
              <a:rPr lang="en-US" sz="3200" b="1" dirty="0">
                <a:solidFill>
                  <a:prstClr val="black"/>
                </a:solidFill>
                <a:latin typeface=".VnAvant" panose="020B7200000000000000" pitchFamily="34" charset="0"/>
              </a:rPr>
              <a:t>3</a:t>
            </a:r>
          </a:p>
        </p:txBody>
      </p:sp>
      <p:sp>
        <p:nvSpPr>
          <p:cNvPr id="14" name="Rectangle 13"/>
          <p:cNvSpPr/>
          <p:nvPr/>
        </p:nvSpPr>
        <p:spPr>
          <a:xfrm>
            <a:off x="8528977" y="2209429"/>
            <a:ext cx="41389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latinLnBrk="0"/>
            <a:r>
              <a:rPr lang="en-US" sz="3200" b="1" dirty="0">
                <a:solidFill>
                  <a:prstClr val="black"/>
                </a:solidFill>
                <a:latin typeface=".VnAvant" panose="020B7200000000000000" pitchFamily="34" charset="0"/>
              </a:rPr>
              <a:t>5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/>
          <a:srcRect l="6515" t="53095" r="63182"/>
          <a:stretch>
            <a:fillRect/>
          </a:stretch>
        </p:blipFill>
        <p:spPr>
          <a:xfrm>
            <a:off x="514135" y="3208790"/>
            <a:ext cx="2770911" cy="177467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/>
          <a:srcRect l="38636" t="50000" r="32728"/>
          <a:stretch>
            <a:fillRect/>
          </a:stretch>
        </p:blipFill>
        <p:spPr>
          <a:xfrm>
            <a:off x="3551990" y="3114227"/>
            <a:ext cx="2618511" cy="189179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/>
          <a:srcRect l="69394" t="50000"/>
          <a:stretch>
            <a:fillRect/>
          </a:stretch>
        </p:blipFill>
        <p:spPr>
          <a:xfrm>
            <a:off x="6309886" y="3125956"/>
            <a:ext cx="2798618" cy="1891790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2719157" y="4369669"/>
            <a:ext cx="41389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latinLnBrk="0"/>
            <a:r>
              <a:rPr lang="en-US" sz="3200" b="1" dirty="0">
                <a:solidFill>
                  <a:prstClr val="black"/>
                </a:solidFill>
                <a:latin typeface=".VnAvant" panose="020B7200000000000000" pitchFamily="34" charset="0"/>
              </a:rPr>
              <a:t>4</a:t>
            </a:r>
          </a:p>
        </p:txBody>
      </p:sp>
      <p:sp>
        <p:nvSpPr>
          <p:cNvPr id="19" name="Rectangle 18"/>
          <p:cNvSpPr/>
          <p:nvPr/>
        </p:nvSpPr>
        <p:spPr>
          <a:xfrm>
            <a:off x="8479413" y="4401768"/>
            <a:ext cx="41389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latinLnBrk="0"/>
            <a:r>
              <a:rPr lang="en-US" sz="3200" b="1" dirty="0">
                <a:solidFill>
                  <a:prstClr val="black"/>
                </a:solidFill>
                <a:latin typeface=".VnAvant" panose="020B7200000000000000" pitchFamily="34" charset="0"/>
              </a:rPr>
              <a:t>1</a:t>
            </a:r>
          </a:p>
        </p:txBody>
      </p:sp>
      <p:sp>
        <p:nvSpPr>
          <p:cNvPr id="20" name="Rectangle 19"/>
          <p:cNvSpPr/>
          <p:nvPr/>
        </p:nvSpPr>
        <p:spPr>
          <a:xfrm>
            <a:off x="5652673" y="4390039"/>
            <a:ext cx="41389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latinLnBrk="0"/>
            <a:r>
              <a:rPr lang="en-US" sz="3200" b="1" dirty="0">
                <a:solidFill>
                  <a:prstClr val="black"/>
                </a:solidFill>
                <a:latin typeface=".VnAvant" panose="020B7200000000000000" pitchFamily="34" charset="0"/>
              </a:rPr>
              <a:t>2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323528" y="105194"/>
            <a:ext cx="1872208" cy="880098"/>
            <a:chOff x="8559" y="1491630"/>
            <a:chExt cx="1708390" cy="1152128"/>
          </a:xfrm>
          <a:solidFill>
            <a:srgbClr val="0000FF"/>
          </a:solidFill>
        </p:grpSpPr>
        <p:sp>
          <p:nvSpPr>
            <p:cNvPr id="22" name="Oval 21"/>
            <p:cNvSpPr/>
            <p:nvPr/>
          </p:nvSpPr>
          <p:spPr>
            <a:xfrm>
              <a:off x="8559" y="1491630"/>
              <a:ext cx="844294" cy="1152128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600" b="1" dirty="0">
                  <a:solidFill>
                    <a:schemeClr val="bg1"/>
                  </a:solidFill>
                  <a:latin typeface="Aharoni" pitchFamily="2" charset="-79"/>
                  <a:cs typeface="Aharoni" pitchFamily="2" charset="-79"/>
                </a:rPr>
                <a:t>2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852853" y="1626935"/>
              <a:ext cx="864096" cy="765523"/>
            </a:xfrm>
            <a:prstGeom prst="rect">
              <a:avLst/>
            </a:prstGeom>
            <a:solidFill>
              <a:srgbClr val="00FFFF"/>
            </a:solidFill>
            <a:effectLst>
              <a:reflection blurRad="6350" stA="52000" endA="300" endPos="35000" dir="5400000" sy="-100000" algn="bl" rotWithShape="0"/>
            </a:effectLst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Số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?</a:t>
              </a:r>
              <a:endParaRPr lang="en-US" sz="24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525691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7535"/>
    </mc:Choice>
    <mc:Fallback xmlns="">
      <p:transition spd="slow" advTm="875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  <p:bldP spid="14" grpId="0"/>
      <p:bldP spid="18" grpId="0"/>
      <p:bldP spid="19" grpId="0"/>
      <p:bldP spid="2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69242"/>
          <a:stretch>
            <a:fillRect/>
          </a:stretch>
        </p:blipFill>
        <p:spPr>
          <a:xfrm>
            <a:off x="5971802" y="1405976"/>
            <a:ext cx="3127046" cy="214744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/>
          <a:srcRect l="9588" r="66060"/>
          <a:stretch/>
        </p:blipFill>
        <p:spPr>
          <a:xfrm>
            <a:off x="800100" y="1392584"/>
            <a:ext cx="2475756" cy="214744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/>
          <a:srcRect l="38031" r="32424"/>
          <a:stretch>
            <a:fillRect/>
          </a:stretch>
        </p:blipFill>
        <p:spPr>
          <a:xfrm>
            <a:off x="3144721" y="1389210"/>
            <a:ext cx="3003804" cy="2147444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5364088" y="2667768"/>
            <a:ext cx="44296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 latinLnBrk="0"/>
            <a:r>
              <a:rPr lang="en-US" sz="3200" b="1" dirty="0">
                <a:solidFill>
                  <a:prstClr val="black"/>
                </a:solidFill>
                <a:latin typeface=".VnAvant" panose="020B7200000000000000" pitchFamily="34" charset="0"/>
              </a:rPr>
              <a:t>1</a:t>
            </a:r>
          </a:p>
        </p:txBody>
      </p:sp>
      <p:sp>
        <p:nvSpPr>
          <p:cNvPr id="18" name="Rectangle 17"/>
          <p:cNvSpPr/>
          <p:nvPr/>
        </p:nvSpPr>
        <p:spPr>
          <a:xfrm>
            <a:off x="8390967" y="2704778"/>
            <a:ext cx="44296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 latinLnBrk="0"/>
            <a:r>
              <a:rPr lang="en-US" sz="3200" b="1" dirty="0">
                <a:solidFill>
                  <a:prstClr val="black"/>
                </a:solidFill>
                <a:latin typeface=".VnAvant" panose="020B7200000000000000" pitchFamily="34" charset="0"/>
              </a:rPr>
              <a:t>0</a:t>
            </a:r>
          </a:p>
        </p:txBody>
      </p:sp>
      <p:sp>
        <p:nvSpPr>
          <p:cNvPr id="19" name="Rectangle 18"/>
          <p:cNvSpPr/>
          <p:nvPr/>
        </p:nvSpPr>
        <p:spPr>
          <a:xfrm>
            <a:off x="2544877" y="2715738"/>
            <a:ext cx="44296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 latinLnBrk="0"/>
            <a:r>
              <a:rPr lang="en-US" sz="3200" b="1" dirty="0">
                <a:solidFill>
                  <a:prstClr val="black"/>
                </a:solidFill>
                <a:latin typeface=".VnAvant" panose="020B7200000000000000" pitchFamily="34" charset="0"/>
              </a:rPr>
              <a:t>2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l="-126" r="94022" b="69594"/>
          <a:stretch/>
        </p:blipFill>
        <p:spPr>
          <a:xfrm>
            <a:off x="107504" y="736267"/>
            <a:ext cx="620588" cy="65294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65054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323"/>
    </mc:Choice>
    <mc:Fallback xmlns="">
      <p:transition spd="slow" advTm="433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" y="1231214"/>
            <a:ext cx="9076769" cy="292244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95699" y="1676793"/>
            <a:ext cx="47160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latinLnBrk="0"/>
            <a:r>
              <a:rPr lang="en-US" sz="4000" b="1" dirty="0">
                <a:solidFill>
                  <a:prstClr val="black"/>
                </a:solidFill>
                <a:latin typeface=".VnAvant" panose="020B7200000000000000" pitchFamily="34" charset="0"/>
              </a:rPr>
              <a:t>0</a:t>
            </a:r>
          </a:p>
        </p:txBody>
      </p:sp>
      <p:sp>
        <p:nvSpPr>
          <p:cNvPr id="6" name="Rectangle 5"/>
          <p:cNvSpPr/>
          <p:nvPr/>
        </p:nvSpPr>
        <p:spPr>
          <a:xfrm>
            <a:off x="2206941" y="1615749"/>
            <a:ext cx="47160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latinLnBrk="0"/>
            <a:r>
              <a:rPr lang="en-US" sz="4000" b="1" dirty="0">
                <a:solidFill>
                  <a:prstClr val="black"/>
                </a:solidFill>
                <a:latin typeface=".VnAvant" panose="020B7200000000000000" pitchFamily="34" charset="0"/>
              </a:rPr>
              <a:t>1</a:t>
            </a:r>
          </a:p>
        </p:txBody>
      </p:sp>
      <p:sp>
        <p:nvSpPr>
          <p:cNvPr id="7" name="Rectangle 6"/>
          <p:cNvSpPr/>
          <p:nvPr/>
        </p:nvSpPr>
        <p:spPr>
          <a:xfrm>
            <a:off x="3644805" y="1642071"/>
            <a:ext cx="55312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 latinLnBrk="0"/>
            <a:r>
              <a:rPr lang="en-US" sz="4000" b="1" dirty="0">
                <a:solidFill>
                  <a:prstClr val="black"/>
                </a:solidFill>
                <a:latin typeface=".VnAvant" panose="020B7200000000000000" pitchFamily="34" charset="0"/>
              </a:rPr>
              <a:t>2</a:t>
            </a:r>
          </a:p>
        </p:txBody>
      </p:sp>
      <p:sp>
        <p:nvSpPr>
          <p:cNvPr id="8" name="Rectangle 7"/>
          <p:cNvSpPr/>
          <p:nvPr/>
        </p:nvSpPr>
        <p:spPr>
          <a:xfrm>
            <a:off x="5102419" y="1606861"/>
            <a:ext cx="47160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latinLnBrk="0"/>
            <a:r>
              <a:rPr lang="en-US" sz="4000" b="1" dirty="0">
                <a:solidFill>
                  <a:prstClr val="black"/>
                </a:solidFill>
                <a:latin typeface=".VnAvant" panose="020B7200000000000000" pitchFamily="34" charset="0"/>
              </a:rPr>
              <a:t>3</a:t>
            </a:r>
          </a:p>
        </p:txBody>
      </p:sp>
      <p:sp>
        <p:nvSpPr>
          <p:cNvPr id="9" name="Rectangle 8"/>
          <p:cNvSpPr/>
          <p:nvPr/>
        </p:nvSpPr>
        <p:spPr>
          <a:xfrm>
            <a:off x="6397363" y="1551788"/>
            <a:ext cx="47160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latinLnBrk="0"/>
            <a:r>
              <a:rPr lang="en-US" sz="4000" b="1" dirty="0">
                <a:solidFill>
                  <a:prstClr val="black"/>
                </a:solidFill>
                <a:latin typeface=".VnAvant" panose="020B7200000000000000" pitchFamily="34" charset="0"/>
              </a:rPr>
              <a:t>4</a:t>
            </a:r>
          </a:p>
        </p:txBody>
      </p:sp>
      <p:sp>
        <p:nvSpPr>
          <p:cNvPr id="10" name="Rectangle 9"/>
          <p:cNvSpPr/>
          <p:nvPr/>
        </p:nvSpPr>
        <p:spPr>
          <a:xfrm>
            <a:off x="7814158" y="1478818"/>
            <a:ext cx="47160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latinLnBrk="0"/>
            <a:r>
              <a:rPr lang="en-US" sz="4000" b="1" dirty="0">
                <a:solidFill>
                  <a:prstClr val="black"/>
                </a:solidFill>
                <a:latin typeface=".VnAvant" panose="020B7200000000000000" pitchFamily="34" charset="0"/>
              </a:rPr>
              <a:t>5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323528" y="105194"/>
            <a:ext cx="1872208" cy="880098"/>
            <a:chOff x="8559" y="1491630"/>
            <a:chExt cx="1708390" cy="1152128"/>
          </a:xfrm>
          <a:solidFill>
            <a:srgbClr val="0000FF"/>
          </a:solidFill>
        </p:grpSpPr>
        <p:sp>
          <p:nvSpPr>
            <p:cNvPr id="12" name="Oval 11"/>
            <p:cNvSpPr/>
            <p:nvPr/>
          </p:nvSpPr>
          <p:spPr>
            <a:xfrm>
              <a:off x="8559" y="1491630"/>
              <a:ext cx="844294" cy="1152128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600" b="1" dirty="0">
                  <a:solidFill>
                    <a:schemeClr val="bg1"/>
                  </a:solidFill>
                  <a:latin typeface="Aharoni" pitchFamily="2" charset="-79"/>
                  <a:cs typeface="Aharoni" pitchFamily="2" charset="-79"/>
                </a:rPr>
                <a:t>3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852853" y="1626935"/>
              <a:ext cx="864096" cy="765523"/>
            </a:xfrm>
            <a:prstGeom prst="rect">
              <a:avLst/>
            </a:prstGeom>
            <a:solidFill>
              <a:srgbClr val="00FFFF"/>
            </a:solidFill>
            <a:effectLst>
              <a:reflection blurRad="6350" stA="52000" endA="300" endPos="35000" dir="5400000" sy="-100000" algn="bl" rotWithShape="0"/>
            </a:effectLst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Số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?</a:t>
              </a:r>
              <a:endParaRPr lang="en-US" sz="24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507279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613"/>
    </mc:Choice>
    <mc:Fallback xmlns="">
      <p:transition spd="slow" advTm="906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otGrid">
          <a:fgClr>
            <a:schemeClr val="accent2">
              <a:lumMod val="40000"/>
              <a:lumOff val="6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30598" y="0"/>
            <a:ext cx="9574598" cy="5816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551917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5" name="图片 10244" descr="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08" y="0"/>
            <a:ext cx="9117392" cy="570738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249" name="文本框 10248"/>
          <p:cNvSpPr txBox="1"/>
          <p:nvPr/>
        </p:nvSpPr>
        <p:spPr>
          <a:xfrm>
            <a:off x="1187624" y="1129308"/>
            <a:ext cx="6840760" cy="14509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zh-CN" sz="2943" b="1" dirty="0" err="1">
                <a:solidFill>
                  <a:srgbClr val="FFFFFF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Quan</a:t>
            </a:r>
            <a:r>
              <a:rPr lang="en-US" altLang="zh-CN" sz="2943" b="1" dirty="0">
                <a:solidFill>
                  <a:srgbClr val="FFFFFF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943" b="1" dirty="0" err="1">
                <a:solidFill>
                  <a:srgbClr val="FFFFFF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sát</a:t>
            </a:r>
            <a:r>
              <a:rPr lang="en-US" altLang="zh-CN" sz="2943" b="1" dirty="0">
                <a:solidFill>
                  <a:srgbClr val="FFFFFF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943" b="1" dirty="0" err="1">
                <a:solidFill>
                  <a:srgbClr val="FFFFFF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xung</a:t>
            </a:r>
            <a:r>
              <a:rPr lang="en-US" altLang="zh-CN" sz="2943" b="1" dirty="0">
                <a:solidFill>
                  <a:srgbClr val="FFFFFF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943" b="1" dirty="0" err="1">
                <a:solidFill>
                  <a:srgbClr val="FFFFFF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quanh</a:t>
            </a:r>
            <a:r>
              <a:rPr lang="en-US" altLang="zh-CN" sz="2943" b="1" dirty="0">
                <a:solidFill>
                  <a:srgbClr val="FFFFFF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 con </a:t>
            </a:r>
            <a:r>
              <a:rPr lang="en-US" altLang="zh-CN" sz="2943" b="1" dirty="0" err="1">
                <a:solidFill>
                  <a:srgbClr val="FFFFFF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xem</a:t>
            </a:r>
            <a:r>
              <a:rPr lang="en-US" altLang="zh-CN" sz="2943" b="1" dirty="0">
                <a:solidFill>
                  <a:srgbClr val="FFFFFF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943" b="1" dirty="0" err="1">
                <a:solidFill>
                  <a:srgbClr val="FFFFFF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có</a:t>
            </a:r>
            <a:r>
              <a:rPr lang="en-US" altLang="zh-CN" sz="2943" b="1" dirty="0">
                <a:solidFill>
                  <a:srgbClr val="FFFFFF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943" b="1" dirty="0" err="1">
                <a:solidFill>
                  <a:srgbClr val="FFFFFF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những</a:t>
            </a:r>
            <a:r>
              <a:rPr lang="en-US" altLang="zh-CN" sz="2943" b="1" dirty="0">
                <a:solidFill>
                  <a:srgbClr val="FFFFFF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943" b="1" dirty="0" err="1">
                <a:solidFill>
                  <a:srgbClr val="FFFFFF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đồ</a:t>
            </a:r>
            <a:r>
              <a:rPr lang="en-US" altLang="zh-CN" sz="2943" b="1" dirty="0">
                <a:solidFill>
                  <a:srgbClr val="FFFFFF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943" b="1" dirty="0" err="1">
                <a:solidFill>
                  <a:srgbClr val="FFFFFF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vật</a:t>
            </a:r>
            <a:r>
              <a:rPr lang="en-US" altLang="zh-CN" sz="2943" b="1" dirty="0">
                <a:solidFill>
                  <a:srgbClr val="FFFFFF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, con </a:t>
            </a:r>
            <a:r>
              <a:rPr lang="en-US" altLang="zh-CN" sz="2943" b="1" dirty="0" err="1">
                <a:solidFill>
                  <a:srgbClr val="FFFFFF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vật</a:t>
            </a:r>
            <a:r>
              <a:rPr lang="en-US" altLang="zh-CN" sz="2943" b="1" dirty="0">
                <a:solidFill>
                  <a:srgbClr val="FFFFFF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943" b="1" dirty="0" err="1">
                <a:solidFill>
                  <a:srgbClr val="FFFFFF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nào</a:t>
            </a:r>
            <a:r>
              <a:rPr lang="en-US" altLang="zh-CN" sz="2943" b="1" dirty="0">
                <a:solidFill>
                  <a:srgbClr val="FFFFFF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943" b="1" dirty="0" err="1">
                <a:solidFill>
                  <a:srgbClr val="FFFFFF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có</a:t>
            </a:r>
            <a:r>
              <a:rPr lang="en-US" altLang="zh-CN" sz="2943" b="1" dirty="0">
                <a:solidFill>
                  <a:srgbClr val="FFFFFF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943" b="1" dirty="0" err="1">
                <a:solidFill>
                  <a:srgbClr val="FFFFFF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số</a:t>
            </a:r>
            <a:r>
              <a:rPr lang="en-US" altLang="zh-CN" sz="2943" b="1" dirty="0">
                <a:solidFill>
                  <a:srgbClr val="FFFFFF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943" b="1" dirty="0" err="1">
                <a:solidFill>
                  <a:srgbClr val="FFFFFF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lượng</a:t>
            </a:r>
            <a:r>
              <a:rPr lang="en-US" altLang="zh-CN" sz="2943" b="1" dirty="0">
                <a:solidFill>
                  <a:srgbClr val="FFFFFF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943" b="1" dirty="0" err="1">
                <a:solidFill>
                  <a:srgbClr val="FFFFFF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là</a:t>
            </a:r>
            <a:r>
              <a:rPr lang="en-US" altLang="zh-CN" sz="2943" b="1" dirty="0">
                <a:solidFill>
                  <a:srgbClr val="FFFFFF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 0, 1, 2, 3, 4, 5?</a:t>
            </a:r>
          </a:p>
        </p:txBody>
      </p:sp>
    </p:spTree>
    <p:extLst>
      <p:ext uri="{BB962C8B-B14F-4D97-AF65-F5344CB8AC3E}">
        <p14:creationId xmlns:p14="http://schemas.microsoft.com/office/powerpoint/2010/main" val="3866605795"/>
      </p:ext>
    </p:extLst>
  </p:cSld>
  <p:clrMapOvr>
    <a:masterClrMapping/>
  </p:clrMapOvr>
  <p:transition advTm="28345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102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102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102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9" grpId="0" build="allAtOnce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8000"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683567" y="2065412"/>
            <a:ext cx="7772400" cy="2365896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vi-VN" altLang="zh-CN" sz="3600" b="1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altLang="zh-CN" sz="3600" b="1" dirty="0" err="1">
                <a:latin typeface="UTM Avo" pitchFamily="18" charset="0"/>
                <a:cs typeface="Arial" panose="020B0604020202020204" pitchFamily="34" charset="0"/>
              </a:rPr>
              <a:t>Ôn</a:t>
            </a:r>
            <a:r>
              <a:rPr lang="en-US" altLang="zh-CN" sz="3600" b="1" dirty="0">
                <a:latin typeface="UTM Avo" pitchFamily="18" charset="0"/>
                <a:cs typeface="Arial" panose="020B0604020202020204" pitchFamily="34" charset="0"/>
              </a:rPr>
              <a:t> </a:t>
            </a:r>
            <a:r>
              <a:rPr lang="en-US" altLang="zh-CN" sz="3600" b="1" dirty="0" err="1">
                <a:latin typeface="UTM Avo" pitchFamily="18" charset="0"/>
                <a:cs typeface="Arial" panose="020B0604020202020204" pitchFamily="34" charset="0"/>
              </a:rPr>
              <a:t>lại</a:t>
            </a:r>
            <a:r>
              <a:rPr lang="en-US" altLang="zh-CN" sz="3600" b="1" dirty="0">
                <a:latin typeface="UTM Avo" pitchFamily="18" charset="0"/>
                <a:cs typeface="Arial" panose="020B0604020202020204" pitchFamily="34" charset="0"/>
              </a:rPr>
              <a:t> </a:t>
            </a:r>
            <a:r>
              <a:rPr lang="en-US" altLang="zh-CN" sz="3600" b="1" dirty="0" err="1">
                <a:latin typeface="UTM Avo" pitchFamily="18" charset="0"/>
                <a:cs typeface="Arial" panose="020B0604020202020204" pitchFamily="34" charset="0"/>
              </a:rPr>
              <a:t>bài</a:t>
            </a:r>
            <a:r>
              <a:rPr lang="en-US" altLang="zh-CN" sz="3600" b="1" dirty="0">
                <a:latin typeface="UTM Avo" pitchFamily="18" charset="0"/>
                <a:cs typeface="Arial" panose="020B0604020202020204" pitchFamily="34" charset="0"/>
              </a:rPr>
              <a:t> </a:t>
            </a:r>
            <a:r>
              <a:rPr lang="en-US" altLang="zh-CN" sz="3600" b="1" dirty="0" err="1">
                <a:latin typeface="UTM Avo" pitchFamily="18" charset="0"/>
                <a:cs typeface="Arial" panose="020B0604020202020204" pitchFamily="34" charset="0"/>
              </a:rPr>
              <a:t>học</a:t>
            </a:r>
            <a:br>
              <a:rPr lang="en-US" altLang="zh-CN" sz="3600" b="1" dirty="0">
                <a:latin typeface="UTM Avo" pitchFamily="18" charset="0"/>
                <a:cs typeface="Arial" panose="020B0604020202020204" pitchFamily="34" charset="0"/>
              </a:rPr>
            </a:br>
            <a:r>
              <a:rPr lang="vi-VN" altLang="zh-CN" sz="3600" b="1" dirty="0">
                <a:latin typeface="UTM Avo" pitchFamily="18" charset="0"/>
                <a:cs typeface="Arial" panose="020B0604020202020204" pitchFamily="34" charset="0"/>
              </a:rPr>
              <a:t>- Xem trước các bài sau: </a:t>
            </a:r>
            <a:br>
              <a:rPr lang="en-US" altLang="zh-CN" sz="3600" b="1" dirty="0">
                <a:latin typeface="UTM Avo" pitchFamily="18" charset="0"/>
                <a:cs typeface="Arial" panose="020B0604020202020204" pitchFamily="34" charset="0"/>
              </a:rPr>
            </a:br>
            <a:r>
              <a:rPr lang="vi-VN" altLang="zh-CN" sz="3600" b="1" dirty="0">
                <a:latin typeface="UTM Avo" pitchFamily="18" charset="0"/>
                <a:cs typeface="Arial" panose="020B0604020202020204" pitchFamily="34" charset="0"/>
              </a:rPr>
              <a:t>Các số 0,1,2,3,4,5 </a:t>
            </a:r>
            <a:br>
              <a:rPr lang="vi-VN" altLang="zh-CN" sz="3600" b="1" dirty="0">
                <a:latin typeface="UTM Avo" pitchFamily="18" charset="0"/>
                <a:cs typeface="Arial" panose="020B0604020202020204" pitchFamily="34" charset="0"/>
              </a:rPr>
            </a:br>
            <a:r>
              <a:rPr lang="vi-VN" altLang="zh-CN" sz="3600" b="1" dirty="0">
                <a:latin typeface="UTM Avo" pitchFamily="18" charset="0"/>
                <a:cs typeface="Arial" panose="020B0604020202020204" pitchFamily="34" charset="0"/>
              </a:rPr>
              <a:t>(Tiết 2)</a:t>
            </a:r>
            <a:br>
              <a:rPr lang="zh-CN" altLang="en-US" sz="3600" b="1" dirty="0">
                <a:latin typeface="UTM Avo" pitchFamily="18" charset="0"/>
                <a:cs typeface="Arial" panose="020B0604020202020204" pitchFamily="34" charset="0"/>
              </a:rPr>
            </a:br>
            <a:endParaRPr lang="en-US" sz="3600" b="1" dirty="0">
              <a:solidFill>
                <a:srgbClr val="FF0000"/>
              </a:solidFill>
              <a:latin typeface="UTM Avo" pitchFamily="18" charset="0"/>
            </a:endParaRPr>
          </a:p>
        </p:txBody>
      </p:sp>
      <p:sp>
        <p:nvSpPr>
          <p:cNvPr id="5" name="文本框 62"/>
          <p:cNvSpPr txBox="1"/>
          <p:nvPr/>
        </p:nvSpPr>
        <p:spPr bwMode="auto">
          <a:xfrm>
            <a:off x="1566034" y="769268"/>
            <a:ext cx="6007465" cy="6694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zh-CN" sz="375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itchFamily="18" charset="0"/>
                <a:cs typeface="Arial" pitchFamily="34" charset="0"/>
              </a:rPr>
              <a:t>Hoạt</a:t>
            </a:r>
            <a:r>
              <a:rPr lang="en-US" altLang="zh-CN" sz="375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itchFamily="18" charset="0"/>
                <a:cs typeface="Arial" pitchFamily="34" charset="0"/>
              </a:rPr>
              <a:t> </a:t>
            </a:r>
            <a:r>
              <a:rPr lang="en-US" altLang="zh-CN" sz="375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itchFamily="18" charset="0"/>
                <a:cs typeface="Arial" pitchFamily="34" charset="0"/>
              </a:rPr>
              <a:t>động</a:t>
            </a:r>
            <a:r>
              <a:rPr lang="en-US" altLang="zh-CN" sz="375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itchFamily="18" charset="0"/>
                <a:cs typeface="Arial" pitchFamily="34" charset="0"/>
              </a:rPr>
              <a:t> </a:t>
            </a:r>
            <a:r>
              <a:rPr lang="en-US" altLang="zh-CN" sz="375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itchFamily="18" charset="0"/>
                <a:cs typeface="Arial" pitchFamily="34" charset="0"/>
              </a:rPr>
              <a:t>tiếp</a:t>
            </a:r>
            <a:r>
              <a:rPr lang="en-US" altLang="zh-CN" sz="375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itchFamily="18" charset="0"/>
                <a:cs typeface="Arial" pitchFamily="34" charset="0"/>
              </a:rPr>
              <a:t> </a:t>
            </a:r>
            <a:r>
              <a:rPr lang="en-US" altLang="zh-CN" sz="375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itchFamily="18" charset="0"/>
                <a:cs typeface="Arial" pitchFamily="34" charset="0"/>
              </a:rPr>
              <a:t>nối</a:t>
            </a:r>
            <a:endParaRPr lang="zh-CN" altLang="en-US" sz="375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itchFamily="18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3249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285"/>
    </mc:Choice>
    <mc:Fallback xmlns="">
      <p:transition spd="slow" advTm="10285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5616" y="1489348"/>
            <a:ext cx="7365459" cy="2145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35779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3055">
        <p15:prstTrans prst="peelOff"/>
      </p:transition>
    </mc:Choice>
    <mc:Fallback xmlns="">
      <p:transition spd="slow" advTm="23055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691" y="0"/>
            <a:ext cx="8536781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870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36"/>
    </mc:Choice>
    <mc:Fallback xmlns="">
      <p:transition spd="slow" advTm="6036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8" name="图片 47107" descr="1-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8832" y="3339833"/>
            <a:ext cx="9202832" cy="209977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7111" name="图片 47110" descr="1-2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93702" y="1876828"/>
            <a:ext cx="3669194" cy="265780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7109" name="图片 47108" descr="1-4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94191" y="3896542"/>
            <a:ext cx="2137409" cy="192997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7110" name="图片 47109" descr="1-4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7735">
            <a:off x="-474862" y="-667742"/>
            <a:ext cx="9455849" cy="708884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7150" name="文本框 47149"/>
          <p:cNvSpPr txBox="1"/>
          <p:nvPr/>
        </p:nvSpPr>
        <p:spPr>
          <a:xfrm>
            <a:off x="1835695" y="1345332"/>
            <a:ext cx="2933425" cy="646331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zh-CN" sz="3600" b="1" dirty="0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</a:rPr>
              <a:t>MỤC TIÊU</a:t>
            </a:r>
          </a:p>
        </p:txBody>
      </p:sp>
      <p:grpSp>
        <p:nvGrpSpPr>
          <p:cNvPr id="47157" name="组合 47156"/>
          <p:cNvGrpSpPr/>
          <p:nvPr/>
        </p:nvGrpSpPr>
        <p:grpSpPr>
          <a:xfrm>
            <a:off x="971600" y="4913794"/>
            <a:ext cx="235327" cy="338283"/>
            <a:chOff x="1496" y="2642"/>
            <a:chExt cx="272" cy="391"/>
          </a:xfrm>
        </p:grpSpPr>
        <p:sp>
          <p:nvSpPr>
            <p:cNvPr id="88" name="圆角矩形 87"/>
            <p:cNvSpPr>
              <a:spLocks noChangeAspect="1"/>
            </p:cNvSpPr>
            <p:nvPr/>
          </p:nvSpPr>
          <p:spPr bwMode="auto">
            <a:xfrm>
              <a:off x="1496" y="2715"/>
              <a:ext cx="272" cy="272"/>
            </a:xfrm>
            <a:prstGeom prst="roundRect">
              <a:avLst/>
            </a:prstGeom>
            <a:gradFill>
              <a:gsLst>
                <a:gs pos="50000">
                  <a:schemeClr val="bg1">
                    <a:lumMod val="8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0"/>
            </a:gradFill>
            <a:ln w="38100">
              <a:gradFill>
                <a:gsLst>
                  <a:gs pos="50000">
                    <a:srgbClr val="F3219E"/>
                  </a:gs>
                  <a:gs pos="100000">
                    <a:srgbClr val="610348"/>
                  </a:gs>
                </a:gsLst>
                <a:lin ang="5400000" scaled="0"/>
              </a:gradFill>
            </a:ln>
            <a:effectLst>
              <a:outerShdw blurRad="225425" dist="38100" dir="5220000" algn="ctr">
                <a:srgbClr val="000000">
                  <a:alpha val="33000"/>
                </a:srgbClr>
              </a:outerShdw>
            </a:effectLst>
            <a:scene3d>
              <a:camera prst="orthographicFront"/>
              <a:lightRig rig="flat" dir="t"/>
            </a:scene3d>
            <a:sp3d contourW="19050">
              <a:bevelT w="152400" h="127000" prst="convex"/>
              <a:bevelB w="0" h="0"/>
              <a:contourClr>
                <a:schemeClr val="bg1"/>
              </a:contourClr>
            </a:sp3d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lvl="2" algn="ctr" eaLnBrk="0" fontAlgn="ctr" latinLnBrk="0" hangingPunct="0">
                <a:buClr>
                  <a:srgbClr val="FF0000"/>
                </a:buClr>
                <a:buSzPct val="70000"/>
                <a:buFont typeface="Wingdings" panose="05000000000000000000" pitchFamily="2" charset="2"/>
                <a:buChar char="n"/>
                <a:tabLst>
                  <a:tab pos="74406" algn="l"/>
                </a:tabLst>
                <a:defRPr/>
              </a:pPr>
              <a:endParaRPr lang="zh-CN" altLang="en-US" sz="1600">
                <a:solidFill>
                  <a:srgbClr val="000000"/>
                </a:solidFill>
                <a:latin typeface="UTM Avo" pitchFamily="18" charset="0"/>
                <a:ea typeface="Microsoft YaHei" panose="020B0503020204020204" charset="-122"/>
              </a:endParaRPr>
            </a:p>
          </p:txBody>
        </p:sp>
        <p:sp>
          <p:nvSpPr>
            <p:cNvPr id="47159" name="TextBox 61"/>
            <p:cNvSpPr txBox="1"/>
            <p:nvPr/>
          </p:nvSpPr>
          <p:spPr>
            <a:xfrm>
              <a:off x="1525" y="2642"/>
              <a:ext cx="239" cy="391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 algn="ctr" eaLnBrk="0" fontAlgn="base" latinLnBrk="0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1600" b="1" dirty="0">
                  <a:solidFill>
                    <a:srgbClr val="000000"/>
                  </a:solidFill>
                  <a:latin typeface="UTM Avo" pitchFamily="18" charset="0"/>
                  <a:ea typeface="Times New Roman" panose="02020603050405020304" pitchFamily="18" charset="0"/>
                </a:rPr>
                <a:t>4</a:t>
              </a:r>
            </a:p>
          </p:txBody>
        </p:sp>
      </p:grpSp>
      <p:pic>
        <p:nvPicPr>
          <p:cNvPr id="47160" name="图片 47159" descr="w0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9592" y="5205861"/>
            <a:ext cx="3960440" cy="22418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7161" name="TextBox 71"/>
          <p:cNvSpPr txBox="1"/>
          <p:nvPr/>
        </p:nvSpPr>
        <p:spPr>
          <a:xfrm>
            <a:off x="1187624" y="4913794"/>
            <a:ext cx="4403168" cy="40011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zh-CN" sz="2000" b="1" dirty="0" err="1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Thứ</a:t>
            </a:r>
            <a:r>
              <a:rPr lang="en-US" altLang="zh-CN" sz="2000" b="1" dirty="0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000" b="1" dirty="0" err="1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tự</a:t>
            </a:r>
            <a:r>
              <a:rPr lang="en-US" altLang="zh-CN" sz="2000" b="1" dirty="0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000" b="1" dirty="0" err="1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của</a:t>
            </a:r>
            <a:r>
              <a:rPr lang="en-US" altLang="zh-CN" sz="2000" b="1" dirty="0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000" b="1" dirty="0" err="1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số</a:t>
            </a:r>
            <a:r>
              <a:rPr lang="en-US" altLang="zh-CN" sz="2000" b="1" dirty="0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000" b="1" dirty="0" err="1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trong</a:t>
            </a:r>
            <a:r>
              <a:rPr lang="en-US" altLang="zh-CN" sz="2000" b="1" dirty="0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000" b="1" dirty="0" err="1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dãy</a:t>
            </a:r>
            <a:r>
              <a:rPr lang="en-US" altLang="zh-CN" sz="2000" b="1" dirty="0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000" b="1" dirty="0" err="1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số</a:t>
            </a:r>
            <a:r>
              <a:rPr lang="en-US" altLang="zh-CN" sz="2000" b="1" dirty="0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.</a:t>
            </a:r>
            <a:endParaRPr lang="zh-CN" altLang="en-US" sz="2000" dirty="0">
              <a:solidFill>
                <a:srgbClr val="000000"/>
              </a:solidFill>
              <a:latin typeface="UTM Avo" pitchFamily="18" charset="0"/>
            </a:endParaRPr>
          </a:p>
        </p:txBody>
      </p:sp>
      <p:grpSp>
        <p:nvGrpSpPr>
          <p:cNvPr id="47162" name="组合 47161"/>
          <p:cNvGrpSpPr/>
          <p:nvPr/>
        </p:nvGrpSpPr>
        <p:grpSpPr>
          <a:xfrm>
            <a:off x="539552" y="4049698"/>
            <a:ext cx="235327" cy="338283"/>
            <a:chOff x="1833" y="2106"/>
            <a:chExt cx="272" cy="391"/>
          </a:xfrm>
        </p:grpSpPr>
        <p:sp>
          <p:nvSpPr>
            <p:cNvPr id="82" name="圆角矩形 81"/>
            <p:cNvSpPr>
              <a:spLocks noChangeAspect="1"/>
            </p:cNvSpPr>
            <p:nvPr/>
          </p:nvSpPr>
          <p:spPr bwMode="auto">
            <a:xfrm>
              <a:off x="1833" y="2150"/>
              <a:ext cx="272" cy="272"/>
            </a:xfrm>
            <a:prstGeom prst="roundRect">
              <a:avLst/>
            </a:prstGeom>
            <a:gradFill>
              <a:gsLst>
                <a:gs pos="50000">
                  <a:schemeClr val="bg1">
                    <a:lumMod val="8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0"/>
            </a:gradFill>
            <a:ln w="38100">
              <a:gradFill>
                <a:gsLst>
                  <a:gs pos="50000">
                    <a:srgbClr val="FF0000"/>
                  </a:gs>
                  <a:gs pos="100000">
                    <a:srgbClr val="860000"/>
                  </a:gs>
                </a:gsLst>
                <a:lin ang="5400000" scaled="0"/>
              </a:gradFill>
            </a:ln>
            <a:effectLst>
              <a:outerShdw blurRad="225425" dist="38100" dir="5220000" algn="ctr">
                <a:srgbClr val="000000">
                  <a:alpha val="33000"/>
                </a:srgbClr>
              </a:outerShdw>
            </a:effectLst>
            <a:scene3d>
              <a:camera prst="orthographicFront"/>
              <a:lightRig rig="flat" dir="t"/>
            </a:scene3d>
            <a:sp3d contourW="19050">
              <a:bevelT w="152400" h="127000" prst="convex"/>
              <a:bevelB w="0" h="0"/>
              <a:contourClr>
                <a:schemeClr val="bg1"/>
              </a:contourClr>
            </a:sp3d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lvl="2" algn="ctr" eaLnBrk="0" fontAlgn="ctr" latinLnBrk="0" hangingPunct="0">
                <a:buClr>
                  <a:srgbClr val="FF0000"/>
                </a:buClr>
                <a:buSzPct val="70000"/>
                <a:buFont typeface="Wingdings" panose="05000000000000000000" pitchFamily="2" charset="2"/>
                <a:buChar char="n"/>
                <a:tabLst>
                  <a:tab pos="74406" algn="l"/>
                </a:tabLst>
                <a:defRPr/>
              </a:pPr>
              <a:endParaRPr lang="zh-CN" altLang="en-US" sz="1600">
                <a:solidFill>
                  <a:srgbClr val="000000"/>
                </a:solidFill>
                <a:latin typeface="UTM Avo" pitchFamily="18" charset="0"/>
                <a:ea typeface="Microsoft YaHei" panose="020B0503020204020204" charset="-122"/>
              </a:endParaRPr>
            </a:p>
          </p:txBody>
        </p:sp>
        <p:sp>
          <p:nvSpPr>
            <p:cNvPr id="47164" name="TextBox 61"/>
            <p:cNvSpPr txBox="1"/>
            <p:nvPr/>
          </p:nvSpPr>
          <p:spPr>
            <a:xfrm>
              <a:off x="1849" y="2106"/>
              <a:ext cx="239" cy="391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 algn="ctr" eaLnBrk="0" fontAlgn="base" latinLnBrk="0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1600" b="1" dirty="0">
                  <a:solidFill>
                    <a:srgbClr val="000000"/>
                  </a:solidFill>
                  <a:latin typeface="UTM Avo" pitchFamily="18" charset="0"/>
                  <a:ea typeface="Times New Roman" panose="02020603050405020304" pitchFamily="18" charset="0"/>
                </a:rPr>
                <a:t>3</a:t>
              </a:r>
            </a:p>
          </p:txBody>
        </p:sp>
      </p:grpSp>
      <p:pic>
        <p:nvPicPr>
          <p:cNvPr id="47165" name="图片 47164" descr="w0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5536" y="4337730"/>
            <a:ext cx="6912768" cy="22821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7166" name="TextBox 71"/>
          <p:cNvSpPr txBox="1"/>
          <p:nvPr/>
        </p:nvSpPr>
        <p:spPr>
          <a:xfrm>
            <a:off x="760170" y="4009628"/>
            <a:ext cx="6764158" cy="40011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zh-CN" sz="2000" b="1" dirty="0" err="1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Lập</a:t>
            </a:r>
            <a:r>
              <a:rPr lang="en-US" altLang="zh-CN" sz="2000" b="1" dirty="0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000" b="1" dirty="0" err="1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được</a:t>
            </a:r>
            <a:r>
              <a:rPr lang="en-US" altLang="zh-CN" sz="2000" b="1" dirty="0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000" b="1" dirty="0" err="1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các</a:t>
            </a:r>
            <a:r>
              <a:rPr lang="en-US" altLang="zh-CN" sz="2000" b="1" dirty="0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000" b="1" dirty="0" err="1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nhóm</a:t>
            </a:r>
            <a:r>
              <a:rPr lang="en-US" altLang="zh-CN" sz="2000" b="1" dirty="0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000" b="1" dirty="0" err="1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có</a:t>
            </a:r>
            <a:r>
              <a:rPr lang="en-US" altLang="zh-CN" sz="2000" b="1" dirty="0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000" b="1" dirty="0" err="1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số</a:t>
            </a:r>
            <a:r>
              <a:rPr lang="en-US" altLang="zh-CN" sz="2000" b="1" dirty="0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000" b="1" dirty="0" err="1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lượng</a:t>
            </a:r>
            <a:r>
              <a:rPr lang="en-US" altLang="zh-CN" sz="2000" b="1" dirty="0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000" b="1" dirty="0" err="1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là</a:t>
            </a:r>
            <a:r>
              <a:rPr lang="en-US" altLang="zh-CN" sz="2000" b="1" dirty="0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 0, 1, 2, 3, 4, 5.</a:t>
            </a:r>
            <a:endParaRPr lang="zh-CN" altLang="en-US" sz="2000" b="1" dirty="0">
              <a:solidFill>
                <a:srgbClr val="000000"/>
              </a:solidFill>
              <a:latin typeface="UTM Avo" pitchFamily="18" charset="0"/>
            </a:endParaRPr>
          </a:p>
        </p:txBody>
      </p:sp>
      <p:grpSp>
        <p:nvGrpSpPr>
          <p:cNvPr id="47167" name="组合 47166"/>
          <p:cNvGrpSpPr/>
          <p:nvPr/>
        </p:nvGrpSpPr>
        <p:grpSpPr>
          <a:xfrm>
            <a:off x="323528" y="3166265"/>
            <a:ext cx="235327" cy="338282"/>
            <a:chOff x="2109" y="1638"/>
            <a:chExt cx="272" cy="391"/>
          </a:xfrm>
        </p:grpSpPr>
        <p:sp>
          <p:nvSpPr>
            <p:cNvPr id="76" name="圆角矩形 75"/>
            <p:cNvSpPr>
              <a:spLocks noChangeAspect="1"/>
            </p:cNvSpPr>
            <p:nvPr/>
          </p:nvSpPr>
          <p:spPr bwMode="auto">
            <a:xfrm>
              <a:off x="2109" y="1670"/>
              <a:ext cx="272" cy="272"/>
            </a:xfrm>
            <a:prstGeom prst="roundRect">
              <a:avLst/>
            </a:prstGeom>
            <a:gradFill>
              <a:gsLst>
                <a:gs pos="50000">
                  <a:schemeClr val="bg1">
                    <a:lumMod val="8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0"/>
            </a:gradFill>
            <a:ln w="38100">
              <a:gradFill>
                <a:gsLst>
                  <a:gs pos="50000">
                    <a:srgbClr val="FFCF01"/>
                  </a:gs>
                  <a:gs pos="100000">
                    <a:srgbClr val="E22000"/>
                  </a:gs>
                </a:gsLst>
                <a:lin ang="5400000" scaled="0"/>
              </a:gradFill>
            </a:ln>
            <a:effectLst>
              <a:outerShdw blurRad="225425" dist="38100" dir="5220000" algn="ctr">
                <a:srgbClr val="000000">
                  <a:alpha val="33000"/>
                </a:srgbClr>
              </a:outerShdw>
            </a:effectLst>
            <a:scene3d>
              <a:camera prst="orthographicFront"/>
              <a:lightRig rig="flat" dir="t"/>
            </a:scene3d>
            <a:sp3d contourW="19050">
              <a:bevelT w="152400" h="127000" prst="convex"/>
              <a:bevelB w="0" h="0"/>
              <a:contourClr>
                <a:schemeClr val="bg1"/>
              </a:contourClr>
            </a:sp3d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lvl="2" algn="ctr" eaLnBrk="0" fontAlgn="ctr" latinLnBrk="0" hangingPunct="0">
                <a:buClr>
                  <a:srgbClr val="FF0000"/>
                </a:buClr>
                <a:buSzPct val="70000"/>
                <a:buFont typeface="Wingdings" panose="05000000000000000000" pitchFamily="2" charset="2"/>
                <a:buChar char="n"/>
                <a:tabLst>
                  <a:tab pos="74406" algn="l"/>
                </a:tabLst>
                <a:defRPr/>
              </a:pPr>
              <a:endParaRPr lang="zh-CN" altLang="en-US" sz="1600">
                <a:solidFill>
                  <a:srgbClr val="000000"/>
                </a:solidFill>
                <a:latin typeface="UTM Avo" pitchFamily="18" charset="0"/>
                <a:ea typeface="Microsoft YaHei" panose="020B0503020204020204" charset="-122"/>
              </a:endParaRPr>
            </a:p>
          </p:txBody>
        </p:sp>
        <p:sp>
          <p:nvSpPr>
            <p:cNvPr id="47169" name="TextBox 61"/>
            <p:cNvSpPr txBox="1"/>
            <p:nvPr/>
          </p:nvSpPr>
          <p:spPr>
            <a:xfrm>
              <a:off x="2126" y="1638"/>
              <a:ext cx="239" cy="391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 algn="ctr" eaLnBrk="0" fontAlgn="base" latinLnBrk="0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1600" b="1" dirty="0">
                  <a:solidFill>
                    <a:srgbClr val="000000"/>
                  </a:solidFill>
                  <a:latin typeface="UTM Avo" pitchFamily="18" charset="0"/>
                  <a:ea typeface="Times New Roman" panose="02020603050405020304" pitchFamily="18" charset="0"/>
                </a:rPr>
                <a:t>2</a:t>
              </a:r>
            </a:p>
          </p:txBody>
        </p:sp>
      </p:grpSp>
      <p:pic>
        <p:nvPicPr>
          <p:cNvPr id="47170" name="图片 47169" descr="w0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98825" y="3425459"/>
            <a:ext cx="3437071" cy="223104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7171" name="TextBox 71"/>
          <p:cNvSpPr txBox="1"/>
          <p:nvPr/>
        </p:nvSpPr>
        <p:spPr>
          <a:xfrm>
            <a:off x="539552" y="3145532"/>
            <a:ext cx="4417157" cy="40011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zh-CN" sz="2000" b="1" dirty="0" err="1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</a:rPr>
              <a:t>Biết</a:t>
            </a:r>
            <a:r>
              <a:rPr lang="en-US" altLang="zh-CN" sz="2000" b="1" dirty="0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b="1" dirty="0" err="1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</a:rPr>
              <a:t>đọc</a:t>
            </a:r>
            <a:r>
              <a:rPr lang="en-US" altLang="zh-CN" sz="2000" b="1" dirty="0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</a:rPr>
              <a:t>, </a:t>
            </a:r>
            <a:r>
              <a:rPr lang="en-US" altLang="zh-CN" sz="2000" b="1" dirty="0" err="1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</a:rPr>
              <a:t>đếm</a:t>
            </a:r>
            <a:r>
              <a:rPr lang="en-US" altLang="zh-CN" sz="2000" b="1" dirty="0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</a:rPr>
              <a:t>, </a:t>
            </a:r>
            <a:r>
              <a:rPr lang="en-US" altLang="zh-CN" sz="2000" b="1" dirty="0" err="1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</a:rPr>
              <a:t>các</a:t>
            </a:r>
            <a:r>
              <a:rPr lang="en-US" altLang="zh-CN" sz="2000" b="1" dirty="0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b="1" dirty="0" err="1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</a:rPr>
              <a:t>số</a:t>
            </a:r>
            <a:r>
              <a:rPr lang="en-US" altLang="zh-CN" sz="2000" b="1" dirty="0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</a:rPr>
              <a:t>.</a:t>
            </a:r>
            <a:endParaRPr lang="zh-CN" altLang="en-US" sz="2000" b="1" dirty="0">
              <a:solidFill>
                <a:srgbClr val="000000"/>
              </a:solidFill>
              <a:latin typeface="UTM Avo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7172" name="组合 47171"/>
          <p:cNvGrpSpPr/>
          <p:nvPr/>
        </p:nvGrpSpPr>
        <p:grpSpPr>
          <a:xfrm>
            <a:off x="88201" y="2376746"/>
            <a:ext cx="235327" cy="338282"/>
            <a:chOff x="2431" y="975"/>
            <a:chExt cx="272" cy="391"/>
          </a:xfrm>
        </p:grpSpPr>
        <p:sp>
          <p:nvSpPr>
            <p:cNvPr id="70" name="圆角矩形 69"/>
            <p:cNvSpPr>
              <a:spLocks noChangeAspect="1"/>
            </p:cNvSpPr>
            <p:nvPr/>
          </p:nvSpPr>
          <p:spPr bwMode="auto">
            <a:xfrm>
              <a:off x="2431" y="1055"/>
              <a:ext cx="272" cy="272"/>
            </a:xfrm>
            <a:prstGeom prst="roundRect">
              <a:avLst/>
            </a:prstGeom>
            <a:gradFill>
              <a:gsLst>
                <a:gs pos="50000">
                  <a:schemeClr val="bg1">
                    <a:lumMod val="8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0"/>
            </a:gradFill>
            <a:ln w="38100">
              <a:gradFill>
                <a:gsLst>
                  <a:gs pos="50000">
                    <a:srgbClr val="6EFF01"/>
                  </a:gs>
                  <a:gs pos="100000">
                    <a:srgbClr val="0F5000"/>
                  </a:gs>
                </a:gsLst>
                <a:lin ang="5400000" scaled="0"/>
              </a:gradFill>
            </a:ln>
            <a:effectLst>
              <a:outerShdw blurRad="225425" dist="38100" dir="5220000" algn="ctr">
                <a:srgbClr val="000000">
                  <a:alpha val="33000"/>
                </a:srgbClr>
              </a:outerShdw>
            </a:effectLst>
            <a:scene3d>
              <a:camera prst="orthographicFront"/>
              <a:lightRig rig="flat" dir="t"/>
            </a:scene3d>
            <a:sp3d contourW="19050">
              <a:bevelT w="152400" h="127000" prst="convex"/>
              <a:bevelB w="0" h="0"/>
              <a:contourClr>
                <a:schemeClr val="bg1"/>
              </a:contourClr>
            </a:sp3d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lvl="2" algn="ctr" eaLnBrk="0" fontAlgn="ctr" latinLnBrk="0" hangingPunct="0">
                <a:buClr>
                  <a:srgbClr val="FF0000"/>
                </a:buClr>
                <a:buSzPct val="70000"/>
                <a:buFont typeface="Wingdings" panose="05000000000000000000" pitchFamily="2" charset="2"/>
                <a:buChar char="n"/>
                <a:tabLst>
                  <a:tab pos="74406" algn="l"/>
                </a:tabLst>
                <a:defRPr/>
              </a:pPr>
              <a:endParaRPr lang="zh-CN" altLang="en-US" sz="1600">
                <a:solidFill>
                  <a:srgbClr val="000000"/>
                </a:solidFill>
                <a:latin typeface="UTM Avo" pitchFamily="18" charset="0"/>
                <a:ea typeface="Microsoft YaHei" panose="020B0503020204020204" charset="-122"/>
              </a:endParaRPr>
            </a:p>
          </p:txBody>
        </p:sp>
        <p:sp>
          <p:nvSpPr>
            <p:cNvPr id="47174" name="TextBox 61"/>
            <p:cNvSpPr txBox="1"/>
            <p:nvPr/>
          </p:nvSpPr>
          <p:spPr>
            <a:xfrm>
              <a:off x="2464" y="975"/>
              <a:ext cx="239" cy="391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 algn="ctr" eaLnBrk="0" fontAlgn="base" latinLnBrk="0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1600" b="1" dirty="0">
                  <a:solidFill>
                    <a:srgbClr val="000000"/>
                  </a:solidFill>
                  <a:latin typeface="UTM Avo" pitchFamily="18" charset="0"/>
                  <a:ea typeface="Times New Roman" panose="02020603050405020304" pitchFamily="18" charset="0"/>
                </a:rPr>
                <a:t>1</a:t>
              </a:r>
            </a:p>
          </p:txBody>
        </p:sp>
      </p:grpSp>
      <p:pic>
        <p:nvPicPr>
          <p:cNvPr id="47175" name="图片 47174" descr="w0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5495" y="2702053"/>
            <a:ext cx="7058695" cy="2198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7176" name="TextBox 71"/>
          <p:cNvSpPr txBox="1"/>
          <p:nvPr/>
        </p:nvSpPr>
        <p:spPr>
          <a:xfrm>
            <a:off x="323528" y="2353444"/>
            <a:ext cx="7056784" cy="40011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zh-CN" sz="2000" b="1" dirty="0" err="1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Nhận</a:t>
            </a:r>
            <a:r>
              <a:rPr lang="en-US" altLang="zh-CN" sz="2000" b="1" dirty="0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000" b="1" dirty="0" err="1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biết</a:t>
            </a:r>
            <a:r>
              <a:rPr lang="en-US" altLang="zh-CN" sz="2000" b="1" dirty="0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000" b="1" dirty="0" err="1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được</a:t>
            </a:r>
            <a:r>
              <a:rPr lang="en-US" altLang="zh-CN" sz="2000" b="1" dirty="0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000" b="1" dirty="0" err="1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các</a:t>
            </a:r>
            <a:r>
              <a:rPr lang="en-US" altLang="zh-CN" sz="2000" b="1" dirty="0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000" b="1" dirty="0" err="1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nhóm</a:t>
            </a:r>
            <a:r>
              <a:rPr lang="en-US" altLang="zh-CN" sz="2000" b="1" dirty="0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000" b="1" dirty="0" err="1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có</a:t>
            </a:r>
            <a:r>
              <a:rPr lang="en-US" altLang="zh-CN" sz="2000" b="1" dirty="0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 0, 1, 2, 3, 4, 5 </a:t>
            </a:r>
            <a:r>
              <a:rPr lang="en-US" altLang="zh-CN" sz="2000" b="1" dirty="0" err="1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đồ</a:t>
            </a:r>
            <a:r>
              <a:rPr lang="en-US" altLang="zh-CN" sz="2000" b="1" dirty="0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000" b="1" dirty="0" err="1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vật</a:t>
            </a:r>
            <a:r>
              <a:rPr lang="en-US" altLang="zh-CN" sz="2000" b="1" dirty="0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.</a:t>
            </a:r>
            <a:endParaRPr lang="zh-CN" altLang="en-US" sz="2000" dirty="0">
              <a:solidFill>
                <a:srgbClr val="000000"/>
              </a:solidFill>
              <a:latin typeface="UTM Avo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0578208"/>
      </p:ext>
    </p:extLst>
  </p:cSld>
  <p:clrMapOvr>
    <a:masterClrMapping/>
  </p:clrMapOvr>
  <p:transition advTm="27505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7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7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7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7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7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7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7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" dur="500"/>
                                        <p:tgtEl>
                                          <p:spTgt spid="47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71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7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7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7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7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7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4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47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2" dur="80"/>
                                        <p:tgtEl>
                                          <p:spTgt spid="4717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3" dur="80"/>
                                        <p:tgtEl>
                                          <p:spTgt spid="4717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80"/>
                                        <p:tgtEl>
                                          <p:spTgt spid="4717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60"/>
                            </p:stCondLst>
                            <p:childTnLst>
                              <p:par>
                                <p:cTn id="4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47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60"/>
                            </p:stCondLst>
                            <p:childTnLst>
                              <p:par>
                                <p:cTn id="5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4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560"/>
                            </p:stCondLst>
                            <p:childTnLst>
                              <p:par>
                                <p:cTn id="54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6" dur="80"/>
                                        <p:tgtEl>
                                          <p:spTgt spid="471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7" dur="80"/>
                                        <p:tgtEl>
                                          <p:spTgt spid="471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80"/>
                                        <p:tgtEl>
                                          <p:spTgt spid="471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320"/>
                            </p:stCondLst>
                            <p:childTnLst>
                              <p:par>
                                <p:cTn id="6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47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820"/>
                            </p:stCondLst>
                            <p:childTnLst>
                              <p:par>
                                <p:cTn id="6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47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6320"/>
                            </p:stCondLst>
                            <p:childTnLst>
                              <p:par>
                                <p:cTn id="68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0" dur="80"/>
                                        <p:tgtEl>
                                          <p:spTgt spid="4716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71" dur="80"/>
                                        <p:tgtEl>
                                          <p:spTgt spid="471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80"/>
                                        <p:tgtEl>
                                          <p:spTgt spid="471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7840"/>
                            </p:stCondLst>
                            <p:childTnLst>
                              <p:par>
                                <p:cTn id="7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47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8340"/>
                            </p:stCondLst>
                            <p:childTnLst>
                              <p:par>
                                <p:cTn id="7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47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8840"/>
                            </p:stCondLst>
                            <p:childTnLst>
                              <p:par>
                                <p:cTn id="82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84" dur="80"/>
                                        <p:tgtEl>
                                          <p:spTgt spid="4716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5" dur="80"/>
                                        <p:tgtEl>
                                          <p:spTgt spid="471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80"/>
                                        <p:tgtEl>
                                          <p:spTgt spid="471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150" grpId="0"/>
      <p:bldP spid="47161" grpId="0"/>
      <p:bldP spid="47166" grpId="0"/>
      <p:bldP spid="47171" grpId="0"/>
      <p:bldP spid="4717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11560" y="409228"/>
            <a:ext cx="806489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 dirty="0">
                <a:solidFill>
                  <a:srgbClr val="FF0000"/>
                </a:solidFill>
                <a:latin typeface="UTM Avo" pitchFamily="18" charset="0"/>
                <a:cs typeface="Arial" panose="020B0604020202020204" pitchFamily="34" charset="0"/>
              </a:rPr>
              <a:t>KHỞI ĐỘNG</a:t>
            </a:r>
          </a:p>
          <a:p>
            <a:pPr algn="ctr">
              <a:lnSpc>
                <a:spcPct val="150000"/>
              </a:lnSpc>
            </a:pPr>
            <a:r>
              <a:rPr lang="en-US" sz="4800" b="1" dirty="0">
                <a:solidFill>
                  <a:srgbClr val="FF0000"/>
                </a:solidFill>
                <a:latin typeface="UTM Avo" pitchFamily="18" charset="0"/>
                <a:cs typeface="Arial" panose="020B0604020202020204" pitchFamily="34" charset="0"/>
              </a:rPr>
              <a:t>BÀI HÁT : TẬP ĐẾM</a:t>
            </a:r>
          </a:p>
        </p:txBody>
      </p:sp>
    </p:spTree>
    <p:extLst>
      <p:ext uri="{BB962C8B-B14F-4D97-AF65-F5344CB8AC3E}">
        <p14:creationId xmlns:p14="http://schemas.microsoft.com/office/powerpoint/2010/main" val="268408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30"/>
    </mc:Choice>
    <mc:Fallback xmlns="">
      <p:transition spd="slow" advTm="823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21E3792-F278-E0D6-E290-AB127F37BD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23996"/>
            <a:ext cx="9497635" cy="5738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704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C:\Users\pc\Desktop\春游\ee5a6820931b74870b32ad568a60d0a0.pngee5a6820931b74870b32ad568a60d0a0">
            <a:extLst>
              <a:ext uri="{FF2B5EF4-FFF2-40B4-BE49-F238E27FC236}">
                <a16:creationId xmlns:a16="http://schemas.microsoft.com/office/drawing/2014/main" id="{3F24092F-1C15-43C9-9DF8-CF3C02F7A4AC}"/>
              </a:ext>
            </a:extLst>
          </p:cNvPr>
          <p:cNvPicPr/>
          <p:nvPr/>
        </p:nvPicPr>
        <p:blipFill>
          <a:blip r:embed="rId3"/>
          <a:srcRect/>
          <a:stretch>
            <a:fillRect/>
          </a:stretch>
        </p:blipFill>
        <p:spPr>
          <a:xfrm rot="21186847">
            <a:off x="1351306" y="3289548"/>
            <a:ext cx="3950156" cy="224735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0" name="TextBox 19"/>
          <p:cNvSpPr txBox="1"/>
          <p:nvPr/>
        </p:nvSpPr>
        <p:spPr>
          <a:xfrm>
            <a:off x="1768912" y="1357249"/>
            <a:ext cx="712879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solidFill>
                  <a:srgbClr val="FFFF00"/>
                </a:solidFill>
                <a:latin typeface="UTM Avo" pitchFamily="18" charset="0"/>
                <a:cs typeface="Times New Roman" pitchFamily="18" charset="0"/>
              </a:rPr>
              <a:t>KHÁM PHÁ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737066" y="1417340"/>
            <a:ext cx="712879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solidFill>
                  <a:srgbClr val="92D050"/>
                </a:solidFill>
                <a:latin typeface="UTM Avo" pitchFamily="18" charset="0"/>
                <a:cs typeface="Times New Roman" pitchFamily="18" charset="0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183478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6050">
        <p:random/>
      </p:transition>
    </mc:Choice>
    <mc:Fallback xmlns="">
      <p:transition spd="slow" advTm="605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289114" y="702489"/>
            <a:ext cx="1232586" cy="1506939"/>
            <a:chOff x="6769960" y="1737897"/>
            <a:chExt cx="1365729" cy="2185250"/>
          </a:xfrm>
        </p:grpSpPr>
        <p:pic>
          <p:nvPicPr>
            <p:cNvPr id="30" name="Picture 2" descr="C:\Users\Administrator\Desktop\GA ĐT TOAN\so 1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69960" y="1737897"/>
              <a:ext cx="1307734" cy="15888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/>
            <p:cNvSpPr txBox="1"/>
            <p:nvPr/>
          </p:nvSpPr>
          <p:spPr>
            <a:xfrm>
              <a:off x="6979151" y="3253675"/>
              <a:ext cx="1156538" cy="6694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latin typeface="UTM Avo" pitchFamily="18" charset="0"/>
                  <a:cs typeface="Arial" panose="020B0604020202020204" pitchFamily="34" charset="0"/>
                </a:rPr>
                <a:t>một</a:t>
              </a:r>
              <a:endParaRPr lang="en-US" sz="2400" b="1" dirty="0">
                <a:latin typeface="UTM Avo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015" y="10930"/>
            <a:ext cx="1220625" cy="57082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/>
          <a:srcRect l="19277" r="33164"/>
          <a:stretch>
            <a:fillRect/>
          </a:stretch>
        </p:blipFill>
        <p:spPr>
          <a:xfrm>
            <a:off x="1701947" y="791211"/>
            <a:ext cx="4011895" cy="124734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/>
          <a:srcRect r="82447"/>
          <a:stretch>
            <a:fillRect/>
          </a:stretch>
        </p:blipFill>
        <p:spPr>
          <a:xfrm>
            <a:off x="111015" y="577249"/>
            <a:ext cx="1643643" cy="1461310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5724128" y="870554"/>
            <a:ext cx="1296143" cy="1036033"/>
            <a:chOff x="6943006" y="3690002"/>
            <a:chExt cx="2055410" cy="1280160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943006" y="3690002"/>
              <a:ext cx="2055410" cy="1280160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274551" y="3847926"/>
              <a:ext cx="1235591" cy="964312"/>
            </a:xfrm>
            <a:prstGeom prst="rect">
              <a:avLst/>
            </a:prstGeom>
          </p:spPr>
        </p:pic>
      </p:grp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8"/>
          <a:srcRect l="29537"/>
          <a:stretch>
            <a:fillRect/>
          </a:stretch>
        </p:blipFill>
        <p:spPr>
          <a:xfrm>
            <a:off x="1835696" y="2281436"/>
            <a:ext cx="3878146" cy="1347071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5724128" y="2425452"/>
            <a:ext cx="1368151" cy="1131047"/>
            <a:chOff x="6861375" y="2750338"/>
            <a:chExt cx="2000460" cy="1312524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861375" y="2750338"/>
              <a:ext cx="2000460" cy="1312524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405738" y="2917461"/>
              <a:ext cx="1012992" cy="937224"/>
            </a:xfrm>
            <a:prstGeom prst="rect">
              <a:avLst/>
            </a:prstGeom>
          </p:spPr>
        </p:pic>
      </p:grp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8"/>
          <a:srcRect r="73125"/>
          <a:stretch>
            <a:fillRect/>
          </a:stretch>
        </p:blipFill>
        <p:spPr>
          <a:xfrm>
            <a:off x="111015" y="2137420"/>
            <a:ext cx="1790781" cy="1579363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7236295" y="4081636"/>
            <a:ext cx="1233061" cy="1584176"/>
            <a:chOff x="7636981" y="633505"/>
            <a:chExt cx="1233061" cy="1477211"/>
          </a:xfrm>
        </p:grpSpPr>
        <p:pic>
          <p:nvPicPr>
            <p:cNvPr id="22" name="Picture 5" descr="C:\Users\Administrator\Desktop\GA ĐT TOAN\thuong xuyen\so 3.jp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36981" y="633505"/>
              <a:ext cx="1233061" cy="10423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TextBox 22"/>
            <p:cNvSpPr txBox="1"/>
            <p:nvPr/>
          </p:nvSpPr>
          <p:spPr>
            <a:xfrm>
              <a:off x="7808450" y="1639818"/>
              <a:ext cx="692628" cy="4708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latin typeface="UTM Avo" pitchFamily="18" charset="0"/>
                  <a:cs typeface="Arial" panose="020B0604020202020204" pitchFamily="34" charset="0"/>
                </a:rPr>
                <a:t>ba</a:t>
              </a:r>
              <a:endParaRPr lang="en-US" sz="2800" b="1" dirty="0">
                <a:latin typeface="UTM Avo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7236294" y="2276104"/>
            <a:ext cx="1233063" cy="1661516"/>
            <a:chOff x="7239739" y="1833703"/>
            <a:chExt cx="1152564" cy="1495365"/>
          </a:xfrm>
        </p:grpSpPr>
        <p:pic>
          <p:nvPicPr>
            <p:cNvPr id="25" name="Picture 4" descr="C:\Users\Administrator\Desktop\GA ĐT TOAN\thuong xuyen\so 2.jpg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39739" y="1833703"/>
              <a:ext cx="1152564" cy="11709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TextBox 25"/>
            <p:cNvSpPr txBox="1"/>
            <p:nvPr/>
          </p:nvSpPr>
          <p:spPr>
            <a:xfrm>
              <a:off x="7551776" y="2913569"/>
              <a:ext cx="692628" cy="4154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latin typeface="UTM Avo" pitchFamily="18" charset="0"/>
                  <a:cs typeface="Arial" panose="020B0604020202020204" pitchFamily="34" charset="0"/>
                </a:rPr>
                <a:t>hai</a:t>
              </a:r>
              <a:endParaRPr lang="en-US" sz="2400" b="1" dirty="0">
                <a:latin typeface="UTM Avo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13"/>
          <a:srcRect l="4838" t="33535" r="79983" b="51794"/>
          <a:stretch/>
        </p:blipFill>
        <p:spPr>
          <a:xfrm>
            <a:off x="111016" y="3791546"/>
            <a:ext cx="1754712" cy="1688312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13"/>
          <a:srcRect l="22502" t="34738" r="34889" b="51621"/>
          <a:stretch/>
        </p:blipFill>
        <p:spPr>
          <a:xfrm>
            <a:off x="1921374" y="4090714"/>
            <a:ext cx="3658738" cy="114305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5799928" y="4134960"/>
            <a:ext cx="1292351" cy="1098804"/>
            <a:chOff x="5799928" y="4081636"/>
            <a:chExt cx="1076329" cy="877770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 rotWithShape="1">
            <a:blip r:embed="rId13"/>
            <a:srcRect l="68417" t="34647" r="15565" b="52231"/>
            <a:stretch/>
          </p:blipFill>
          <p:spPr>
            <a:xfrm>
              <a:off x="5799928" y="4081636"/>
              <a:ext cx="1076329" cy="877770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6039091" y="4134960"/>
              <a:ext cx="549133" cy="797081"/>
            </a:xfrm>
            <a:prstGeom prst="rect">
              <a:avLst/>
            </a:prstGeom>
          </p:spPr>
        </p:pic>
      </p:grpSp>
      <p:cxnSp>
        <p:nvCxnSpPr>
          <p:cNvPr id="9" name="Straight Arrow Connector 8"/>
          <p:cNvCxnSpPr/>
          <p:nvPr/>
        </p:nvCxnSpPr>
        <p:spPr>
          <a:xfrm flipH="1">
            <a:off x="1129693" y="357479"/>
            <a:ext cx="589734" cy="55205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H="1">
            <a:off x="3750743" y="357479"/>
            <a:ext cx="589734" cy="55205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flipH="1">
            <a:off x="1114629" y="2017409"/>
            <a:ext cx="589734" cy="55205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 flipH="1">
            <a:off x="3774769" y="2017409"/>
            <a:ext cx="589734" cy="55205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flipH="1">
            <a:off x="1114629" y="3733599"/>
            <a:ext cx="589734" cy="55205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 flipH="1">
            <a:off x="3860221" y="3733599"/>
            <a:ext cx="589734" cy="55205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03447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1653"/>
    </mc:Choice>
    <mc:Fallback xmlns="">
      <p:transition spd="slow" advTm="916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4654" t="86005" r="80055" b="1714"/>
          <a:stretch/>
        </p:blipFill>
        <p:spPr>
          <a:xfrm>
            <a:off x="179512" y="4153644"/>
            <a:ext cx="1858938" cy="1486240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6084168" y="4201106"/>
            <a:ext cx="1454582" cy="1248682"/>
            <a:chOff x="6084169" y="3977758"/>
            <a:chExt cx="1454582" cy="1248682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3"/>
            <a:srcRect l="68203" t="84309" r="15590" b="1714"/>
            <a:stretch/>
          </p:blipFill>
          <p:spPr>
            <a:xfrm>
              <a:off x="6084169" y="3977758"/>
              <a:ext cx="1454582" cy="1248682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549088" y="4303628"/>
              <a:ext cx="524741" cy="795913"/>
            </a:xfrm>
            <a:prstGeom prst="rect">
              <a:avLst/>
            </a:prstGeom>
          </p:spPr>
        </p:pic>
      </p:grpSp>
      <p:grpSp>
        <p:nvGrpSpPr>
          <p:cNvPr id="13" name="Group 12"/>
          <p:cNvGrpSpPr/>
          <p:nvPr/>
        </p:nvGrpSpPr>
        <p:grpSpPr>
          <a:xfrm>
            <a:off x="6084168" y="2345896"/>
            <a:ext cx="1454582" cy="1159676"/>
            <a:chOff x="6084168" y="2209428"/>
            <a:chExt cx="1454582" cy="1159676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3"/>
            <a:srcRect l="67915" t="68653" r="15219" b="17837"/>
            <a:stretch/>
          </p:blipFill>
          <p:spPr>
            <a:xfrm>
              <a:off x="6084168" y="2209428"/>
              <a:ext cx="1454582" cy="1159676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482354" y="2380768"/>
              <a:ext cx="574533" cy="816996"/>
            </a:xfrm>
            <a:prstGeom prst="rect">
              <a:avLst/>
            </a:prstGeom>
          </p:spPr>
        </p:pic>
      </p:grpSp>
      <p:grpSp>
        <p:nvGrpSpPr>
          <p:cNvPr id="10" name="Group 9"/>
          <p:cNvGrpSpPr/>
          <p:nvPr/>
        </p:nvGrpSpPr>
        <p:grpSpPr>
          <a:xfrm>
            <a:off x="6084168" y="431559"/>
            <a:ext cx="1407422" cy="1129797"/>
            <a:chOff x="7156704" y="2048256"/>
            <a:chExt cx="1694688" cy="1400015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3"/>
            <a:srcRect l="67849" t="50996" r="15863" b="35487"/>
            <a:stretch/>
          </p:blipFill>
          <p:spPr>
            <a:xfrm>
              <a:off x="7156704" y="2048256"/>
              <a:ext cx="1694688" cy="1400015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669262" y="2303078"/>
              <a:ext cx="670289" cy="874975"/>
            </a:xfrm>
            <a:prstGeom prst="rect">
              <a:avLst/>
            </a:prstGeom>
          </p:spPr>
        </p:pic>
      </p:grp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22386" t="49697" r="34728" b="35487"/>
          <a:stretch/>
        </p:blipFill>
        <p:spPr>
          <a:xfrm>
            <a:off x="1822722" y="352139"/>
            <a:ext cx="4144300" cy="142524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l="4929" t="52882" r="79955" b="35487"/>
          <a:stretch/>
        </p:blipFill>
        <p:spPr>
          <a:xfrm>
            <a:off x="116462" y="272527"/>
            <a:ext cx="1692172" cy="150485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/>
          <a:srcRect l="22550" t="68348" r="34728" b="17762"/>
          <a:stretch/>
        </p:blipFill>
        <p:spPr>
          <a:xfrm>
            <a:off x="1975401" y="2357738"/>
            <a:ext cx="3991622" cy="129185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/>
          <a:srcRect l="5368" t="70500" r="79868" b="18670"/>
          <a:stretch/>
        </p:blipFill>
        <p:spPr>
          <a:xfrm>
            <a:off x="116463" y="2263587"/>
            <a:ext cx="1858938" cy="145800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/>
          <a:srcRect l="22225" t="84309" r="34802" b="1714"/>
          <a:stretch/>
        </p:blipFill>
        <p:spPr>
          <a:xfrm>
            <a:off x="2064731" y="4153644"/>
            <a:ext cx="3829694" cy="1239899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7697555" y="2137420"/>
            <a:ext cx="1230545" cy="1656184"/>
            <a:chOff x="7675657" y="3732112"/>
            <a:chExt cx="1194925" cy="1542218"/>
          </a:xfrm>
        </p:grpSpPr>
        <p:pic>
          <p:nvPicPr>
            <p:cNvPr id="18" name="Picture 2" descr="C:\Users\Administrator\Desktop\GA ĐT TOAN\thuong xuyen\so 5.jp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75657" y="3732112"/>
              <a:ext cx="1194924" cy="11468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TextBox 18"/>
            <p:cNvSpPr txBox="1"/>
            <p:nvPr/>
          </p:nvSpPr>
          <p:spPr>
            <a:xfrm>
              <a:off x="7794347" y="4858831"/>
              <a:ext cx="1076235" cy="4154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latin typeface="UTM Avo" pitchFamily="18" charset="0"/>
                  <a:cs typeface="Arial" panose="020B0604020202020204" pitchFamily="34" charset="0"/>
                </a:rPr>
                <a:t>năm</a:t>
              </a:r>
              <a:endParaRPr lang="en-US" sz="2400" b="1" dirty="0">
                <a:latin typeface="UTM Avo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7614867" y="300759"/>
            <a:ext cx="1277612" cy="1722261"/>
            <a:chOff x="7596337" y="2764308"/>
            <a:chExt cx="1157164" cy="1550036"/>
          </a:xfrm>
        </p:grpSpPr>
        <p:pic>
          <p:nvPicPr>
            <p:cNvPr id="21" name="Picture 6" descr="C:\Users\Administrator\Desktop\GA ĐT TOAN\thuong xuyen\so 4.jp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96337" y="2764308"/>
              <a:ext cx="1157164" cy="11345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TextBox 21"/>
            <p:cNvSpPr txBox="1"/>
            <p:nvPr/>
          </p:nvSpPr>
          <p:spPr>
            <a:xfrm>
              <a:off x="7677265" y="3898845"/>
              <a:ext cx="1076235" cy="4154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UTM Avo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UTM Avo" pitchFamily="18" charset="0"/>
                  <a:cs typeface="Arial" panose="020B0604020202020204" pitchFamily="34" charset="0"/>
                </a:rPr>
                <a:t>bốn</a:t>
              </a:r>
              <a:endParaRPr lang="en-US" sz="2400" b="1" dirty="0">
                <a:latin typeface="UTM Avo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7761369" y="4009627"/>
            <a:ext cx="1391717" cy="1613794"/>
            <a:chOff x="6633854" y="1954323"/>
            <a:chExt cx="1376076" cy="1594327"/>
          </a:xfrm>
        </p:grpSpPr>
        <p:pic>
          <p:nvPicPr>
            <p:cNvPr id="24" name="Picture 3" descr="C:\Users\Administrator\Desktop\GA ĐT TOAN\thuong xuyen\so 0.jp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33854" y="1954323"/>
              <a:ext cx="1118398" cy="11314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TextBox 24"/>
            <p:cNvSpPr txBox="1"/>
            <p:nvPr/>
          </p:nvSpPr>
          <p:spPr>
            <a:xfrm>
              <a:off x="6667387" y="3092554"/>
              <a:ext cx="1342543" cy="4560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latin typeface="UTM Avo" pitchFamily="18" charset="0"/>
                  <a:cs typeface="Arial" panose="020B0604020202020204" pitchFamily="34" charset="0"/>
                </a:rPr>
                <a:t>không</a:t>
              </a:r>
              <a:endParaRPr lang="en-US" sz="2400" b="1" dirty="0">
                <a:latin typeface="UTM Avo" pitchFamily="18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26" name="Straight Arrow Connector 25"/>
          <p:cNvCxnSpPr/>
          <p:nvPr/>
        </p:nvCxnSpPr>
        <p:spPr>
          <a:xfrm flipH="1">
            <a:off x="1171350" y="108605"/>
            <a:ext cx="589734" cy="55205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H="1">
            <a:off x="4355976" y="120015"/>
            <a:ext cx="576063" cy="52923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H="1">
            <a:off x="1010678" y="1959755"/>
            <a:ext cx="589734" cy="55205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H="1">
            <a:off x="4309525" y="1959755"/>
            <a:ext cx="589734" cy="55205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H="1">
            <a:off x="1115616" y="4009628"/>
            <a:ext cx="589734" cy="55205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flipH="1">
            <a:off x="3782342" y="4009628"/>
            <a:ext cx="589734" cy="55205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294302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346"/>
    </mc:Choice>
    <mc:Fallback xmlns="">
      <p:transition spd="slow" advTm="723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4|24.3|18.3|4|2.3|5.6|1.1|3|2.7|4.5|1.4|4.5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6|1.5|4.4|2.5|3.7|2.1|4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2|19.9|5.6|6|4.4|5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3|12.7|6.7|2.5|6.7|17|4.7|8.4|2.2|5.6|5.6|3.9|4|1.7|3.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|7.1|1.7|1.5|3.2|7|8.8|1.4|0.7|3.6|6.6|3.3|7.4|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1|1.3|0.6|0.7|0.8|1.9|0.9|0.9|0.6|0.7|1.6|1.5|0.7|0.5|0.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2|0.9|0.7|0.5|1.7|1.5|0.9|0.6|0.7|1.2|1.7|0.9|0.7|0.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2_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 Light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9.xml><?xml version="1.0" encoding="utf-8"?>
<a:theme xmlns:a="http://schemas.openxmlformats.org/drawingml/2006/main" name="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2431</TotalTime>
  <Words>261</Words>
  <Application>Microsoft Office PowerPoint</Application>
  <PresentationFormat>On-screen Show (16:10)</PresentationFormat>
  <Paragraphs>58</Paragraphs>
  <Slides>28</Slides>
  <Notes>5</Notes>
  <HiddenSlides>0</HiddenSlides>
  <MMClips>6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10</vt:i4>
      </vt:variant>
      <vt:variant>
        <vt:lpstr>Slide Titles</vt:lpstr>
      </vt:variant>
      <vt:variant>
        <vt:i4>28</vt:i4>
      </vt:variant>
    </vt:vector>
  </HeadingPairs>
  <TitlesOfParts>
    <vt:vector size="50" baseType="lpstr">
      <vt:lpstr>맑은 고딕</vt:lpstr>
      <vt:lpstr>微软雅黑</vt:lpstr>
      <vt:lpstr>.VnAvant</vt:lpstr>
      <vt:lpstr>Aharoni</vt:lpstr>
      <vt:lpstr>Arial</vt:lpstr>
      <vt:lpstr>Calibri</vt:lpstr>
      <vt:lpstr>Calibri Light</vt:lpstr>
      <vt:lpstr>HP001 4 hàng</vt:lpstr>
      <vt:lpstr>Times New Roman</vt:lpstr>
      <vt:lpstr>UTM Avo</vt:lpstr>
      <vt:lpstr>UVN Minh Map</vt:lpstr>
      <vt:lpstr>Wingdings</vt:lpstr>
      <vt:lpstr>Office Theme</vt:lpstr>
      <vt:lpstr>Custom Design</vt:lpstr>
      <vt:lpstr>1_Office Theme</vt:lpstr>
      <vt:lpstr>2_Office Theme</vt:lpstr>
      <vt:lpstr>3_Office Theme</vt:lpstr>
      <vt:lpstr>5_Office Theme</vt:lpstr>
      <vt:lpstr>Office 主题​​</vt:lpstr>
      <vt:lpstr>包图主题2</vt:lpstr>
      <vt:lpstr>默认设计模板</vt:lpstr>
      <vt:lpstr>2_默认设计模板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- Ôn lại bài học - Xem trước các bài sau:  Các số 0,1,2,3,4,5  (Tiết 2) </vt:lpstr>
      <vt:lpstr>PowerPoint Presentation</vt:lpstr>
    </vt:vector>
  </TitlesOfParts>
  <Company>Microsoft Corporation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Registered User</dc:creator>
  <cp:lastModifiedBy>Admin</cp:lastModifiedBy>
  <cp:revision>288</cp:revision>
  <dcterms:created xsi:type="dcterms:W3CDTF">2014-04-01T16:27:38Z</dcterms:created>
  <dcterms:modified xsi:type="dcterms:W3CDTF">2023-07-19T06:59:24Z</dcterms:modified>
</cp:coreProperties>
</file>