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1" r:id="rId2"/>
  </p:sldMasterIdLst>
  <p:notesMasterIdLst>
    <p:notesMasterId r:id="rId25"/>
  </p:notesMasterIdLst>
  <p:sldIdLst>
    <p:sldId id="319" r:id="rId3"/>
    <p:sldId id="256" r:id="rId4"/>
    <p:sldId id="258" r:id="rId5"/>
    <p:sldId id="260" r:id="rId6"/>
    <p:sldId id="263" r:id="rId7"/>
    <p:sldId id="301" r:id="rId8"/>
    <p:sldId id="272" r:id="rId9"/>
    <p:sldId id="300" r:id="rId10"/>
    <p:sldId id="309" r:id="rId11"/>
    <p:sldId id="302" r:id="rId12"/>
    <p:sldId id="303" r:id="rId13"/>
    <p:sldId id="271" r:id="rId14"/>
    <p:sldId id="313" r:id="rId15"/>
    <p:sldId id="314" r:id="rId16"/>
    <p:sldId id="305" r:id="rId17"/>
    <p:sldId id="306" r:id="rId18"/>
    <p:sldId id="287" r:id="rId19"/>
    <p:sldId id="307" r:id="rId20"/>
    <p:sldId id="317" r:id="rId21"/>
    <p:sldId id="277" r:id="rId22"/>
    <p:sldId id="284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70D69-F705-4EC6-AC89-D7870C1AF98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519EE-0B24-4ABB-B507-3D62F3F41CB4}" type="parTrans" cxnId="{2FDB9ECD-AD4E-4F22-8DA0-9E4B2F642712}">
      <dgm:prSet/>
      <dgm:spPr/>
      <dgm:t>
        <a:bodyPr/>
        <a:lstStyle/>
        <a:p>
          <a:endParaRPr lang="en-US"/>
        </a:p>
      </dgm:t>
    </dgm:pt>
    <dgm:pt modelId="{716D03B2-838A-4556-B22D-16F28C433133}" type="sibTrans" cxnId="{2FDB9ECD-AD4E-4F22-8DA0-9E4B2F642712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X="101778" custScaleY="138742" custLinFactNeighborX="-1242" custLinFactNeighborY="-30629">
        <dgm:presLayoutVars>
          <dgm:bulletEnabled val="1"/>
        </dgm:presLayoutVars>
      </dgm:prSet>
      <dgm:spPr/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NeighborX="-10757" custLinFactNeighborY="-217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6875" custScaleY="131613" custLinFactNeighborX="-3832" custLinFactNeighborY="-12783">
        <dgm:presLayoutVars>
          <dgm:bulletEnabled val="1"/>
        </dgm:presLayoutVars>
      </dgm:prSet>
      <dgm:spPr/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 custFlipHor="1" custScaleX="29277" custScaleY="7383" custLinFactNeighborX="-20692" custLinFactNeighborY="-6599"/>
      <dgm:spPr/>
    </dgm:pt>
    <dgm:pt modelId="{855F16FA-6E5E-4A9B-8ADF-DBDC9E74FCBD}" type="pres">
      <dgm:prSet presAssocID="{4D870D69-F705-4EC6-AC89-D7870C1AF980}" presName="text_3" presStyleLbl="node1" presStyleIdx="2" presStyleCnt="3" custScaleY="128485">
        <dgm:presLayoutVars>
          <dgm:bulletEnabled val="1"/>
        </dgm:presLayoutVars>
      </dgm:prSet>
      <dgm:spPr/>
    </dgm:pt>
    <dgm:pt modelId="{90C97EE3-0DD3-4CEF-B91B-6E40C1116B73}" type="pres">
      <dgm:prSet presAssocID="{4D870D69-F705-4EC6-AC89-D7870C1AF980}" presName="accent_3" presStyleCnt="0"/>
      <dgm:spPr/>
    </dgm:pt>
    <dgm:pt modelId="{AEB5CEEA-1212-4802-ABBD-5D31E94559C2}" type="pres">
      <dgm:prSet presAssocID="{4D870D69-F705-4EC6-AC89-D7870C1AF980}" presName="accentRepeatNode" presStyleLbl="solidFgAcc1" presStyleIdx="2" presStyleCnt="3" custFlipVert="1" custFlipHor="1" custScaleX="67399" custScaleY="4886" custLinFactNeighborX="4217" custLinFactNeighborY="-5049"/>
      <dgm:spPr/>
    </dgm:pt>
  </dgm:ptLst>
  <dgm:cxnLst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57E22C48-B45F-4B34-B675-09B206D2F126}" type="presOf" srcId="{2539990F-C84A-42AC-88CF-45ED9AC1F08B}" destId="{DB69836F-FE00-4372-B69A-DF0D28029991}" srcOrd="0" destOrd="0" presId="urn:microsoft.com/office/officeart/2008/layout/VerticalCurvedList"/>
    <dgm:cxn modelId="{E95AA753-0D63-491C-AFF7-3921808EEA8B}" type="presOf" srcId="{5BE2D0CB-5BBD-4A03-A3CB-F48B34989FA3}" destId="{3059196D-AF0C-4463-A93E-812664631BA3}" srcOrd="0" destOrd="0" presId="urn:microsoft.com/office/officeart/2008/layout/VerticalCurvedList"/>
    <dgm:cxn modelId="{9C5C9283-CF64-4A4B-88D2-68E7B300757C}" type="presOf" srcId="{4D870D69-F705-4EC6-AC89-D7870C1AF980}" destId="{855F16FA-6E5E-4A9B-8ADF-DBDC9E74FCBD}" srcOrd="0" destOrd="0" presId="urn:microsoft.com/office/officeart/2008/layout/VerticalCurvedList"/>
    <dgm:cxn modelId="{4EE3FA97-B1B6-4D2D-A7ED-063440E080A7}" type="presOf" srcId="{C9CE7A57-E5A3-450C-8737-C72D44C4E0F3}" destId="{D0EDBA11-CE96-4FCC-BFE8-4DE9D160E032}" srcOrd="0" destOrd="0" presId="urn:microsoft.com/office/officeart/2008/layout/VerticalCurvedList"/>
    <dgm:cxn modelId="{2FDB9ECD-AD4E-4F22-8DA0-9E4B2F642712}" srcId="{5BE2D0CB-5BBD-4A03-A3CB-F48B34989FA3}" destId="{4D870D69-F705-4EC6-AC89-D7870C1AF980}" srcOrd="2" destOrd="0" parTransId="{216519EE-0B24-4ABB-B507-3D62F3F41CB4}" sibTransId="{716D03B2-838A-4556-B22D-16F28C433133}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14171FF0-A888-4549-AA3E-204628D7B31A}" type="presOf" srcId="{5DD8EB11-5406-4D7D-A4B3-982550787B16}" destId="{16095D2C-57B4-48CA-953C-267BD9DD484B}" srcOrd="0" destOrd="0" presId="urn:microsoft.com/office/officeart/2008/layout/VerticalCurvedList"/>
    <dgm:cxn modelId="{6034AA91-E7F9-42E4-96B5-E4986A1881D2}" type="presParOf" srcId="{3059196D-AF0C-4463-A93E-812664631BA3}" destId="{558D9870-05E2-484E-9241-818D42D9FADA}" srcOrd="0" destOrd="0" presId="urn:microsoft.com/office/officeart/2008/layout/VerticalCurvedList"/>
    <dgm:cxn modelId="{F3BB05B1-ED3A-46DE-A2AC-512992CB39E9}" type="presParOf" srcId="{558D9870-05E2-484E-9241-818D42D9FADA}" destId="{39FD721C-A262-4C4E-B494-AC1732E6F3A0}" srcOrd="0" destOrd="0" presId="urn:microsoft.com/office/officeart/2008/layout/VerticalCurvedList"/>
    <dgm:cxn modelId="{8E51CA71-31CB-4056-95B2-5206632EB3C9}" type="presParOf" srcId="{39FD721C-A262-4C4E-B494-AC1732E6F3A0}" destId="{849B6A22-FC21-4DC5-A1AF-CBADFA6E7F70}" srcOrd="0" destOrd="0" presId="urn:microsoft.com/office/officeart/2008/layout/VerticalCurvedList"/>
    <dgm:cxn modelId="{52841889-D3AE-4703-9889-D3C9D6C6FF8F}" type="presParOf" srcId="{39FD721C-A262-4C4E-B494-AC1732E6F3A0}" destId="{D0EDBA11-CE96-4FCC-BFE8-4DE9D160E032}" srcOrd="1" destOrd="0" presId="urn:microsoft.com/office/officeart/2008/layout/VerticalCurvedList"/>
    <dgm:cxn modelId="{18358A85-3C44-4686-8E47-3416051376EA}" type="presParOf" srcId="{39FD721C-A262-4C4E-B494-AC1732E6F3A0}" destId="{AF90F929-E81A-499C-8856-3125BD5771DB}" srcOrd="2" destOrd="0" presId="urn:microsoft.com/office/officeart/2008/layout/VerticalCurvedList"/>
    <dgm:cxn modelId="{8CA1ED5C-090B-466C-B4AB-19D18E7DFFC2}" type="presParOf" srcId="{39FD721C-A262-4C4E-B494-AC1732E6F3A0}" destId="{AC2B4F2C-FF8C-404D-92B0-C7C0A29210D1}" srcOrd="3" destOrd="0" presId="urn:microsoft.com/office/officeart/2008/layout/VerticalCurvedList"/>
    <dgm:cxn modelId="{41D657E9-88ED-4FD6-B2C5-7B5CF8C74412}" type="presParOf" srcId="{558D9870-05E2-484E-9241-818D42D9FADA}" destId="{16095D2C-57B4-48CA-953C-267BD9DD484B}" srcOrd="1" destOrd="0" presId="urn:microsoft.com/office/officeart/2008/layout/VerticalCurvedList"/>
    <dgm:cxn modelId="{73B05962-60C1-4313-9BFE-B43670C963FD}" type="presParOf" srcId="{558D9870-05E2-484E-9241-818D42D9FADA}" destId="{57F98E08-EB63-4773-8250-9B6C8F0D79DB}" srcOrd="2" destOrd="0" presId="urn:microsoft.com/office/officeart/2008/layout/VerticalCurvedList"/>
    <dgm:cxn modelId="{7867C257-ACC2-49DE-B48E-9FEF11A04648}" type="presParOf" srcId="{57F98E08-EB63-4773-8250-9B6C8F0D79DB}" destId="{73F439AE-4020-45C5-B27A-2DB6095092F8}" srcOrd="0" destOrd="0" presId="urn:microsoft.com/office/officeart/2008/layout/VerticalCurvedList"/>
    <dgm:cxn modelId="{48F30C87-B575-43D8-856E-43AD55A3D995}" type="presParOf" srcId="{558D9870-05E2-484E-9241-818D42D9FADA}" destId="{DB69836F-FE00-4372-B69A-DF0D28029991}" srcOrd="3" destOrd="0" presId="urn:microsoft.com/office/officeart/2008/layout/VerticalCurvedList"/>
    <dgm:cxn modelId="{05CDC705-C3CA-4A2B-9495-3B2E1CFED770}" type="presParOf" srcId="{558D9870-05E2-484E-9241-818D42D9FADA}" destId="{A23500C6-60B1-485B-9CAE-0E2BED65C988}" srcOrd="4" destOrd="0" presId="urn:microsoft.com/office/officeart/2008/layout/VerticalCurvedList"/>
    <dgm:cxn modelId="{74D332C4-68E0-4DC1-8BAD-BF4BAE35F196}" type="presParOf" srcId="{A23500C6-60B1-485B-9CAE-0E2BED65C988}" destId="{425517B2-2BDC-437A-9C2F-A102F25D4FDA}" srcOrd="0" destOrd="0" presId="urn:microsoft.com/office/officeart/2008/layout/VerticalCurvedList"/>
    <dgm:cxn modelId="{8BB14B5F-51CA-4313-B798-743365D229B1}" type="presParOf" srcId="{558D9870-05E2-484E-9241-818D42D9FADA}" destId="{855F16FA-6E5E-4A9B-8ADF-DBDC9E74FCBD}" srcOrd="5" destOrd="0" presId="urn:microsoft.com/office/officeart/2008/layout/VerticalCurvedList"/>
    <dgm:cxn modelId="{86A3D775-4EAC-46EF-B523-7A9D35E252BF}" type="presParOf" srcId="{558D9870-05E2-484E-9241-818D42D9FADA}" destId="{90C97EE3-0DD3-4CEF-B91B-6E40C1116B73}" srcOrd="6" destOrd="0" presId="urn:microsoft.com/office/officeart/2008/layout/VerticalCurvedList"/>
    <dgm:cxn modelId="{5A47BCAD-9E4C-42B1-8C90-20A64166D23B}" type="presParOf" srcId="{90C97EE3-0DD3-4CEF-B91B-6E40C1116B73}" destId="{AEB5CEEA-1212-4802-ABBD-5D31E94559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333615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363686" y="0"/>
          <a:ext cx="10568563" cy="1512629"/>
        </a:xfrm>
        <a:prstGeom prst="rect">
          <a:avLst/>
        </a:prstGeom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86" y="0"/>
        <a:ext cx="10568563" cy="1512629"/>
      </dsp:txXfrm>
    </dsp:sp>
    <dsp:sp modelId="{73F439AE-4020-45C5-B27A-2DB6095092F8}">
      <dsp:nvSpPr>
        <dsp:cNvPr id="0" name=""/>
        <dsp:cNvSpPr/>
      </dsp:nvSpPr>
      <dsp:spPr>
        <a:xfrm>
          <a:off x="-96435" y="112349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255221" y="1868796"/>
          <a:ext cx="10674282" cy="1434905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221" y="1868796"/>
        <a:ext cx="10674282" cy="1434905"/>
      </dsp:txXfrm>
    </dsp:sp>
    <dsp:sp modelId="{425517B2-2BDC-437A-9C2F-A102F25D4FDA}">
      <dsp:nvSpPr>
        <dsp:cNvPr id="0" name=""/>
        <dsp:cNvSpPr/>
      </dsp:nvSpPr>
      <dsp:spPr>
        <a:xfrm flipH="1">
          <a:off x="499786" y="2585375"/>
          <a:ext cx="398989" cy="100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16FA-6E5E-4A9B-8ADF-DBDC9E74FCBD}">
      <dsp:nvSpPr>
        <dsp:cNvPr id="0" name=""/>
        <dsp:cNvSpPr/>
      </dsp:nvSpPr>
      <dsp:spPr>
        <a:xfrm>
          <a:off x="584968" y="3660582"/>
          <a:ext cx="10383937" cy="1400802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968" y="3660582"/>
        <a:ext cx="10383937" cy="1400802"/>
      </dsp:txXfrm>
    </dsp:sp>
    <dsp:sp modelId="{AEB5CEEA-1212-4802-ABBD-5D31E94559C2}">
      <dsp:nvSpPr>
        <dsp:cNvPr id="0" name=""/>
        <dsp:cNvSpPr/>
      </dsp:nvSpPr>
      <dsp:spPr>
        <a:xfrm flipH="1" flipV="1">
          <a:off x="183178" y="4258882"/>
          <a:ext cx="918518" cy="66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AC2B1-0A7C-40F4-91F4-B398ACC018FD}" type="datetimeFigureOut">
              <a:rPr lang="vi-VN" smtClean="0"/>
              <a:t>19/07/2023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004A9-5F6D-4905-B2AA-917F88E53A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3724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15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004A9-5F6D-4905-B2AA-917F88E53A3E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231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2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96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82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77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58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51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43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81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7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6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68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85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7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6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8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61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5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3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4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8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5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71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91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430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TỰ NHIÊN XÃ HỘI 1</a:t>
            </a:r>
            <a:endParaRPr lang="zh-CN" altLang="en-US" sz="28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38036" y="4068286"/>
            <a:ext cx="79852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An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88793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ạy bé về khái niệm an toàn | Moony Cl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7" y="1394401"/>
            <a:ext cx="5453085" cy="410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hiểm họa khôn lường đối với trẻ nhỏ từ những đồ vật trong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60" y="1394400"/>
            <a:ext cx="5748892" cy="38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y 1"/>
          <p:cNvSpPr/>
          <p:nvPr/>
        </p:nvSpPr>
        <p:spPr>
          <a:xfrm>
            <a:off x="9759417" y="3352800"/>
            <a:ext cx="1005565" cy="2008908"/>
          </a:xfrm>
          <a:prstGeom prst="mathMultiply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77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461037" y="1791565"/>
            <a:ext cx="8162926" cy="3362325"/>
          </a:xfrm>
          <a:prstGeom prst="cloud">
            <a:avLst/>
          </a:prstGeom>
          <a:solidFill>
            <a:srgbClr val="D1EEF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Các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bạn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hãy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cẩn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thận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với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</a:p>
          <a:p>
            <a:pPr algn="just"/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đồ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dùng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sắc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nhọn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nhé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53" y="946871"/>
            <a:ext cx="3452158" cy="34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86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A836F1-629E-4ABE-AA36-BC9F40884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40" y="2514600"/>
            <a:ext cx="70565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0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9" y="354538"/>
            <a:ext cx="510744" cy="528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6673" y="354538"/>
            <a:ext cx="980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436" y="1579418"/>
            <a:ext cx="624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dùng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dao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cắt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thức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ăn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27" y="3055504"/>
            <a:ext cx="6890328" cy="276340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833091" y="3953164"/>
            <a:ext cx="738909" cy="23090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7384133">
            <a:off x="6547697" y="3445552"/>
            <a:ext cx="738909" cy="31697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9416460">
            <a:off x="7758545" y="5290709"/>
            <a:ext cx="600363" cy="38792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4473" y="4175596"/>
            <a:ext cx="2382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lưỡi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02464" y="3080819"/>
            <a:ext cx="2225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sống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08077" y="5557299"/>
            <a:ext cx="2249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cán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705806" y="3430742"/>
            <a:ext cx="2957366" cy="15066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2978622" y="3099670"/>
            <a:ext cx="406400" cy="21656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/>
          <p:cNvSpPr txBox="1"/>
          <p:nvPr/>
        </p:nvSpPr>
        <p:spPr>
          <a:xfrm>
            <a:off x="2037250" y="3168732"/>
            <a:ext cx="1643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mũi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404004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87" y="1597307"/>
            <a:ext cx="2346320" cy="4995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07" y="1597307"/>
            <a:ext cx="2329005" cy="4995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12" y="1597307"/>
            <a:ext cx="2337663" cy="49956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sp>
        <p:nvSpPr>
          <p:cNvPr id="13" name="Oval 12"/>
          <p:cNvSpPr/>
          <p:nvPr/>
        </p:nvSpPr>
        <p:spPr>
          <a:xfrm>
            <a:off x="2203637" y="6173878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56" y="5533302"/>
            <a:ext cx="640575" cy="6405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76" y="5533303"/>
            <a:ext cx="640575" cy="6405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59" y="5533301"/>
            <a:ext cx="640575" cy="64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3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6" y="1522450"/>
            <a:ext cx="8067675" cy="47053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994087" y="5895975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13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"/>
          <a:stretch/>
        </p:blipFill>
        <p:spPr>
          <a:xfrm>
            <a:off x="1807535" y="1676400"/>
            <a:ext cx="8133907" cy="4992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4" y="230750"/>
            <a:ext cx="510744" cy="528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202673"/>
            <a:ext cx="980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dùng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2451287" y="6250078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119075" y="1347523"/>
            <a:ext cx="4205139" cy="1548077"/>
          </a:xfrm>
          <a:prstGeom prst="wedgeRoundRectCallout">
            <a:avLst>
              <a:gd name="adj1" fmla="val -57315"/>
              <a:gd name="adj2" fmla="val 372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Lato" panose="020F0502020204030203" pitchFamily="34" charset="0"/>
              </a:rPr>
              <a:t>    Em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cầm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kéo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chị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cắt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Đừng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tay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giữ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giấy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gần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lưỡi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kéo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85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430">
        <p15:prstTrans prst="pageCurlDouble"/>
      </p:transition>
    </mc:Choice>
    <mc:Fallback xmlns="">
      <p:transition spd="slow" advTm="1943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EF1854-94D5-4CCB-B3DB-603E1D1B7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866" y="904180"/>
            <a:ext cx="6794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00614" y="1589023"/>
            <a:ext cx="8841900" cy="4770076"/>
            <a:chOff x="1700614" y="1589023"/>
            <a:chExt cx="8841900" cy="47700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614" y="1589023"/>
              <a:ext cx="8841900" cy="457027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413" y="2152573"/>
              <a:ext cx="3485268" cy="344317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9185672" y="5939999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75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39160" y="933241"/>
            <a:ext cx="8841900" cy="4779826"/>
            <a:chOff x="3233653" y="1589023"/>
            <a:chExt cx="5775822" cy="47798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653" y="1589023"/>
              <a:ext cx="5775822" cy="4570276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8038380" y="5949749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4682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2" y="2536661"/>
            <a:ext cx="7189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 ĐỘNG</a:t>
            </a:r>
          </a:p>
        </p:txBody>
      </p:sp>
    </p:spTree>
    <p:extLst>
      <p:ext uri="{BB962C8B-B14F-4D97-AF65-F5344CB8AC3E}">
        <p14:creationId xmlns:p14="http://schemas.microsoft.com/office/powerpoint/2010/main" val="662663187"/>
      </p:ext>
    </p:extLst>
  </p:cSld>
  <p:clrMapOvr>
    <a:masterClrMapping/>
  </p:clrMapOvr>
  <p:transition spd="slow" advTm="6715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49" b="90664" l="0" r="100000">
                        <a14:foregroundMark x1="38400" y1="35321" x2="59800" y2="30146"/>
                        <a14:foregroundMark x1="40300" y1="53881" x2="30600" y2="75366"/>
                        <a14:foregroundMark x1="44500" y1="68616" x2="44800" y2="72441"/>
                        <a14:foregroundMark x1="51000" y1="64117" x2="65300" y2="70529"/>
                        <a14:foregroundMark x1="62600" y1="53993" x2="63100" y2="64679"/>
                        <a14:foregroundMark x1="57100" y1="56130" x2="58300" y2="65129"/>
                        <a14:foregroundMark x1="77800" y1="53656" x2="77000" y2="66592"/>
                        <a14:backgroundMark x1="14500" y1="37908" x2="14500" y2="37908"/>
                        <a14:backgroundMark x1="17100" y1="36895" x2="17100" y2="36895"/>
                        <a14:backgroundMark x1="21000" y1="55681" x2="21000" y2="55681"/>
                        <a14:backgroundMark x1="14300" y1="56243" x2="14300" y2="56243"/>
                      </a14:backgroundRemoval>
                    </a14:imgEffect>
                    <a14:imgEffect>
                      <a14:sharpenSoften amount="58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90">
            <a:off x="8653210" y="4175904"/>
            <a:ext cx="4282982" cy="3221714"/>
          </a:xfrm>
          <a:prstGeom prst="rect">
            <a:avLst/>
          </a:prstGeom>
          <a:noFill/>
          <a:effectLst>
            <a:glow>
              <a:schemeClr val="accent1">
                <a:alpha val="98000"/>
              </a:schemeClr>
            </a:glow>
            <a:outerShdw blurRad="88900" dist="139700" dir="13800000" sx="46000" sy="46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27319" y="1410426"/>
            <a:ext cx="3339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Bell" panose="02040603050506020204" pitchFamily="18" charset="0"/>
              </a:rPr>
              <a:t>KẾT LUẬN: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5054" y="2281075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kéo hoặc những đồ dùng dễ vỡ và sắc nhọn,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thận để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405">
        <p:circle/>
      </p:transition>
    </mc:Choice>
    <mc:Fallback xmlns="">
      <p:transition spd="slow" advTm="204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4873" y="2642833"/>
            <a:ext cx="9143850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</a:rPr>
              <a:t>CHUẨN BỊ BÀI HỌC SAU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UTM A&amp;S Heartbeat" panose="02040603050506020204" pitchFamily="18" charset="0"/>
              </a:rPr>
              <a:t>Bài 4: An toàn khi sử dụng đồ dùng trong nhà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 (Tiết 2)</a:t>
            </a:r>
          </a:p>
        </p:txBody>
      </p:sp>
    </p:spTree>
    <p:extLst>
      <p:ext uri="{BB962C8B-B14F-4D97-AF65-F5344CB8AC3E}">
        <p14:creationId xmlns:p14="http://schemas.microsoft.com/office/powerpoint/2010/main" val="1115233425"/>
      </p:ext>
    </p:extLst>
  </p:cSld>
  <p:clrMapOvr>
    <a:masterClrMapping/>
  </p:clrMapOvr>
  <p:transition spd="slow" advTm="11984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01" y="1019331"/>
            <a:ext cx="9983697" cy="240483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88665" y="3424169"/>
            <a:ext cx="7145628" cy="360040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1810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9"/>
    </mc:Choice>
    <mc:Fallback xmlns="">
      <p:transition spd="slow" advTm="1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014" y="759651"/>
            <a:ext cx="10334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An toàn khi sử dụng đồ dùng trong nhà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(Tiết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996886"/>
      </p:ext>
    </p:extLst>
  </p:cSld>
  <p:clrMapOvr>
    <a:masterClrMapping/>
  </p:clrMapOvr>
  <p:transition spd="slow" advTm="331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4098" y="324049"/>
            <a:ext cx="7886700" cy="802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UTM Bell" panose="020406030505060202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27737774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393025" y="1362135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327748" y="3239626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8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187532" y="1459140"/>
            <a:ext cx="86837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được tên một số đồ dùng sắc nhọn có 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trong nhà.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1199" y="3239626"/>
            <a:ext cx="85619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nếu sử dụng đồ dùng sắc nhọn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cẩn thận có thể gặp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nguy hiểm.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3159" y="5192755"/>
            <a:ext cx="9352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sử dụng an toàn đồ dùng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sắc nhọn.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045715"/>
      </p:ext>
    </p:extLst>
  </p:cSld>
  <p:clrMapOvr>
    <a:masterClrMapping/>
  </p:clrMapOvr>
  <p:transition spd="slow" advTm="23139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960" y="2413337"/>
            <a:ext cx="5213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KHÁM 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Be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53">
        <p:split orient="vert"/>
      </p:transition>
    </mc:Choice>
    <mc:Fallback xmlns="">
      <p:transition spd="slow" advTm="8753">
        <p:split orient="vert"/>
      </p:transition>
    </mc:Fallback>
  </mc:AlternateContent>
  <p:extLst>
    <p:ext uri="{E180D4A7-C9FB-4DFB-919C-405C955672EB}">
      <p14:showEvtLst xmlns:p14="http://schemas.microsoft.com/office/powerpoint/2010/main">
        <p14:playEvt time="214" objId="3"/>
        <p14:stopEvt time="8239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0874" y="263236"/>
            <a:ext cx="9441711" cy="6705600"/>
            <a:chOff x="457200" y="762000"/>
            <a:chExt cx="6839982" cy="47936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01"/>
            <a:stretch/>
          </p:blipFill>
          <p:spPr>
            <a:xfrm>
              <a:off x="457200" y="762000"/>
              <a:ext cx="4864788" cy="479367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398" b="30909"/>
            <a:stretch/>
          </p:blipFill>
          <p:spPr>
            <a:xfrm>
              <a:off x="5321988" y="762000"/>
              <a:ext cx="1975194" cy="473825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545782" y="1316182"/>
            <a:ext cx="213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Mở sách Bài 4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(trang 18)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0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0847" y="2747466"/>
            <a:ext cx="106041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hãy kể tên một số đồ dùng sắc nhọn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trong nhà có thể gây nguy hiểm.</a:t>
            </a:r>
          </a:p>
        </p:txBody>
      </p:sp>
    </p:spTree>
    <p:extLst>
      <p:ext uri="{BB962C8B-B14F-4D97-AF65-F5344CB8AC3E}">
        <p14:creationId xmlns:p14="http://schemas.microsoft.com/office/powerpoint/2010/main" val="60578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561">
        <p15:prstTrans prst="pageCurlDouble"/>
      </p:transition>
    </mc:Choice>
    <mc:Fallback xmlns="">
      <p:transition spd="slow" advTm="1156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ạn chế để những đồ vật sắc nhọn trong phòng | Mogi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2" y="15766"/>
            <a:ext cx="10972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8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22" y="928577"/>
            <a:ext cx="2925283" cy="2062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409" y="893135"/>
            <a:ext cx="3173266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37" y="3197409"/>
            <a:ext cx="2925283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46" y="2743199"/>
            <a:ext cx="2143125" cy="305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938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1377</TotalTime>
  <Words>328</Words>
  <Application>Microsoft Office PowerPoint</Application>
  <PresentationFormat>Widescreen</PresentationFormat>
  <Paragraphs>45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Lato</vt:lpstr>
      <vt:lpstr>Times New Roman</vt:lpstr>
      <vt:lpstr>UTM A&amp;S Heartbeat</vt:lpstr>
      <vt:lpstr>UTM Bell</vt:lpstr>
      <vt:lpstr>UTM Cooper Black</vt:lpstr>
      <vt:lpstr>UVN Minh Map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Binh Bui Thanh</cp:lastModifiedBy>
  <cp:revision>122</cp:revision>
  <dcterms:created xsi:type="dcterms:W3CDTF">2021-08-25T10:38:51Z</dcterms:created>
  <dcterms:modified xsi:type="dcterms:W3CDTF">2023-07-19T02:19:46Z</dcterms:modified>
</cp:coreProperties>
</file>