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3"/>
  </p:notesMasterIdLst>
  <p:sldIdLst>
    <p:sldId id="282" r:id="rId2"/>
    <p:sldId id="256" r:id="rId3"/>
    <p:sldId id="277" r:id="rId4"/>
    <p:sldId id="258" r:id="rId5"/>
    <p:sldId id="278" r:id="rId6"/>
    <p:sldId id="260" r:id="rId7"/>
    <p:sldId id="264" r:id="rId8"/>
    <p:sldId id="268" r:id="rId9"/>
    <p:sldId id="276" r:id="rId10"/>
    <p:sldId id="271" r:id="rId11"/>
    <p:sldId id="279" r:id="rId12"/>
    <p:sldId id="261" r:id="rId13"/>
    <p:sldId id="272" r:id="rId14"/>
    <p:sldId id="273" r:id="rId15"/>
    <p:sldId id="275" r:id="rId16"/>
    <p:sldId id="280" r:id="rId17"/>
    <p:sldId id="262" r:id="rId18"/>
    <p:sldId id="281" r:id="rId19"/>
    <p:sldId id="263" r:id="rId20"/>
    <p:sldId id="274" r:id="rId21"/>
    <p:sldId id="283" r:id="rId22"/>
  </p:sldIdLst>
  <p:sldSz cx="12192000" cy="6858000"/>
  <p:notesSz cx="6858000" cy="9144000"/>
  <p:embeddedFontLst>
    <p:embeddedFont>
      <p:font typeface="微软雅黑" panose="020B0503020204020204" pitchFamily="34" charset="-122"/>
      <p:regular r:id="rId24"/>
      <p:bold r:id="rId25"/>
    </p:embeddedFont>
    <p:embeddedFont>
      <p:font typeface="Arial-Rounded" panose="020B0500000000000000" charset="0"/>
      <p:regular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Calibri Light" panose="020F0302020204030204" pitchFamily="34" charset="0"/>
      <p:regular r:id="rId31"/>
      <p:italic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7E0BA"/>
    <a:srgbClr val="B3D6A2"/>
    <a:srgbClr val="A2C99B"/>
    <a:srgbClr val="92BF8A"/>
    <a:srgbClr val="FBC9BE"/>
    <a:srgbClr val="E7E5E5"/>
    <a:srgbClr val="CFCBB4"/>
    <a:srgbClr val="A3D5AF"/>
    <a:srgbClr val="A7CD7B"/>
    <a:srgbClr val="FDB7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 snapToGrid="0">
      <p:cViewPr varScale="1">
        <p:scale>
          <a:sx n="89" d="100"/>
          <a:sy n="89" d="100"/>
        </p:scale>
        <p:origin x="437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D5ED1A-A7C2-4CD8-ACB5-362876FFD3D6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22D2CC-BA50-4C7E-93AE-FEA7CCB9BB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106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58282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82665D-4AE9-4188-8DFA-8EC6A48289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E9587D0-CF45-4EF2-A713-93AF4915CA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79F941-3EB0-4E8B-A84D-DC036DB04F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795F1-8689-420B-AA42-32BAB340C6C9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91B94C-9B63-4044-9FEE-1B3CE0D689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F8A0BB-E334-4CC3-B2ED-66AC157F71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B4A12-5B3D-42AE-BE23-A515A0523D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6441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AB1A49-7B4B-436F-8691-B92D415ADF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7E29C3F-A44D-4190-B6D6-C0597318E9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6841FB-FDB8-4EA3-985A-3EA537647C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795F1-8689-420B-AA42-32BAB340C6C9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CF5C6C-32BC-4063-A878-1971653B10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D04379-FBED-41E1-B13B-9E424A15EF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B4A12-5B3D-42AE-BE23-A515A0523D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2275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96EDB1C-168B-473D-9843-7D992B35191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003DCC-F019-4A77-817E-EA0D1E97C0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130D6C-B812-49B1-8303-0F76E373D0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795F1-8689-420B-AA42-32BAB340C6C9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100D67-9FB3-4802-A736-68CFAC19BB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2ACF7E-5FDB-47A4-B940-90DB52D78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B4A12-5B3D-42AE-BE23-A515A0523D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8234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C90493-1AE1-4ED6-8D4E-A4C10094A0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8B1135-467C-45E3-849C-964F31D372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092191-96F4-4810-A83D-797E428068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795F1-8689-420B-AA42-32BAB340C6C9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7C244C-B6B4-4486-8066-3CED81E73A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F512EC-0A36-4393-819A-FED0D9D8D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B4A12-5B3D-42AE-BE23-A515A0523D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4328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E55CD-1AAF-40EB-9247-A8C75C588D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75ADE5-B01F-4750-AA15-0AED7C2F70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874A2C-0B7B-4EAA-92B5-2E2E2AF2FC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795F1-8689-420B-AA42-32BAB340C6C9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BC8518-FA98-4AA0-AE51-89156B5E10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0D6236-AC10-4AD1-BD1C-27A0549B4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B4A12-5B3D-42AE-BE23-A515A0523D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6027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E1E1F2-F64D-4A35-9707-2EB03F28E1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C93AEC-0C12-40A4-8369-7205D0EF98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4699C9-5AE1-4C9D-BB04-BB78303868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B137B3-D55F-4DE5-8CC2-261DF260B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795F1-8689-420B-AA42-32BAB340C6C9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7F3B43-B7DD-4607-AE69-FB05A9A329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7370EB-5C69-40E7-A398-FC52B182A2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B4A12-5B3D-42AE-BE23-A515A0523D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223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BA99F-F3AD-433D-8764-8E0B292FD4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4F8112-2EAA-4124-A8B5-953FA4592E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1505EB-5877-4DB6-ADF3-6B9805B13C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E6ECE4D-3A5A-4D49-BA98-D10787EDAD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EAF7F02-AB90-441E-AB1B-BACB6D983D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1620C88-0861-4C43-980C-171F758C6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795F1-8689-420B-AA42-32BAB340C6C9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53BF3E8-66DF-46A6-B627-13442E1C1F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15D8D89-3CBA-4944-A227-310BBBE08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B4A12-5B3D-42AE-BE23-A515A0523D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7049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2CFBAE-FE64-4BD5-AD42-EB911637ED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6BA737-CEB5-459C-8F64-B91ED1E388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795F1-8689-420B-AA42-32BAB340C6C9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444D61-11E0-4E89-ADCC-331CC89FD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4DC0-80F0-4F37-ABDC-68C6E049A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B4A12-5B3D-42AE-BE23-A515A0523D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6831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2">
            <a:extLst>
              <a:ext uri="{FF2B5EF4-FFF2-40B4-BE49-F238E27FC236}">
                <a16:creationId xmlns:a16="http://schemas.microsoft.com/office/drawing/2014/main" id="{EF88F4BB-DEE4-4F3A-AF6A-014C619CFB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6907"/>
          <a:stretch/>
        </p:blipFill>
        <p:spPr>
          <a:xfrm>
            <a:off x="6259" y="4303644"/>
            <a:ext cx="3526441" cy="2554356"/>
          </a:xfrm>
          <a:prstGeom prst="rect">
            <a:avLst/>
          </a:prstGeom>
        </p:spPr>
      </p:pic>
      <p:pic>
        <p:nvPicPr>
          <p:cNvPr id="17" name="图片 3">
            <a:extLst>
              <a:ext uri="{FF2B5EF4-FFF2-40B4-BE49-F238E27FC236}">
                <a16:creationId xmlns:a16="http://schemas.microsoft.com/office/drawing/2014/main" id="{596104FB-1042-4B3B-81BC-C624B2453B5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4000" y="26536"/>
            <a:ext cx="6804928" cy="6804928"/>
          </a:xfrm>
          <a:prstGeom prst="rect">
            <a:avLst/>
          </a:prstGeom>
        </p:spPr>
      </p:pic>
      <p:pic>
        <p:nvPicPr>
          <p:cNvPr id="18" name="图片 4">
            <a:extLst>
              <a:ext uri="{FF2B5EF4-FFF2-40B4-BE49-F238E27FC236}">
                <a16:creationId xmlns:a16="http://schemas.microsoft.com/office/drawing/2014/main" id="{FF555EB5-FFFD-4513-A6AE-89579CD2D20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51066" y="2906217"/>
            <a:ext cx="2556634" cy="2431062"/>
          </a:xfrm>
          <a:prstGeom prst="rect">
            <a:avLst/>
          </a:prstGeom>
        </p:spPr>
      </p:pic>
      <p:pic>
        <p:nvPicPr>
          <p:cNvPr id="19" name="图片 7">
            <a:extLst>
              <a:ext uri="{FF2B5EF4-FFF2-40B4-BE49-F238E27FC236}">
                <a16:creationId xmlns:a16="http://schemas.microsoft.com/office/drawing/2014/main" id="{EA55E763-2A6A-4B79-BF90-9443B9126A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2001" b="-1561"/>
          <a:stretch/>
        </p:blipFill>
        <p:spPr>
          <a:xfrm>
            <a:off x="2659217" y="0"/>
            <a:ext cx="2938897" cy="2504815"/>
          </a:xfrm>
          <a:prstGeom prst="rect">
            <a:avLst/>
          </a:prstGeom>
        </p:spPr>
      </p:pic>
      <p:pic>
        <p:nvPicPr>
          <p:cNvPr id="20" name="图片 8">
            <a:extLst>
              <a:ext uri="{FF2B5EF4-FFF2-40B4-BE49-F238E27FC236}">
                <a16:creationId xmlns:a16="http://schemas.microsoft.com/office/drawing/2014/main" id="{154A567C-3BB1-4E68-8ECB-79D29E2CF8F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8633" y="403123"/>
            <a:ext cx="12096168" cy="6105832"/>
          </a:xfrm>
          <a:prstGeom prst="rect">
            <a:avLst/>
          </a:prstGeom>
        </p:spPr>
      </p:pic>
      <p:pic>
        <p:nvPicPr>
          <p:cNvPr id="21" name="图片 12">
            <a:extLst>
              <a:ext uri="{FF2B5EF4-FFF2-40B4-BE49-F238E27FC236}">
                <a16:creationId xmlns:a16="http://schemas.microsoft.com/office/drawing/2014/main" id="{203AFAB2-DA46-4CF9-9F0A-162ECFEAAA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8" r="1"/>
          <a:stretch/>
        </p:blipFill>
        <p:spPr>
          <a:xfrm>
            <a:off x="419182" y="-57000"/>
            <a:ext cx="11475369" cy="579179"/>
          </a:xfrm>
          <a:prstGeom prst="rect">
            <a:avLst/>
          </a:prstGeom>
        </p:spPr>
      </p:pic>
      <p:pic>
        <p:nvPicPr>
          <p:cNvPr id="22" name="图片 13">
            <a:extLst>
              <a:ext uri="{FF2B5EF4-FFF2-40B4-BE49-F238E27FC236}">
                <a16:creationId xmlns:a16="http://schemas.microsoft.com/office/drawing/2014/main" id="{92886DCA-EB92-4874-817D-757A54881846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33" y="553113"/>
            <a:ext cx="384749" cy="5776102"/>
          </a:xfrm>
          <a:prstGeom prst="rect">
            <a:avLst/>
          </a:prstGeom>
        </p:spPr>
      </p:pic>
      <p:pic>
        <p:nvPicPr>
          <p:cNvPr id="23" name="图片 14">
            <a:extLst>
              <a:ext uri="{FF2B5EF4-FFF2-40B4-BE49-F238E27FC236}">
                <a16:creationId xmlns:a16="http://schemas.microsoft.com/office/drawing/2014/main" id="{5424640F-35D0-4350-91A5-3565EAEE5B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8" r="1"/>
          <a:stretch/>
        </p:blipFill>
        <p:spPr>
          <a:xfrm>
            <a:off x="419182" y="6376966"/>
            <a:ext cx="11475369" cy="579179"/>
          </a:xfrm>
          <a:prstGeom prst="rect">
            <a:avLst/>
          </a:prstGeom>
        </p:spPr>
      </p:pic>
      <p:pic>
        <p:nvPicPr>
          <p:cNvPr id="24" name="图片 15">
            <a:extLst>
              <a:ext uri="{FF2B5EF4-FFF2-40B4-BE49-F238E27FC236}">
                <a16:creationId xmlns:a16="http://schemas.microsoft.com/office/drawing/2014/main" id="{9A9AF13B-11ED-4472-A6CE-0D34CB533434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8493" y="553113"/>
            <a:ext cx="384749" cy="5776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5340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FAF3F8-E92D-4F8B-AAA7-BFC04AD8C2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869EE4-39D7-4F8E-A883-EBF2AD46B5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A01DC6-10DD-4819-9B93-29C41CB3D0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9038F4-EB51-4B79-93AD-9A9347C158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795F1-8689-420B-AA42-32BAB340C6C9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BF57B1-6E07-47F1-95AA-7B44A9795F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1FCB17-D45C-4D32-AC79-7C7A811832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B4A12-5B3D-42AE-BE23-A515A0523D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0091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D3DD83-0989-4861-9679-9FD47E6A33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C6A490A-D86E-471D-A71B-AC1404F3EFC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0B2D7F-585E-4B48-A0A2-AD0E1F075E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519823-5F3A-40F7-A498-5629648F03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795F1-8689-420B-AA42-32BAB340C6C9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B9445F-3CDE-4B9D-BFCD-D5CA7F2BBA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306054-CAF0-4C27-AFC4-B9FE15A8F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B4A12-5B3D-42AE-BE23-A515A0523D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7018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CA831823-E3B9-EAB1-BB90-CCF30D1363E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2804704-0B3E-445C-8F46-D675829ABE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A7C81B-AC34-48AC-BD25-18E8BC6957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55705F-17A8-46ED-8990-B83B7A6311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9795F1-8689-420B-AA42-32BAB340C6C9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96A376-3FDA-4410-B5B0-CA7A8E104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2CC83C-D728-4FF0-8B94-ABAD481DC0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8B4A12-5B3D-42AE-BE23-A515A0523D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482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0.png"/><Relationship Id="rId7" Type="http://schemas.openxmlformats.org/officeDocument/2006/relationships/image" Target="../media/image4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.png"/><Relationship Id="rId10" Type="http://schemas.openxmlformats.org/officeDocument/2006/relationships/image" Target="../media/image4.png"/><Relationship Id="rId4" Type="http://schemas.openxmlformats.org/officeDocument/2006/relationships/image" Target="../media/image21.png"/><Relationship Id="rId9" Type="http://schemas.openxmlformats.org/officeDocument/2006/relationships/image" Target="../media/image2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0.png"/><Relationship Id="rId7" Type="http://schemas.openxmlformats.org/officeDocument/2006/relationships/image" Target="../media/image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.png"/><Relationship Id="rId10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0.png"/><Relationship Id="rId7" Type="http://schemas.openxmlformats.org/officeDocument/2006/relationships/image" Target="../media/image2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28.pn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2000" cy="6873716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95" y="704055"/>
            <a:ext cx="2661644" cy="891500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4" y="2438401"/>
            <a:ext cx="12191997" cy="4005651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31"/>
            <a:ext cx="12818077" cy="2010708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2856" y="115159"/>
            <a:ext cx="12610352" cy="10935051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570516" y="2087593"/>
            <a:ext cx="8683608" cy="4181235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3" y="-32952"/>
            <a:ext cx="3393991" cy="3285056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4840823"/>
            <a:ext cx="2751437" cy="1620820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639710" y="3481240"/>
            <a:ext cx="1405279" cy="2687453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9407612" y="4800727"/>
            <a:ext cx="2784389" cy="162082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9670240" y="3330311"/>
            <a:ext cx="2176557" cy="3377231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6577" y="6168696"/>
            <a:ext cx="12192000" cy="686217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6577" y="6291733"/>
            <a:ext cx="12192000" cy="569031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6577" y="6487469"/>
            <a:ext cx="12192000" cy="36563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21" name="圆角矩形 1"/>
          <p:cNvSpPr/>
          <p:nvPr/>
        </p:nvSpPr>
        <p:spPr>
          <a:xfrm>
            <a:off x="2044989" y="3139177"/>
            <a:ext cx="7849972" cy="1089248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487" tIns="54743" rIns="109487" bIns="54743" anchor="ctr"/>
          <a:lstStyle/>
          <a:p>
            <a:pPr algn="ctr" defTabSz="1459502">
              <a:defRPr/>
            </a:pPr>
            <a:r>
              <a:rPr lang="en-US" altLang="zh-CN" sz="3200" b="1" dirty="0">
                <a:solidFill>
                  <a:srgbClr val="FF0000"/>
                </a:solidFill>
                <a:latin typeface="UVN Minh Map" panose="00000400000000000000" pitchFamily="2" charset="0"/>
                <a:cs typeface="Times New Roman" panose="02020603050405020304" pitchFamily="18" charset="0"/>
              </a:rPr>
              <a:t>TIẾNG VIỆT 1</a:t>
            </a:r>
            <a:endParaRPr lang="zh-CN" altLang="en-US" sz="3200" b="1" dirty="0">
              <a:solidFill>
                <a:srgbClr val="FF0000"/>
              </a:solidFill>
              <a:latin typeface="UVN Minh Map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957621" y="4157121"/>
            <a:ext cx="7985211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267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267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13: </a:t>
            </a:r>
            <a:r>
              <a:rPr lang="en-US" sz="4267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U </a:t>
            </a:r>
            <a:r>
              <a:rPr lang="en-US" sz="4267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u</a:t>
            </a:r>
            <a:r>
              <a:rPr lang="en-US" sz="4267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– Ư </a:t>
            </a:r>
            <a:r>
              <a:rPr lang="en-US" sz="4267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ư</a:t>
            </a:r>
            <a:r>
              <a:rPr lang="en-US" sz="4267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                            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1285216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3738"/>
    </mc:Choice>
    <mc:Fallback xmlns="">
      <p:transition advTm="137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  <p:bldP spid="21" grpId="0"/>
      <p:bldP spid="2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3876773-976C-4240-8043-E53E72A6F7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531" y="133158"/>
            <a:ext cx="2014060" cy="9129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D954770-C43A-44B6-940D-2E075BE7FF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5076" y="323790"/>
            <a:ext cx="4576570" cy="274431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3431C4F-24D9-4BB4-94F5-5D77E25833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3293" y="2958119"/>
            <a:ext cx="4324813" cy="13660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58363D2-C982-4C8A-9030-91F8F7E49A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36412" y="2958119"/>
            <a:ext cx="4324813" cy="136603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2B4A462-1250-4FF8-B887-61448111EF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39128" y="4214168"/>
            <a:ext cx="5797470" cy="2295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4664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3A481E9-0A18-4FB0-AEAC-D76FA67E32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6">
            <a:extLst>
              <a:ext uri="{FF2B5EF4-FFF2-40B4-BE49-F238E27FC236}">
                <a16:creationId xmlns:a16="http://schemas.microsoft.com/office/drawing/2014/main" id="{57168565-59FA-4391-9283-6E363C2B762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3263"/>
          <a:stretch/>
        </p:blipFill>
        <p:spPr>
          <a:xfrm>
            <a:off x="9497761" y="0"/>
            <a:ext cx="2688035" cy="2285717"/>
          </a:xfrm>
          <a:prstGeom prst="rect">
            <a:avLst/>
          </a:prstGeom>
        </p:spPr>
      </p:pic>
      <p:pic>
        <p:nvPicPr>
          <p:cNvPr id="11" name="10">
            <a:extLst>
              <a:ext uri="{FF2B5EF4-FFF2-40B4-BE49-F238E27FC236}">
                <a16:creationId xmlns:a16="http://schemas.microsoft.com/office/drawing/2014/main" id="{18BA7B4C-B0A2-4D59-B860-5A3E09545AF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2177" y="1651632"/>
            <a:ext cx="3124469" cy="5254788"/>
          </a:xfrm>
          <a:prstGeom prst="rect">
            <a:avLst/>
          </a:prstGeom>
        </p:spPr>
      </p:pic>
      <p:pic>
        <p:nvPicPr>
          <p:cNvPr id="8" name="26">
            <a:extLst>
              <a:ext uri="{FF2B5EF4-FFF2-40B4-BE49-F238E27FC236}">
                <a16:creationId xmlns:a16="http://schemas.microsoft.com/office/drawing/2014/main" id="{C6FF93C5-B3E0-42F7-8956-302993734B49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4411" y="-1665746"/>
            <a:ext cx="8060939" cy="8060939"/>
          </a:xfrm>
          <a:prstGeom prst="rect">
            <a:avLst/>
          </a:prstGeom>
        </p:spPr>
      </p:pic>
      <p:pic>
        <p:nvPicPr>
          <p:cNvPr id="20" name="12">
            <a:extLst>
              <a:ext uri="{FF2B5EF4-FFF2-40B4-BE49-F238E27FC236}">
                <a16:creationId xmlns:a16="http://schemas.microsoft.com/office/drawing/2014/main" id="{794D2B69-E56C-4BD5-8749-7CBB8FF63B0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8000"/>
          <a:stretch/>
        </p:blipFill>
        <p:spPr>
          <a:xfrm>
            <a:off x="9253103" y="5079961"/>
            <a:ext cx="2938897" cy="177579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4E251E6-0B20-4B64-B170-CA73ED11C39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24722"/>
          <a:stretch/>
        </p:blipFill>
        <p:spPr>
          <a:xfrm>
            <a:off x="2874706" y="2285717"/>
            <a:ext cx="6442587" cy="1685938"/>
          </a:xfrm>
          <a:prstGeom prst="rect">
            <a:avLst/>
          </a:prstGeom>
        </p:spPr>
      </p:pic>
      <p:pic>
        <p:nvPicPr>
          <p:cNvPr id="12" name="39">
            <a:extLst>
              <a:ext uri="{FF2B5EF4-FFF2-40B4-BE49-F238E27FC236}">
                <a16:creationId xmlns:a16="http://schemas.microsoft.com/office/drawing/2014/main" id="{B739CDFF-3C2C-4994-AC01-D6E30591DA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9432654" flipH="1">
            <a:off x="8385004" y="2941172"/>
            <a:ext cx="1665941" cy="1782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85502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" presetClass="entr" presetSubtype="6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CBD6405-CAB1-4AAE-B637-8C7F9A7BE8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4722"/>
          <a:stretch/>
        </p:blipFill>
        <p:spPr>
          <a:xfrm>
            <a:off x="212276" y="197816"/>
            <a:ext cx="3168233" cy="8290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7C6261C-5B9A-4C1F-93E8-34E833DAC8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0445" y="1026900"/>
            <a:ext cx="5071110" cy="5071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37720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CBD6405-CAB1-4AAE-B637-8C7F9A7BE8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4722"/>
          <a:stretch/>
        </p:blipFill>
        <p:spPr>
          <a:xfrm>
            <a:off x="212276" y="197816"/>
            <a:ext cx="3168233" cy="82908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C4300A4-4BFE-4BAD-BCA0-69CD8F4923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5670" y="1026900"/>
            <a:ext cx="5280660" cy="5280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12696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CBD6405-CAB1-4AAE-B637-8C7F9A7BE8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4722"/>
          <a:stretch/>
        </p:blipFill>
        <p:spPr>
          <a:xfrm>
            <a:off x="212276" y="197816"/>
            <a:ext cx="3168233" cy="82908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4001960-1683-4E57-AC8B-99E26F72D4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246" y="1325881"/>
            <a:ext cx="7493508" cy="4683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17016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CBD6405-CAB1-4AAE-B637-8C7F9A7BE8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4722"/>
          <a:stretch/>
        </p:blipFill>
        <p:spPr>
          <a:xfrm>
            <a:off x="212276" y="197816"/>
            <a:ext cx="3168233" cy="82908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278493FD-CE05-4AAE-8A06-229FC1091033}"/>
              </a:ext>
            </a:extLst>
          </p:cNvPr>
          <p:cNvGrpSpPr/>
          <p:nvPr/>
        </p:nvGrpSpPr>
        <p:grpSpPr>
          <a:xfrm>
            <a:off x="1093470" y="1434464"/>
            <a:ext cx="9944100" cy="3989070"/>
            <a:chOff x="1093470" y="1434464"/>
            <a:chExt cx="9944100" cy="3989070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F1FB7356-70BB-4BC7-83F0-0FC56D9DE024}"/>
                </a:ext>
              </a:extLst>
            </p:cNvPr>
            <p:cNvSpPr/>
            <p:nvPr/>
          </p:nvSpPr>
          <p:spPr>
            <a:xfrm>
              <a:off x="1093470" y="1434464"/>
              <a:ext cx="9944100" cy="39890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C105D36-EDA0-4990-B6F4-1055D38E5DC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5135" y="1842081"/>
              <a:ext cx="8061729" cy="30138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850882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3A481E9-0A18-4FB0-AEAC-D76FA67E32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6">
            <a:extLst>
              <a:ext uri="{FF2B5EF4-FFF2-40B4-BE49-F238E27FC236}">
                <a16:creationId xmlns:a16="http://schemas.microsoft.com/office/drawing/2014/main" id="{57168565-59FA-4391-9283-6E363C2B762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3263"/>
          <a:stretch/>
        </p:blipFill>
        <p:spPr>
          <a:xfrm>
            <a:off x="9497761" y="0"/>
            <a:ext cx="2688035" cy="2285717"/>
          </a:xfrm>
          <a:prstGeom prst="rect">
            <a:avLst/>
          </a:prstGeom>
        </p:spPr>
      </p:pic>
      <p:pic>
        <p:nvPicPr>
          <p:cNvPr id="11" name="10">
            <a:extLst>
              <a:ext uri="{FF2B5EF4-FFF2-40B4-BE49-F238E27FC236}">
                <a16:creationId xmlns:a16="http://schemas.microsoft.com/office/drawing/2014/main" id="{18BA7B4C-B0A2-4D59-B860-5A3E09545AF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2177" y="1651632"/>
            <a:ext cx="3124469" cy="5254788"/>
          </a:xfrm>
          <a:prstGeom prst="rect">
            <a:avLst/>
          </a:prstGeom>
        </p:spPr>
      </p:pic>
      <p:pic>
        <p:nvPicPr>
          <p:cNvPr id="8" name="26">
            <a:extLst>
              <a:ext uri="{FF2B5EF4-FFF2-40B4-BE49-F238E27FC236}">
                <a16:creationId xmlns:a16="http://schemas.microsoft.com/office/drawing/2014/main" id="{C6FF93C5-B3E0-42F7-8956-302993734B49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4411" y="-1665746"/>
            <a:ext cx="8060939" cy="8060939"/>
          </a:xfrm>
          <a:prstGeom prst="rect">
            <a:avLst/>
          </a:prstGeom>
        </p:spPr>
      </p:pic>
      <p:pic>
        <p:nvPicPr>
          <p:cNvPr id="20" name="12">
            <a:extLst>
              <a:ext uri="{FF2B5EF4-FFF2-40B4-BE49-F238E27FC236}">
                <a16:creationId xmlns:a16="http://schemas.microsoft.com/office/drawing/2014/main" id="{794D2B69-E56C-4BD5-8749-7CBB8FF63B0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8000"/>
          <a:stretch/>
        </p:blipFill>
        <p:spPr>
          <a:xfrm>
            <a:off x="9253103" y="5079961"/>
            <a:ext cx="2938897" cy="1775791"/>
          </a:xfrm>
          <a:prstGeom prst="rect">
            <a:avLst/>
          </a:prstGeom>
        </p:spPr>
      </p:pic>
      <p:pic>
        <p:nvPicPr>
          <p:cNvPr id="12" name="39">
            <a:extLst>
              <a:ext uri="{FF2B5EF4-FFF2-40B4-BE49-F238E27FC236}">
                <a16:creationId xmlns:a16="http://schemas.microsoft.com/office/drawing/2014/main" id="{B739CDFF-3C2C-4994-AC01-D6E30591DA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9432654" flipH="1">
            <a:off x="8385004" y="2941172"/>
            <a:ext cx="1665941" cy="1782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4BA872B-FA74-4B1D-B4AA-7E2BACCCD3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48800" y="2067882"/>
            <a:ext cx="4600240" cy="204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63792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" presetClass="entr" presetSubtype="6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D7BFD55-3978-4229-B0EE-61F2BAE43D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7383" y="529110"/>
            <a:ext cx="9991021" cy="48338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D2EA417-265E-4360-AC4F-CFCC532528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717" y="162593"/>
            <a:ext cx="1987508" cy="882235"/>
          </a:xfrm>
          <a:prstGeom prst="rect">
            <a:avLst/>
          </a:prstGeom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57576D53-A36D-4E70-B283-2D2966B6EE2A}"/>
              </a:ext>
            </a:extLst>
          </p:cNvPr>
          <p:cNvSpPr/>
          <p:nvPr/>
        </p:nvSpPr>
        <p:spPr>
          <a:xfrm>
            <a:off x="3160499" y="5452162"/>
            <a:ext cx="5122823" cy="796763"/>
          </a:xfrm>
          <a:prstGeom prst="roundRect">
            <a:avLst/>
          </a:prstGeom>
          <a:solidFill>
            <a:srgbClr val="C7E0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E83E63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9B87B46B-BC5F-4E7B-B5F5-5193B20716B4}"/>
              </a:ext>
            </a:extLst>
          </p:cNvPr>
          <p:cNvSpPr/>
          <p:nvPr/>
        </p:nvSpPr>
        <p:spPr>
          <a:xfrm>
            <a:off x="3273617" y="5363993"/>
            <a:ext cx="500970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hổ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dữ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F23F04E8-F867-40B2-B224-3B48E96836E0}"/>
              </a:ext>
            </a:extLst>
          </p:cNvPr>
          <p:cNvSpPr/>
          <p:nvPr/>
        </p:nvSpPr>
        <p:spPr>
          <a:xfrm>
            <a:off x="7463889" y="5363731"/>
            <a:ext cx="59663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</a:p>
        </p:txBody>
      </p:sp>
    </p:spTree>
    <p:extLst>
      <p:ext uri="{BB962C8B-B14F-4D97-AF65-F5344CB8AC3E}">
        <p14:creationId xmlns:p14="http://schemas.microsoft.com/office/powerpoint/2010/main" val="234488792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/>
      <p:bldP spid="3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3A481E9-0A18-4FB0-AEAC-D76FA67E32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6">
            <a:extLst>
              <a:ext uri="{FF2B5EF4-FFF2-40B4-BE49-F238E27FC236}">
                <a16:creationId xmlns:a16="http://schemas.microsoft.com/office/drawing/2014/main" id="{57168565-59FA-4391-9283-6E363C2B762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3263"/>
          <a:stretch/>
        </p:blipFill>
        <p:spPr>
          <a:xfrm>
            <a:off x="9497761" y="0"/>
            <a:ext cx="2688035" cy="2285717"/>
          </a:xfrm>
          <a:prstGeom prst="rect">
            <a:avLst/>
          </a:prstGeom>
        </p:spPr>
      </p:pic>
      <p:pic>
        <p:nvPicPr>
          <p:cNvPr id="11" name="10">
            <a:extLst>
              <a:ext uri="{FF2B5EF4-FFF2-40B4-BE49-F238E27FC236}">
                <a16:creationId xmlns:a16="http://schemas.microsoft.com/office/drawing/2014/main" id="{18BA7B4C-B0A2-4D59-B860-5A3E09545AF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2177" y="1651632"/>
            <a:ext cx="3124469" cy="5254788"/>
          </a:xfrm>
          <a:prstGeom prst="rect">
            <a:avLst/>
          </a:prstGeom>
        </p:spPr>
      </p:pic>
      <p:pic>
        <p:nvPicPr>
          <p:cNvPr id="8" name="26">
            <a:extLst>
              <a:ext uri="{FF2B5EF4-FFF2-40B4-BE49-F238E27FC236}">
                <a16:creationId xmlns:a16="http://schemas.microsoft.com/office/drawing/2014/main" id="{C6FF93C5-B3E0-42F7-8956-302993734B49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4411" y="-1665746"/>
            <a:ext cx="8060939" cy="8060939"/>
          </a:xfrm>
          <a:prstGeom prst="rect">
            <a:avLst/>
          </a:prstGeom>
        </p:spPr>
      </p:pic>
      <p:pic>
        <p:nvPicPr>
          <p:cNvPr id="20" name="12">
            <a:extLst>
              <a:ext uri="{FF2B5EF4-FFF2-40B4-BE49-F238E27FC236}">
                <a16:creationId xmlns:a16="http://schemas.microsoft.com/office/drawing/2014/main" id="{794D2B69-E56C-4BD5-8749-7CBB8FF63B0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8000"/>
          <a:stretch/>
        </p:blipFill>
        <p:spPr>
          <a:xfrm>
            <a:off x="9253103" y="5079961"/>
            <a:ext cx="2938897" cy="1775791"/>
          </a:xfrm>
          <a:prstGeom prst="rect">
            <a:avLst/>
          </a:prstGeom>
        </p:spPr>
      </p:pic>
      <p:pic>
        <p:nvPicPr>
          <p:cNvPr id="12" name="39">
            <a:extLst>
              <a:ext uri="{FF2B5EF4-FFF2-40B4-BE49-F238E27FC236}">
                <a16:creationId xmlns:a16="http://schemas.microsoft.com/office/drawing/2014/main" id="{B739CDFF-3C2C-4994-AC01-D6E30591DA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9432654" flipH="1">
            <a:off x="8385004" y="2941172"/>
            <a:ext cx="1665941" cy="1782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B2D22E5-B00A-4418-BB1B-FBF195DA348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85047" y="2195205"/>
            <a:ext cx="4080505" cy="1786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2820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" presetClass="entr" presetSubtype="6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8B0A0EF-CB99-402F-949E-B02DE50C56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1160" y="1666067"/>
            <a:ext cx="8869680" cy="46358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C3ABC1E-B985-4F15-BB5E-7D0EF73398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587" y="179592"/>
            <a:ext cx="2037269" cy="892123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3A349E9-9A76-4E78-972E-6FFEC69440DC}"/>
              </a:ext>
            </a:extLst>
          </p:cNvPr>
          <p:cNvSpPr/>
          <p:nvPr/>
        </p:nvSpPr>
        <p:spPr>
          <a:xfrm>
            <a:off x="4215009" y="811250"/>
            <a:ext cx="3468052" cy="796763"/>
          </a:xfrm>
          <a:prstGeom prst="roundRect">
            <a:avLst/>
          </a:prstGeom>
          <a:solidFill>
            <a:srgbClr val="C7E0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E83E63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01954D-10E5-46E7-9435-22AEB145794E}"/>
              </a:ext>
            </a:extLst>
          </p:cNvPr>
          <p:cNvSpPr/>
          <p:nvPr/>
        </p:nvSpPr>
        <p:spPr>
          <a:xfrm>
            <a:off x="4373855" y="650404"/>
            <a:ext cx="317586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Giới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thiệu</a:t>
            </a:r>
            <a:endParaRPr lang="en-US" sz="6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054595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3A481E9-0A18-4FB0-AEAC-D76FA67E32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6">
            <a:extLst>
              <a:ext uri="{FF2B5EF4-FFF2-40B4-BE49-F238E27FC236}">
                <a16:creationId xmlns:a16="http://schemas.microsoft.com/office/drawing/2014/main" id="{57168565-59FA-4391-9283-6E363C2B762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3263"/>
          <a:stretch/>
        </p:blipFill>
        <p:spPr>
          <a:xfrm>
            <a:off x="9497761" y="0"/>
            <a:ext cx="2688035" cy="2285717"/>
          </a:xfrm>
          <a:prstGeom prst="rect">
            <a:avLst/>
          </a:prstGeom>
        </p:spPr>
      </p:pic>
      <p:pic>
        <p:nvPicPr>
          <p:cNvPr id="11" name="10">
            <a:extLst>
              <a:ext uri="{FF2B5EF4-FFF2-40B4-BE49-F238E27FC236}">
                <a16:creationId xmlns:a16="http://schemas.microsoft.com/office/drawing/2014/main" id="{18BA7B4C-B0A2-4D59-B860-5A3E09545AF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7744" y="549854"/>
            <a:ext cx="3124469" cy="5254788"/>
          </a:xfrm>
          <a:prstGeom prst="rect">
            <a:avLst/>
          </a:prstGeom>
        </p:spPr>
      </p:pic>
      <p:pic>
        <p:nvPicPr>
          <p:cNvPr id="8" name="26">
            <a:extLst>
              <a:ext uri="{FF2B5EF4-FFF2-40B4-BE49-F238E27FC236}">
                <a16:creationId xmlns:a16="http://schemas.microsoft.com/office/drawing/2014/main" id="{C6FF93C5-B3E0-42F7-8956-302993734B49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306" y="278289"/>
            <a:ext cx="6804928" cy="6804928"/>
          </a:xfrm>
          <a:prstGeom prst="rect">
            <a:avLst/>
          </a:prstGeom>
        </p:spPr>
      </p:pic>
      <p:sp>
        <p:nvSpPr>
          <p:cNvPr id="9" name="16">
            <a:extLst>
              <a:ext uri="{FF2B5EF4-FFF2-40B4-BE49-F238E27FC236}">
                <a16:creationId xmlns:a16="http://schemas.microsoft.com/office/drawing/2014/main" id="{B66443A4-DAE9-47B3-8256-91FE0BE28F16}"/>
              </a:ext>
            </a:extLst>
          </p:cNvPr>
          <p:cNvSpPr txBox="1"/>
          <p:nvPr/>
        </p:nvSpPr>
        <p:spPr>
          <a:xfrm>
            <a:off x="3533519" y="1324827"/>
            <a:ext cx="5238606" cy="186204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altLang="zh-CN" sz="11500" b="1" dirty="0">
                <a:ln/>
                <a:solidFill>
                  <a:srgbClr val="FFCE3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BÀI 13</a:t>
            </a:r>
            <a:endParaRPr lang="zh-CN" altLang="en-US" sz="11500" b="1" dirty="0">
              <a:ln/>
              <a:solidFill>
                <a:srgbClr val="FFCE3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71">
            <a:extLst>
              <a:ext uri="{FF2B5EF4-FFF2-40B4-BE49-F238E27FC236}">
                <a16:creationId xmlns:a16="http://schemas.microsoft.com/office/drawing/2014/main" id="{80FCD2A6-CE45-405F-8BDE-01902EEE614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75169" y="324637"/>
            <a:ext cx="1864660" cy="1864664"/>
          </a:xfrm>
          <a:prstGeom prst="rect">
            <a:avLst/>
          </a:prstGeom>
        </p:spPr>
      </p:pic>
      <p:pic>
        <p:nvPicPr>
          <p:cNvPr id="10" name="8">
            <a:extLst>
              <a:ext uri="{FF2B5EF4-FFF2-40B4-BE49-F238E27FC236}">
                <a16:creationId xmlns:a16="http://schemas.microsoft.com/office/drawing/2014/main" id="{2CB4F9D5-D41B-4DFA-8EE7-F863DADBA1A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574922">
            <a:off x="8965249" y="2239772"/>
            <a:ext cx="908420" cy="810453"/>
          </a:xfrm>
          <a:prstGeom prst="rect">
            <a:avLst/>
          </a:prstGeom>
        </p:spPr>
      </p:pic>
      <p:pic>
        <p:nvPicPr>
          <p:cNvPr id="17" name="14">
            <a:extLst>
              <a:ext uri="{FF2B5EF4-FFF2-40B4-BE49-F238E27FC236}">
                <a16:creationId xmlns:a16="http://schemas.microsoft.com/office/drawing/2014/main" id="{82555F78-80B5-4CFA-B7D1-9171999F579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2487" y="2839648"/>
            <a:ext cx="8407020" cy="3097813"/>
          </a:xfrm>
          <a:prstGeom prst="rect">
            <a:avLst/>
          </a:prstGeom>
        </p:spPr>
      </p:pic>
      <p:pic>
        <p:nvPicPr>
          <p:cNvPr id="18" name="39">
            <a:extLst>
              <a:ext uri="{FF2B5EF4-FFF2-40B4-BE49-F238E27FC236}">
                <a16:creationId xmlns:a16="http://schemas.microsoft.com/office/drawing/2014/main" id="{6B84F9EC-1747-4645-BE7D-A219078973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9432654" flipH="1">
            <a:off x="9269835" y="5214071"/>
            <a:ext cx="1184499" cy="1267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25">
            <a:extLst>
              <a:ext uri="{FF2B5EF4-FFF2-40B4-BE49-F238E27FC236}">
                <a16:creationId xmlns:a16="http://schemas.microsoft.com/office/drawing/2014/main" id="{101758D7-6F74-4E68-9E23-4902D782F3DA}"/>
              </a:ext>
            </a:extLst>
          </p:cNvPr>
          <p:cNvSpPr txBox="1"/>
          <p:nvPr/>
        </p:nvSpPr>
        <p:spPr>
          <a:xfrm>
            <a:off x="2950753" y="3090455"/>
            <a:ext cx="691133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8800" b="1">
                <a:gradFill flip="none" rotWithShape="1">
                  <a:gsLst>
                    <a:gs pos="38000">
                      <a:srgbClr val="9E8348"/>
                    </a:gs>
                    <a:gs pos="71000">
                      <a:srgbClr val="FBF7F0"/>
                    </a:gs>
                    <a:gs pos="0">
                      <a:srgbClr val="FBF7F0"/>
                    </a:gs>
                    <a:gs pos="100000">
                      <a:srgbClr val="A0854A"/>
                    </a:gs>
                  </a:gsLst>
                  <a:lin ang="8100000" scaled="1"/>
                  <a:tileRect/>
                </a:gradFill>
                <a:latin typeface="微软雅黑 Light" panose="020B0502040204020203" pitchFamily="34" charset="-122"/>
                <a:ea typeface="锐字工房云字库细圆GBK" panose="02010604000000000000" pitchFamily="2" charset="-122"/>
                <a:cs typeface="+mn-ea"/>
              </a:defRPr>
            </a:lvl1pPr>
          </a:lstStyle>
          <a:p>
            <a:r>
              <a:rPr lang="en-US" altLang="zh-CN" sz="13800" spc="300" dirty="0">
                <a:solidFill>
                  <a:srgbClr val="9DAC6E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n-lt"/>
                <a:ea typeface="造字工房悦黑体验版纤细体" pitchFamily="50" charset="-122"/>
                <a:sym typeface="微软雅黑 Light" panose="020B0502040204020203" pitchFamily="34" charset="-122"/>
              </a:rPr>
              <a:t>U </a:t>
            </a:r>
            <a:r>
              <a:rPr lang="en-US" altLang="zh-CN" sz="13800" spc="300" dirty="0" err="1">
                <a:solidFill>
                  <a:srgbClr val="9DAC6E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n-lt"/>
                <a:ea typeface="造字工房悦黑体验版纤细体" pitchFamily="50" charset="-122"/>
                <a:sym typeface="微软雅黑 Light" panose="020B0502040204020203" pitchFamily="34" charset="-122"/>
              </a:rPr>
              <a:t>u</a:t>
            </a:r>
            <a:r>
              <a:rPr lang="en-US" altLang="zh-CN" sz="13800" spc="300" dirty="0">
                <a:solidFill>
                  <a:srgbClr val="9DAC6E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n-lt"/>
                <a:ea typeface="造字工房悦黑体验版纤细体" pitchFamily="50" charset="-122"/>
                <a:sym typeface="微软雅黑 Light" panose="020B0502040204020203" pitchFamily="34" charset="-122"/>
              </a:rPr>
              <a:t>  Ư ư</a:t>
            </a:r>
            <a:endParaRPr lang="zh-CN" altLang="en-US" sz="13800" spc="300" dirty="0">
              <a:solidFill>
                <a:srgbClr val="9DAC6E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+mn-lt"/>
              <a:ea typeface="造字工房悦黑体验版纤细体" pitchFamily="50" charset="-122"/>
              <a:sym typeface="微软雅黑 Light" panose="020B0502040204020203" pitchFamily="34" charset="-122"/>
            </a:endParaRPr>
          </a:p>
        </p:txBody>
      </p:sp>
      <p:pic>
        <p:nvPicPr>
          <p:cNvPr id="20" name="12">
            <a:extLst>
              <a:ext uri="{FF2B5EF4-FFF2-40B4-BE49-F238E27FC236}">
                <a16:creationId xmlns:a16="http://schemas.microsoft.com/office/drawing/2014/main" id="{794D2B69-E56C-4BD5-8749-7CBB8FF63B0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8000"/>
          <a:stretch/>
        </p:blipFill>
        <p:spPr>
          <a:xfrm>
            <a:off x="5561507" y="5087042"/>
            <a:ext cx="2938897" cy="1775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3155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9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3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" presetClass="entr" presetSubtype="6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6" presetClass="emph" presetSubtype="0" fill="hold" grpId="1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650"/>
                            </p:stCondLst>
                            <p:childTnLst>
                              <p:par>
                                <p:cTn id="47" presetID="2" presetClass="entr" presetSubtype="6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9" grpId="0"/>
      <p:bldP spid="19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3A481E9-0A18-4FB0-AEAC-D76FA67E32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6">
            <a:extLst>
              <a:ext uri="{FF2B5EF4-FFF2-40B4-BE49-F238E27FC236}">
                <a16:creationId xmlns:a16="http://schemas.microsoft.com/office/drawing/2014/main" id="{57168565-59FA-4391-9283-6E363C2B762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3263"/>
          <a:stretch/>
        </p:blipFill>
        <p:spPr>
          <a:xfrm>
            <a:off x="9497761" y="0"/>
            <a:ext cx="2688035" cy="2285717"/>
          </a:xfrm>
          <a:prstGeom prst="rect">
            <a:avLst/>
          </a:prstGeom>
        </p:spPr>
      </p:pic>
      <p:pic>
        <p:nvPicPr>
          <p:cNvPr id="11" name="10">
            <a:extLst>
              <a:ext uri="{FF2B5EF4-FFF2-40B4-BE49-F238E27FC236}">
                <a16:creationId xmlns:a16="http://schemas.microsoft.com/office/drawing/2014/main" id="{18BA7B4C-B0A2-4D59-B860-5A3E09545AF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7744" y="549854"/>
            <a:ext cx="3124469" cy="5254788"/>
          </a:xfrm>
          <a:prstGeom prst="rect">
            <a:avLst/>
          </a:prstGeom>
        </p:spPr>
      </p:pic>
      <p:pic>
        <p:nvPicPr>
          <p:cNvPr id="8" name="26">
            <a:extLst>
              <a:ext uri="{FF2B5EF4-FFF2-40B4-BE49-F238E27FC236}">
                <a16:creationId xmlns:a16="http://schemas.microsoft.com/office/drawing/2014/main" id="{C6FF93C5-B3E0-42F7-8956-302993734B49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306" y="278289"/>
            <a:ext cx="6804928" cy="6804928"/>
          </a:xfrm>
          <a:prstGeom prst="rect">
            <a:avLst/>
          </a:prstGeom>
        </p:spPr>
      </p:pic>
      <p:pic>
        <p:nvPicPr>
          <p:cNvPr id="10" name="8">
            <a:extLst>
              <a:ext uri="{FF2B5EF4-FFF2-40B4-BE49-F238E27FC236}">
                <a16:creationId xmlns:a16="http://schemas.microsoft.com/office/drawing/2014/main" id="{2CB4F9D5-D41B-4DFA-8EE7-F863DADBA1A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574922">
            <a:off x="8965249" y="2239772"/>
            <a:ext cx="908420" cy="810453"/>
          </a:xfrm>
          <a:prstGeom prst="rect">
            <a:avLst/>
          </a:prstGeom>
        </p:spPr>
      </p:pic>
      <p:pic>
        <p:nvPicPr>
          <p:cNvPr id="17" name="14">
            <a:extLst>
              <a:ext uri="{FF2B5EF4-FFF2-40B4-BE49-F238E27FC236}">
                <a16:creationId xmlns:a16="http://schemas.microsoft.com/office/drawing/2014/main" id="{82555F78-80B5-4CFA-B7D1-9171999F579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2490" y="1493725"/>
            <a:ext cx="8407020" cy="4203254"/>
          </a:xfrm>
          <a:prstGeom prst="rect">
            <a:avLst/>
          </a:prstGeom>
        </p:spPr>
      </p:pic>
      <p:pic>
        <p:nvPicPr>
          <p:cNvPr id="18" name="39">
            <a:extLst>
              <a:ext uri="{FF2B5EF4-FFF2-40B4-BE49-F238E27FC236}">
                <a16:creationId xmlns:a16="http://schemas.microsoft.com/office/drawing/2014/main" id="{6B84F9EC-1747-4645-BE7D-A219078973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9432654" flipH="1">
            <a:off x="9269835" y="5214071"/>
            <a:ext cx="1184499" cy="1267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25">
            <a:extLst>
              <a:ext uri="{FF2B5EF4-FFF2-40B4-BE49-F238E27FC236}">
                <a16:creationId xmlns:a16="http://schemas.microsoft.com/office/drawing/2014/main" id="{101758D7-6F74-4E68-9E23-4902D782F3DA}"/>
              </a:ext>
            </a:extLst>
          </p:cNvPr>
          <p:cNvSpPr txBox="1"/>
          <p:nvPr/>
        </p:nvSpPr>
        <p:spPr>
          <a:xfrm>
            <a:off x="2930732" y="1766944"/>
            <a:ext cx="6935680" cy="36317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defRPr sz="8800" b="1">
                <a:gradFill flip="none" rotWithShape="1">
                  <a:gsLst>
                    <a:gs pos="38000">
                      <a:srgbClr val="9E8348"/>
                    </a:gs>
                    <a:gs pos="71000">
                      <a:srgbClr val="FBF7F0"/>
                    </a:gs>
                    <a:gs pos="0">
                      <a:srgbClr val="FBF7F0"/>
                    </a:gs>
                    <a:gs pos="100000">
                      <a:srgbClr val="A0854A"/>
                    </a:gs>
                  </a:gsLst>
                  <a:lin ang="8100000" scaled="1"/>
                  <a:tileRect/>
                </a:gradFill>
                <a:latin typeface="微软雅黑 Light" panose="020B0502040204020203" pitchFamily="34" charset="-122"/>
                <a:ea typeface="锐字工房云字库细圆GBK" panose="02010604000000000000" pitchFamily="2" charset="-122"/>
                <a:cs typeface="+mn-ea"/>
              </a:defRPr>
            </a:lvl1pPr>
          </a:lstStyle>
          <a:p>
            <a:r>
              <a:rPr lang="en-US" altLang="zh-CN" sz="11500" spc="300" dirty="0" err="1">
                <a:solidFill>
                  <a:srgbClr val="9DAC6E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n-lt"/>
                <a:ea typeface="造字工房悦黑体验版纤细体" pitchFamily="50" charset="-122"/>
                <a:sym typeface="微软雅黑 Light" panose="020B0502040204020203" pitchFamily="34" charset="-122"/>
              </a:rPr>
              <a:t>Hoạt</a:t>
            </a:r>
            <a:r>
              <a:rPr lang="en-US" altLang="zh-CN" sz="11500" spc="300" dirty="0">
                <a:solidFill>
                  <a:srgbClr val="9DAC6E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n-lt"/>
                <a:ea typeface="造字工房悦黑体验版纤细体" pitchFamily="50" charset="-122"/>
                <a:sym typeface="微软雅黑 Light" panose="020B0502040204020203" pitchFamily="34" charset="-122"/>
              </a:rPr>
              <a:t> </a:t>
            </a:r>
            <a:r>
              <a:rPr lang="en-US" altLang="zh-CN" sz="11500" spc="300" dirty="0" err="1">
                <a:solidFill>
                  <a:srgbClr val="9DAC6E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n-lt"/>
                <a:ea typeface="造字工房悦黑体验版纤细体" pitchFamily="50" charset="-122"/>
                <a:sym typeface="微软雅黑 Light" panose="020B0502040204020203" pitchFamily="34" charset="-122"/>
              </a:rPr>
              <a:t>động</a:t>
            </a:r>
            <a:endParaRPr lang="en-US" altLang="zh-CN" sz="11500" spc="300" dirty="0">
              <a:solidFill>
                <a:srgbClr val="9DAC6E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+mn-lt"/>
              <a:ea typeface="造字工房悦黑体验版纤细体" pitchFamily="50" charset="-122"/>
              <a:sym typeface="微软雅黑 Light" panose="020B0502040204020203" pitchFamily="34" charset="-122"/>
            </a:endParaRPr>
          </a:p>
          <a:p>
            <a:r>
              <a:rPr lang="en-US" altLang="zh-CN" sz="11500" spc="300" dirty="0" err="1">
                <a:solidFill>
                  <a:srgbClr val="9DAC6E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n-lt"/>
                <a:ea typeface="造字工房悦黑体验版纤细体" pitchFamily="50" charset="-122"/>
                <a:sym typeface="微软雅黑 Light" panose="020B0502040204020203" pitchFamily="34" charset="-122"/>
              </a:rPr>
              <a:t>tiếp</a:t>
            </a:r>
            <a:r>
              <a:rPr lang="en-US" altLang="zh-CN" sz="11500" spc="300" dirty="0">
                <a:solidFill>
                  <a:srgbClr val="9DAC6E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n-lt"/>
                <a:ea typeface="造字工房悦黑体验版纤细体" pitchFamily="50" charset="-122"/>
                <a:sym typeface="微软雅黑 Light" panose="020B0502040204020203" pitchFamily="34" charset="-122"/>
              </a:rPr>
              <a:t> </a:t>
            </a:r>
            <a:r>
              <a:rPr lang="en-US" altLang="zh-CN" sz="11500" spc="300" dirty="0" err="1">
                <a:solidFill>
                  <a:srgbClr val="9DAC6E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n-lt"/>
                <a:ea typeface="造字工房悦黑体验版纤细体" pitchFamily="50" charset="-122"/>
                <a:sym typeface="微软雅黑 Light" panose="020B0502040204020203" pitchFamily="34" charset="-122"/>
              </a:rPr>
              <a:t>nối</a:t>
            </a:r>
            <a:endParaRPr lang="zh-CN" altLang="en-US" sz="11500" spc="300" dirty="0">
              <a:solidFill>
                <a:srgbClr val="9DAC6E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+mn-lt"/>
              <a:ea typeface="造字工房悦黑体验版纤细体" pitchFamily="50" charset="-122"/>
              <a:sym typeface="微软雅黑 Light" panose="020B0502040204020203" pitchFamily="34" charset="-122"/>
            </a:endParaRPr>
          </a:p>
        </p:txBody>
      </p:sp>
      <p:pic>
        <p:nvPicPr>
          <p:cNvPr id="20" name="12">
            <a:extLst>
              <a:ext uri="{FF2B5EF4-FFF2-40B4-BE49-F238E27FC236}">
                <a16:creationId xmlns:a16="http://schemas.microsoft.com/office/drawing/2014/main" id="{794D2B69-E56C-4BD5-8749-7CBB8FF63B0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8000"/>
          <a:stretch/>
        </p:blipFill>
        <p:spPr>
          <a:xfrm>
            <a:off x="5561507" y="5087042"/>
            <a:ext cx="2938897" cy="1775791"/>
          </a:xfrm>
          <a:prstGeom prst="rect">
            <a:avLst/>
          </a:prstGeom>
        </p:spPr>
      </p:pic>
      <p:pic>
        <p:nvPicPr>
          <p:cNvPr id="6" name="71">
            <a:extLst>
              <a:ext uri="{FF2B5EF4-FFF2-40B4-BE49-F238E27FC236}">
                <a16:creationId xmlns:a16="http://schemas.microsoft.com/office/drawing/2014/main" id="{80FCD2A6-CE45-405F-8BDE-01902EEE614D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99500" y="572211"/>
            <a:ext cx="1864660" cy="1864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45070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9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3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6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6" presetClass="emph" presetSubtype="0" fill="hold" grpId="1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700"/>
                            </p:stCondLst>
                            <p:childTnLst>
                              <p:par>
                                <p:cTn id="41" presetID="2" presetClass="entr" presetSubtype="6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748"/>
            <a:ext cx="12192000" cy="686386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1388" y="1631093"/>
            <a:ext cx="8394032" cy="2445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1744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3055">
        <p15:prstTrans prst="peelOff"/>
      </p:transition>
    </mc:Choice>
    <mc:Fallback xmlns="">
      <p:transition spd="slow" advTm="23055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3A481E9-0A18-4FB0-AEAC-D76FA67E32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6">
            <a:extLst>
              <a:ext uri="{FF2B5EF4-FFF2-40B4-BE49-F238E27FC236}">
                <a16:creationId xmlns:a16="http://schemas.microsoft.com/office/drawing/2014/main" id="{57168565-59FA-4391-9283-6E363C2B762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3263"/>
          <a:stretch/>
        </p:blipFill>
        <p:spPr>
          <a:xfrm>
            <a:off x="9497761" y="0"/>
            <a:ext cx="2688035" cy="2285717"/>
          </a:xfrm>
          <a:prstGeom prst="rect">
            <a:avLst/>
          </a:prstGeom>
        </p:spPr>
      </p:pic>
      <p:pic>
        <p:nvPicPr>
          <p:cNvPr id="11" name="10">
            <a:extLst>
              <a:ext uri="{FF2B5EF4-FFF2-40B4-BE49-F238E27FC236}">
                <a16:creationId xmlns:a16="http://schemas.microsoft.com/office/drawing/2014/main" id="{18BA7B4C-B0A2-4D59-B860-5A3E09545AF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2177" y="1651632"/>
            <a:ext cx="3124469" cy="5254788"/>
          </a:xfrm>
          <a:prstGeom prst="rect">
            <a:avLst/>
          </a:prstGeom>
        </p:spPr>
      </p:pic>
      <p:pic>
        <p:nvPicPr>
          <p:cNvPr id="8" name="26">
            <a:extLst>
              <a:ext uri="{FF2B5EF4-FFF2-40B4-BE49-F238E27FC236}">
                <a16:creationId xmlns:a16="http://schemas.microsoft.com/office/drawing/2014/main" id="{C6FF93C5-B3E0-42F7-8956-302993734B49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4411" y="-1665746"/>
            <a:ext cx="8060939" cy="8060939"/>
          </a:xfrm>
          <a:prstGeom prst="rect">
            <a:avLst/>
          </a:prstGeom>
        </p:spPr>
      </p:pic>
      <p:pic>
        <p:nvPicPr>
          <p:cNvPr id="20" name="12">
            <a:extLst>
              <a:ext uri="{FF2B5EF4-FFF2-40B4-BE49-F238E27FC236}">
                <a16:creationId xmlns:a16="http://schemas.microsoft.com/office/drawing/2014/main" id="{794D2B69-E56C-4BD5-8749-7CBB8FF63B0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8000"/>
          <a:stretch/>
        </p:blipFill>
        <p:spPr>
          <a:xfrm>
            <a:off x="9253103" y="5079961"/>
            <a:ext cx="2938897" cy="177579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AB65FBE-64C9-407A-A996-B49F18496C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07451" y="2213949"/>
            <a:ext cx="7177899" cy="2430101"/>
          </a:xfrm>
          <a:prstGeom prst="rect">
            <a:avLst/>
          </a:prstGeom>
        </p:spPr>
      </p:pic>
      <p:pic>
        <p:nvPicPr>
          <p:cNvPr id="18" name="39">
            <a:extLst>
              <a:ext uri="{FF2B5EF4-FFF2-40B4-BE49-F238E27FC236}">
                <a16:creationId xmlns:a16="http://schemas.microsoft.com/office/drawing/2014/main" id="{6B84F9EC-1747-4645-BE7D-A219078973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9432654" flipH="1">
            <a:off x="8420133" y="3300001"/>
            <a:ext cx="1665941" cy="1782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217225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" presetClass="entr" presetSubtype="6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89C96843-20D6-4E7F-9BA9-CE8D8524375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3531" y="624138"/>
            <a:ext cx="9624938" cy="52223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9DEBE67-5B70-4BF5-AB90-6AFFC5F78C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514" y="2325716"/>
            <a:ext cx="2569464" cy="321868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4B6DE2B-2785-4D12-AA33-30059B5E72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531" y="133158"/>
            <a:ext cx="3265687" cy="1105609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9A1E853-847E-4996-8F4B-9F4D2F90DB57}"/>
              </a:ext>
            </a:extLst>
          </p:cNvPr>
          <p:cNvSpPr/>
          <p:nvPr/>
        </p:nvSpPr>
        <p:spPr>
          <a:xfrm>
            <a:off x="2872217" y="5428746"/>
            <a:ext cx="6366481" cy="915212"/>
          </a:xfrm>
          <a:prstGeom prst="roundRect">
            <a:avLst/>
          </a:prstGeom>
          <a:solidFill>
            <a:srgbClr val="C7E0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E83E63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DD8C6A8-3673-4408-A729-AA6DC3C37A38}"/>
              </a:ext>
            </a:extLst>
          </p:cNvPr>
          <p:cNvSpPr/>
          <p:nvPr/>
        </p:nvSpPr>
        <p:spPr>
          <a:xfrm>
            <a:off x="3066817" y="5329896"/>
            <a:ext cx="617188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Đu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đủ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ngọt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lừ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30C85E8-4CD7-448C-A7E3-4F346C314017}"/>
              </a:ext>
            </a:extLst>
          </p:cNvPr>
          <p:cNvSpPr/>
          <p:nvPr/>
        </p:nvSpPr>
        <p:spPr>
          <a:xfrm>
            <a:off x="3547336" y="5330180"/>
            <a:ext cx="59663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8CF0B04-DE6A-4584-9510-D82E250DF098}"/>
              </a:ext>
            </a:extLst>
          </p:cNvPr>
          <p:cNvSpPr/>
          <p:nvPr/>
        </p:nvSpPr>
        <p:spPr>
          <a:xfrm>
            <a:off x="8407358" y="5328295"/>
            <a:ext cx="59663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28D27A6-0A66-4A85-802C-4DBA128D3A85}"/>
              </a:ext>
            </a:extLst>
          </p:cNvPr>
          <p:cNvSpPr/>
          <p:nvPr/>
        </p:nvSpPr>
        <p:spPr>
          <a:xfrm>
            <a:off x="4562088" y="5329895"/>
            <a:ext cx="59663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</a:t>
            </a:r>
          </a:p>
        </p:txBody>
      </p:sp>
    </p:spTree>
    <p:extLst>
      <p:ext uri="{BB962C8B-B14F-4D97-AF65-F5344CB8AC3E}">
        <p14:creationId xmlns:p14="http://schemas.microsoft.com/office/powerpoint/2010/main" val="18843809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16" grpId="0"/>
      <p:bldP spid="17" grpId="0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3A481E9-0A18-4FB0-AEAC-D76FA67E32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6">
            <a:extLst>
              <a:ext uri="{FF2B5EF4-FFF2-40B4-BE49-F238E27FC236}">
                <a16:creationId xmlns:a16="http://schemas.microsoft.com/office/drawing/2014/main" id="{57168565-59FA-4391-9283-6E363C2B762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3263"/>
          <a:stretch/>
        </p:blipFill>
        <p:spPr>
          <a:xfrm>
            <a:off x="9497761" y="0"/>
            <a:ext cx="2688035" cy="2285717"/>
          </a:xfrm>
          <a:prstGeom prst="rect">
            <a:avLst/>
          </a:prstGeom>
        </p:spPr>
      </p:pic>
      <p:pic>
        <p:nvPicPr>
          <p:cNvPr id="11" name="10">
            <a:extLst>
              <a:ext uri="{FF2B5EF4-FFF2-40B4-BE49-F238E27FC236}">
                <a16:creationId xmlns:a16="http://schemas.microsoft.com/office/drawing/2014/main" id="{18BA7B4C-B0A2-4D59-B860-5A3E09545AF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2177" y="1651632"/>
            <a:ext cx="3124469" cy="5254788"/>
          </a:xfrm>
          <a:prstGeom prst="rect">
            <a:avLst/>
          </a:prstGeom>
        </p:spPr>
      </p:pic>
      <p:pic>
        <p:nvPicPr>
          <p:cNvPr id="8" name="26">
            <a:extLst>
              <a:ext uri="{FF2B5EF4-FFF2-40B4-BE49-F238E27FC236}">
                <a16:creationId xmlns:a16="http://schemas.microsoft.com/office/drawing/2014/main" id="{C6FF93C5-B3E0-42F7-8956-302993734B49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4411" y="-1665746"/>
            <a:ext cx="8060939" cy="8060939"/>
          </a:xfrm>
          <a:prstGeom prst="rect">
            <a:avLst/>
          </a:prstGeom>
        </p:spPr>
      </p:pic>
      <p:pic>
        <p:nvPicPr>
          <p:cNvPr id="20" name="12">
            <a:extLst>
              <a:ext uri="{FF2B5EF4-FFF2-40B4-BE49-F238E27FC236}">
                <a16:creationId xmlns:a16="http://schemas.microsoft.com/office/drawing/2014/main" id="{794D2B69-E56C-4BD5-8749-7CBB8FF63B0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8000"/>
          <a:stretch/>
        </p:blipFill>
        <p:spPr>
          <a:xfrm>
            <a:off x="9253103" y="5079961"/>
            <a:ext cx="2938897" cy="1775791"/>
          </a:xfrm>
          <a:prstGeom prst="rect">
            <a:avLst/>
          </a:prstGeom>
        </p:spPr>
      </p:pic>
      <p:pic>
        <p:nvPicPr>
          <p:cNvPr id="18" name="39">
            <a:extLst>
              <a:ext uri="{FF2B5EF4-FFF2-40B4-BE49-F238E27FC236}">
                <a16:creationId xmlns:a16="http://schemas.microsoft.com/office/drawing/2014/main" id="{6B84F9EC-1747-4645-BE7D-A219078973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9432654" flipH="1">
            <a:off x="8385004" y="2941172"/>
            <a:ext cx="1665941" cy="1782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AE8ABAC-5CB7-49A8-9F58-5D89A958C1D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25225" y="2158651"/>
            <a:ext cx="4738784" cy="2147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9882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" presetClass="entr" presetSubtype="6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3876773-976C-4240-8043-E53E72A6F7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531" y="133158"/>
            <a:ext cx="2014060" cy="912903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3DDDFCD-4D97-4310-B915-B539F043F9DF}"/>
              </a:ext>
            </a:extLst>
          </p:cNvPr>
          <p:cNvSpPr/>
          <p:nvPr/>
        </p:nvSpPr>
        <p:spPr>
          <a:xfrm>
            <a:off x="1028086" y="1782481"/>
            <a:ext cx="4539558" cy="3688700"/>
          </a:xfrm>
          <a:prstGeom prst="roundRect">
            <a:avLst/>
          </a:prstGeom>
          <a:solidFill>
            <a:srgbClr val="C7E0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83E63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B51BE68-E7F9-4D42-9A3F-4C011A9E90A9}"/>
              </a:ext>
            </a:extLst>
          </p:cNvPr>
          <p:cNvSpPr/>
          <p:nvPr/>
        </p:nvSpPr>
        <p:spPr>
          <a:xfrm>
            <a:off x="2176404" y="963730"/>
            <a:ext cx="2242922" cy="47089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47A01D8-8E4B-4574-BD43-EBCB6A78F7C7}"/>
              </a:ext>
            </a:extLst>
          </p:cNvPr>
          <p:cNvSpPr/>
          <p:nvPr/>
        </p:nvSpPr>
        <p:spPr>
          <a:xfrm>
            <a:off x="6660200" y="1782481"/>
            <a:ext cx="4539558" cy="3688700"/>
          </a:xfrm>
          <a:prstGeom prst="roundRect">
            <a:avLst/>
          </a:prstGeom>
          <a:solidFill>
            <a:srgbClr val="C7E0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83E63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CB06912-526F-4AC7-897D-B471D026D355}"/>
              </a:ext>
            </a:extLst>
          </p:cNvPr>
          <p:cNvSpPr/>
          <p:nvPr/>
        </p:nvSpPr>
        <p:spPr>
          <a:xfrm>
            <a:off x="7920733" y="963729"/>
            <a:ext cx="2242922" cy="47089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</a:p>
        </p:txBody>
      </p:sp>
    </p:spTree>
    <p:extLst>
      <p:ext uri="{BB962C8B-B14F-4D97-AF65-F5344CB8AC3E}">
        <p14:creationId xmlns:p14="http://schemas.microsoft.com/office/powerpoint/2010/main" val="90504396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3876773-976C-4240-8043-E53E72A6F7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531" y="133158"/>
            <a:ext cx="2014060" cy="91290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B51BE68-E7F9-4D42-9A3F-4C011A9E90A9}"/>
              </a:ext>
            </a:extLst>
          </p:cNvPr>
          <p:cNvSpPr/>
          <p:nvPr/>
        </p:nvSpPr>
        <p:spPr>
          <a:xfrm>
            <a:off x="2766375" y="672801"/>
            <a:ext cx="1008609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CB06912-526F-4AC7-897D-B471D026D355}"/>
              </a:ext>
            </a:extLst>
          </p:cNvPr>
          <p:cNvSpPr/>
          <p:nvPr/>
        </p:nvSpPr>
        <p:spPr>
          <a:xfrm>
            <a:off x="8405988" y="674400"/>
            <a:ext cx="1008609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769E4F10-0770-42C9-A96E-6829B97539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5184185"/>
              </p:ext>
            </p:extLst>
          </p:nvPr>
        </p:nvGraphicFramePr>
        <p:xfrm>
          <a:off x="952091" y="2616590"/>
          <a:ext cx="4603856" cy="29818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1928">
                  <a:extLst>
                    <a:ext uri="{9D8B030D-6E8A-4147-A177-3AD203B41FA5}">
                      <a16:colId xmlns:a16="http://schemas.microsoft.com/office/drawing/2014/main" val="2230665530"/>
                    </a:ext>
                  </a:extLst>
                </a:gridCol>
                <a:gridCol w="2301928">
                  <a:extLst>
                    <a:ext uri="{9D8B030D-6E8A-4147-A177-3AD203B41FA5}">
                      <a16:colId xmlns:a16="http://schemas.microsoft.com/office/drawing/2014/main" val="3548881838"/>
                    </a:ext>
                  </a:extLst>
                </a:gridCol>
              </a:tblGrid>
              <a:tr h="1490903">
                <a:tc>
                  <a:txBody>
                    <a:bodyPr/>
                    <a:lstStyle/>
                    <a:p>
                      <a:pPr algn="ctr"/>
                      <a:endParaRPr lang="en-US" sz="2100" dirty="0"/>
                    </a:p>
                  </a:txBody>
                  <a:tcPr marL="108224" marR="108224" marT="54112" marB="54112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E0B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100" dirty="0"/>
                    </a:p>
                  </a:txBody>
                  <a:tcPr marL="108224" marR="108224" marT="54112" marB="54112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E0B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6325200"/>
                  </a:ext>
                </a:extLst>
              </a:tr>
              <a:tr h="1490903">
                <a:tc gridSpan="2">
                  <a:txBody>
                    <a:bodyPr/>
                    <a:lstStyle/>
                    <a:p>
                      <a:pPr algn="ctr"/>
                      <a:endParaRPr lang="en-US" sz="2100" dirty="0"/>
                    </a:p>
                  </a:txBody>
                  <a:tcPr marL="108224" marR="108224" marT="54112" marB="54112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E0B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6793388"/>
                  </a:ext>
                </a:extLst>
              </a:tr>
            </a:tbl>
          </a:graphicData>
        </a:graphic>
      </p:graphicFrame>
      <p:sp>
        <p:nvSpPr>
          <p:cNvPr id="9" name="Text Box 66">
            <a:extLst>
              <a:ext uri="{FF2B5EF4-FFF2-40B4-BE49-F238E27FC236}">
                <a16:creationId xmlns:a16="http://schemas.microsoft.com/office/drawing/2014/main" id="{03042F9F-E115-4325-B68C-9F2462380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0766" y="2613392"/>
            <a:ext cx="1070120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en-US" sz="10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endParaRPr lang="vi-VN" sz="10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 Box 66">
            <a:extLst>
              <a:ext uri="{FF2B5EF4-FFF2-40B4-BE49-F238E27FC236}">
                <a16:creationId xmlns:a16="http://schemas.microsoft.com/office/drawing/2014/main" id="{CDD3E0BA-32BB-438E-A9C8-E362F1B2A9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6250" y="2613392"/>
            <a:ext cx="1186223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en-US" sz="10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</a:t>
            </a:r>
            <a:endParaRPr lang="vi-VN" sz="10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aphicFrame>
        <p:nvGraphicFramePr>
          <p:cNvPr id="12" name="Table 5">
            <a:extLst>
              <a:ext uri="{FF2B5EF4-FFF2-40B4-BE49-F238E27FC236}">
                <a16:creationId xmlns:a16="http://schemas.microsoft.com/office/drawing/2014/main" id="{F6C6A192-8959-481F-8790-828BFDC9A0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3437922"/>
              </p:ext>
            </p:extLst>
          </p:nvPr>
        </p:nvGraphicFramePr>
        <p:xfrm>
          <a:off x="6596563" y="2622321"/>
          <a:ext cx="4603856" cy="29818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1928">
                  <a:extLst>
                    <a:ext uri="{9D8B030D-6E8A-4147-A177-3AD203B41FA5}">
                      <a16:colId xmlns:a16="http://schemas.microsoft.com/office/drawing/2014/main" val="2230665530"/>
                    </a:ext>
                  </a:extLst>
                </a:gridCol>
                <a:gridCol w="2301928">
                  <a:extLst>
                    <a:ext uri="{9D8B030D-6E8A-4147-A177-3AD203B41FA5}">
                      <a16:colId xmlns:a16="http://schemas.microsoft.com/office/drawing/2014/main" val="3548881838"/>
                    </a:ext>
                  </a:extLst>
                </a:gridCol>
              </a:tblGrid>
              <a:tr h="1490903">
                <a:tc>
                  <a:txBody>
                    <a:bodyPr/>
                    <a:lstStyle/>
                    <a:p>
                      <a:endParaRPr lang="en-US" sz="2100" dirty="0"/>
                    </a:p>
                  </a:txBody>
                  <a:tcPr marL="108224" marR="108224" marT="54112" marB="54112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E0B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 dirty="0"/>
                    </a:p>
                  </a:txBody>
                  <a:tcPr marL="108224" marR="108224" marT="54112" marB="54112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E0B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6325200"/>
                  </a:ext>
                </a:extLst>
              </a:tr>
              <a:tr h="1490903">
                <a:tc gridSpan="2">
                  <a:txBody>
                    <a:bodyPr/>
                    <a:lstStyle/>
                    <a:p>
                      <a:endParaRPr lang="en-US" sz="2100" dirty="0"/>
                    </a:p>
                  </a:txBody>
                  <a:tcPr marL="108224" marR="108224" marT="54112" marB="54112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E0B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6793388"/>
                  </a:ext>
                </a:extLst>
              </a:tr>
            </a:tbl>
          </a:graphicData>
        </a:graphic>
      </p:graphicFrame>
      <p:sp>
        <p:nvSpPr>
          <p:cNvPr id="16" name="Text Box 66">
            <a:extLst>
              <a:ext uri="{FF2B5EF4-FFF2-40B4-BE49-F238E27FC236}">
                <a16:creationId xmlns:a16="http://schemas.microsoft.com/office/drawing/2014/main" id="{0A2576F0-5543-4242-B5A4-669CCBB7D7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85509" y="2613392"/>
            <a:ext cx="1070120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en-US" sz="10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</a:t>
            </a:r>
            <a:endParaRPr lang="vi-VN" sz="10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Text Box 66">
            <a:extLst>
              <a:ext uri="{FF2B5EF4-FFF2-40B4-BE49-F238E27FC236}">
                <a16:creationId xmlns:a16="http://schemas.microsoft.com/office/drawing/2014/main" id="{A19D927D-6FBE-436A-B72A-0FE31AA74C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53303" y="2613392"/>
            <a:ext cx="1186223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en-US" sz="10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endParaRPr lang="vi-VN" sz="10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940A519-F161-4178-B690-F7F7F6C41EB4}"/>
              </a:ext>
            </a:extLst>
          </p:cNvPr>
          <p:cNvGrpSpPr/>
          <p:nvPr/>
        </p:nvGrpSpPr>
        <p:grpSpPr>
          <a:xfrm>
            <a:off x="2230425" y="3759592"/>
            <a:ext cx="2445678" cy="2676376"/>
            <a:chOff x="2230425" y="3759592"/>
            <a:chExt cx="2445678" cy="2676376"/>
          </a:xfrm>
        </p:grpSpPr>
        <p:sp>
          <p:nvSpPr>
            <p:cNvPr id="11" name="Text Box 66">
              <a:extLst>
                <a:ext uri="{FF2B5EF4-FFF2-40B4-BE49-F238E27FC236}">
                  <a16:creationId xmlns:a16="http://schemas.microsoft.com/office/drawing/2014/main" id="{C2B4A749-41BC-4815-889A-C08767D66E5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30425" y="4106027"/>
              <a:ext cx="1981200" cy="16312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HP001 4 hàng 2 ô ly" pitchFamily="34" charset="-93"/>
                  <a:cs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HP001 4 hàng 2 ô ly" pitchFamily="34" charset="-93"/>
                  <a:cs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HP001 4 hàng 2 ô ly" pitchFamily="34" charset="-93"/>
                  <a:cs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HP001 4 hàng 2 ô ly" pitchFamily="34" charset="-93"/>
                  <a:cs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HP001 4 hàng 2 ô ly" pitchFamily="34" charset="-93"/>
                  <a:cs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P001 4 hàng 2 ô ly" pitchFamily="34" charset="-93"/>
                  <a:cs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P001 4 hàng 2 ô ly" pitchFamily="34" charset="-93"/>
                  <a:cs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P001 4 hàng 2 ô ly" pitchFamily="34" charset="-93"/>
                  <a:cs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P001 4 hàng 2 ô ly" pitchFamily="34" charset="-93"/>
                  <a:cs typeface="Times New Roman" pitchFamily="18" charset="0"/>
                </a:defRPr>
              </a:lvl9pPr>
            </a:lstStyle>
            <a:p>
              <a:pPr algn="ctr" eaLnBrk="1" hangingPunct="1"/>
              <a:r>
                <a:rPr lang="en-US" sz="10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đủ</a:t>
              </a:r>
              <a:endParaRPr lang="vi-VN" sz="10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8610931-1BEC-438B-A634-98F42F3B2E2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69160" y="3759592"/>
              <a:ext cx="2206943" cy="2676376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76497DC-4D2A-433F-A3A7-C739F5E63D9D}"/>
              </a:ext>
            </a:extLst>
          </p:cNvPr>
          <p:cNvGrpSpPr/>
          <p:nvPr/>
        </p:nvGrpSpPr>
        <p:grpSpPr>
          <a:xfrm>
            <a:off x="7927478" y="3762504"/>
            <a:ext cx="2223154" cy="2676376"/>
            <a:chOff x="7927478" y="3762504"/>
            <a:chExt cx="2223154" cy="2676376"/>
          </a:xfrm>
        </p:grpSpPr>
        <p:sp>
          <p:nvSpPr>
            <p:cNvPr id="18" name="Text Box 66">
              <a:extLst>
                <a:ext uri="{FF2B5EF4-FFF2-40B4-BE49-F238E27FC236}">
                  <a16:creationId xmlns:a16="http://schemas.microsoft.com/office/drawing/2014/main" id="{9A643FDC-FC5E-4E5C-98BE-AEE8A0E39C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927478" y="4106027"/>
              <a:ext cx="1981200" cy="16312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HP001 4 hàng 2 ô ly" pitchFamily="34" charset="-93"/>
                  <a:cs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HP001 4 hàng 2 ô ly" pitchFamily="34" charset="-93"/>
                  <a:cs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HP001 4 hàng 2 ô ly" pitchFamily="34" charset="-93"/>
                  <a:cs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HP001 4 hàng 2 ô ly" pitchFamily="34" charset="-93"/>
                  <a:cs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HP001 4 hàng 2 ô ly" pitchFamily="34" charset="-93"/>
                  <a:cs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P001 4 hàng 2 ô ly" pitchFamily="34" charset="-93"/>
                  <a:cs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P001 4 hàng 2 ô ly" pitchFamily="34" charset="-93"/>
                  <a:cs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P001 4 hàng 2 ô ly" pitchFamily="34" charset="-93"/>
                  <a:cs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P001 4 hàng 2 ô ly" pitchFamily="34" charset="-93"/>
                  <a:cs typeface="Times New Roman" pitchFamily="18" charset="0"/>
                </a:defRPr>
              </a:lvl9pPr>
            </a:lstStyle>
            <a:p>
              <a:pPr algn="ctr" eaLnBrk="1" hangingPunct="1"/>
              <a:r>
                <a:rPr lang="en-US" sz="10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lừ</a:t>
              </a:r>
              <a:endParaRPr lang="vi-VN" sz="10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5F0A043-F780-4F6A-89ED-B9180A7C1FF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943689" y="3762504"/>
              <a:ext cx="2206943" cy="26763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6993134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10" grpId="0"/>
      <p:bldP spid="16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3876773-976C-4240-8043-E53E72A6F7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531" y="133158"/>
            <a:ext cx="2014060" cy="912903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DD6E08AA-E658-40BA-820A-57C65DEF3DA1}"/>
              </a:ext>
            </a:extLst>
          </p:cNvPr>
          <p:cNvGrpSpPr/>
          <p:nvPr/>
        </p:nvGrpSpPr>
        <p:grpSpPr>
          <a:xfrm>
            <a:off x="1973295" y="1502372"/>
            <a:ext cx="2125367" cy="1920406"/>
            <a:chOff x="1973295" y="1502372"/>
            <a:chExt cx="2125367" cy="1920406"/>
          </a:xfrm>
        </p:grpSpPr>
        <p:sp>
          <p:nvSpPr>
            <p:cNvPr id="14" name="Rounded Rectangle 5">
              <a:extLst>
                <a:ext uri="{FF2B5EF4-FFF2-40B4-BE49-F238E27FC236}">
                  <a16:creationId xmlns:a16="http://schemas.microsoft.com/office/drawing/2014/main" id="{B8AE3792-348C-4256-8ED3-9A9277BC8134}"/>
                </a:ext>
              </a:extLst>
            </p:cNvPr>
            <p:cNvSpPr/>
            <p:nvPr/>
          </p:nvSpPr>
          <p:spPr>
            <a:xfrm>
              <a:off x="1973295" y="1793679"/>
              <a:ext cx="2125367" cy="1077907"/>
            </a:xfrm>
            <a:prstGeom prst="roundRect">
              <a:avLst/>
            </a:prstGeom>
            <a:gradFill>
              <a:gsLst>
                <a:gs pos="0">
                  <a:srgbClr val="B3D6A2"/>
                </a:gs>
                <a:gs pos="27000">
                  <a:schemeClr val="accent1">
                    <a:lumMod val="5000"/>
                    <a:lumOff val="95000"/>
                  </a:schemeClr>
                </a:gs>
                <a:gs pos="99000">
                  <a:srgbClr val="B3D6A2"/>
                </a:gs>
                <a:gs pos="70000">
                  <a:schemeClr val="bg1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dù</a:t>
              </a:r>
              <a:endParaRPr lang="vi-VN" sz="7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1D4502B-4784-4EC6-B0E8-00D039A9EE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97323" y="1502372"/>
              <a:ext cx="1585097" cy="1920406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FA23DC26-EA00-4A1B-9D25-E1773E94D306}"/>
              </a:ext>
            </a:extLst>
          </p:cNvPr>
          <p:cNvGrpSpPr/>
          <p:nvPr/>
        </p:nvGrpSpPr>
        <p:grpSpPr>
          <a:xfrm>
            <a:off x="1973295" y="3325039"/>
            <a:ext cx="2125367" cy="1920406"/>
            <a:chOff x="1973295" y="3325039"/>
            <a:chExt cx="2125367" cy="1920406"/>
          </a:xfrm>
        </p:grpSpPr>
        <p:sp>
          <p:nvSpPr>
            <p:cNvPr id="20" name="Rounded Rectangle 5">
              <a:extLst>
                <a:ext uri="{FF2B5EF4-FFF2-40B4-BE49-F238E27FC236}">
                  <a16:creationId xmlns:a16="http://schemas.microsoft.com/office/drawing/2014/main" id="{AE5C9F04-490E-4E36-9B91-909FF27B4F7E}"/>
                </a:ext>
              </a:extLst>
            </p:cNvPr>
            <p:cNvSpPr/>
            <p:nvPr/>
          </p:nvSpPr>
          <p:spPr>
            <a:xfrm>
              <a:off x="1973295" y="3612753"/>
              <a:ext cx="2125367" cy="1077907"/>
            </a:xfrm>
            <a:prstGeom prst="roundRect">
              <a:avLst/>
            </a:prstGeom>
            <a:gradFill>
              <a:gsLst>
                <a:gs pos="0">
                  <a:srgbClr val="B3D6A2"/>
                </a:gs>
                <a:gs pos="27000">
                  <a:schemeClr val="accent1">
                    <a:lumMod val="5000"/>
                    <a:lumOff val="95000"/>
                  </a:schemeClr>
                </a:gs>
                <a:gs pos="99000">
                  <a:srgbClr val="B3D6A2"/>
                </a:gs>
                <a:gs pos="70000">
                  <a:schemeClr val="bg1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cử</a:t>
              </a:r>
              <a:endParaRPr lang="vi-VN" sz="7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6388333-82C7-47EC-B4F8-B05B93AD3E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44783" y="3325039"/>
              <a:ext cx="1585097" cy="1920406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8C443FB3-6861-4E50-ACE5-C546931A7F1D}"/>
              </a:ext>
            </a:extLst>
          </p:cNvPr>
          <p:cNvGrpSpPr/>
          <p:nvPr/>
        </p:nvGrpSpPr>
        <p:grpSpPr>
          <a:xfrm>
            <a:off x="5044486" y="1502372"/>
            <a:ext cx="2125367" cy="1920406"/>
            <a:chOff x="5044486" y="1502372"/>
            <a:chExt cx="2125367" cy="1920406"/>
          </a:xfrm>
        </p:grpSpPr>
        <p:sp>
          <p:nvSpPr>
            <p:cNvPr id="15" name="Rounded Rectangle 5">
              <a:extLst>
                <a:ext uri="{FF2B5EF4-FFF2-40B4-BE49-F238E27FC236}">
                  <a16:creationId xmlns:a16="http://schemas.microsoft.com/office/drawing/2014/main" id="{985F9AA2-58D3-40F7-8BD8-38090EFADD4F}"/>
                </a:ext>
              </a:extLst>
            </p:cNvPr>
            <p:cNvSpPr/>
            <p:nvPr/>
          </p:nvSpPr>
          <p:spPr>
            <a:xfrm>
              <a:off x="5044486" y="1793679"/>
              <a:ext cx="2125367" cy="1077907"/>
            </a:xfrm>
            <a:prstGeom prst="roundRect">
              <a:avLst/>
            </a:prstGeom>
            <a:gradFill>
              <a:gsLst>
                <a:gs pos="0">
                  <a:srgbClr val="B3D6A2"/>
                </a:gs>
                <a:gs pos="27000">
                  <a:schemeClr val="accent1">
                    <a:lumMod val="5000"/>
                    <a:lumOff val="95000"/>
                  </a:schemeClr>
                </a:gs>
                <a:gs pos="99000">
                  <a:srgbClr val="B3D6A2"/>
                </a:gs>
                <a:gs pos="70000">
                  <a:schemeClr val="bg1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đủ</a:t>
              </a:r>
              <a:endParaRPr lang="vi-VN" sz="7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DBD3C872-E316-4AA8-84BA-3B2C695D3C3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68790" y="1502372"/>
              <a:ext cx="1585097" cy="1920406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3D6CDFCC-DDD8-4606-8B45-A67FFE07D8CA}"/>
              </a:ext>
            </a:extLst>
          </p:cNvPr>
          <p:cNvGrpSpPr/>
          <p:nvPr/>
        </p:nvGrpSpPr>
        <p:grpSpPr>
          <a:xfrm>
            <a:off x="8115677" y="1504130"/>
            <a:ext cx="2125367" cy="1920406"/>
            <a:chOff x="8115677" y="1504130"/>
            <a:chExt cx="2125367" cy="1920406"/>
          </a:xfrm>
        </p:grpSpPr>
        <p:sp>
          <p:nvSpPr>
            <p:cNvPr id="13" name="Rounded Rectangle 5">
              <a:extLst>
                <a:ext uri="{FF2B5EF4-FFF2-40B4-BE49-F238E27FC236}">
                  <a16:creationId xmlns:a16="http://schemas.microsoft.com/office/drawing/2014/main" id="{F0521485-C25B-4E06-85DA-D5C324ABC0DA}"/>
                </a:ext>
              </a:extLst>
            </p:cNvPr>
            <p:cNvSpPr/>
            <p:nvPr/>
          </p:nvSpPr>
          <p:spPr>
            <a:xfrm>
              <a:off x="8115677" y="1793679"/>
              <a:ext cx="2125367" cy="1077907"/>
            </a:xfrm>
            <a:prstGeom prst="roundRect">
              <a:avLst/>
            </a:prstGeom>
            <a:gradFill>
              <a:gsLst>
                <a:gs pos="0">
                  <a:srgbClr val="B3D6A2"/>
                </a:gs>
                <a:gs pos="27000">
                  <a:schemeClr val="accent1">
                    <a:lumMod val="5000"/>
                    <a:lumOff val="95000"/>
                  </a:schemeClr>
                </a:gs>
                <a:gs pos="99000">
                  <a:srgbClr val="B3D6A2"/>
                </a:gs>
                <a:gs pos="70000">
                  <a:schemeClr val="bg1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hũ</a:t>
              </a:r>
              <a:endParaRPr lang="vi-VN" sz="7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218FA639-BF3F-40E3-8586-F09DE765A65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629274" y="1504130"/>
              <a:ext cx="1585097" cy="1920406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03FD5BA-B775-40CC-AA05-0F76D4349F1A}"/>
              </a:ext>
            </a:extLst>
          </p:cNvPr>
          <p:cNvGrpSpPr/>
          <p:nvPr/>
        </p:nvGrpSpPr>
        <p:grpSpPr>
          <a:xfrm>
            <a:off x="5044486" y="3325039"/>
            <a:ext cx="2125367" cy="1920406"/>
            <a:chOff x="5044486" y="3325039"/>
            <a:chExt cx="2125367" cy="1920406"/>
          </a:xfrm>
        </p:grpSpPr>
        <p:sp>
          <p:nvSpPr>
            <p:cNvPr id="23" name="Rounded Rectangle 5">
              <a:extLst>
                <a:ext uri="{FF2B5EF4-FFF2-40B4-BE49-F238E27FC236}">
                  <a16:creationId xmlns:a16="http://schemas.microsoft.com/office/drawing/2014/main" id="{8CAAE7B3-2958-4A71-BAE6-1115C2689186}"/>
                </a:ext>
              </a:extLst>
            </p:cNvPr>
            <p:cNvSpPr/>
            <p:nvPr/>
          </p:nvSpPr>
          <p:spPr>
            <a:xfrm>
              <a:off x="5044486" y="3612753"/>
              <a:ext cx="2125367" cy="1077907"/>
            </a:xfrm>
            <a:prstGeom prst="roundRect">
              <a:avLst/>
            </a:prstGeom>
            <a:gradFill>
              <a:gsLst>
                <a:gs pos="0">
                  <a:srgbClr val="B3D6A2"/>
                </a:gs>
                <a:gs pos="27000">
                  <a:schemeClr val="accent1">
                    <a:lumMod val="5000"/>
                    <a:lumOff val="95000"/>
                  </a:schemeClr>
                </a:gs>
                <a:gs pos="99000">
                  <a:srgbClr val="B3D6A2"/>
                </a:gs>
                <a:gs pos="70000">
                  <a:schemeClr val="bg1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dự</a:t>
              </a:r>
              <a:endParaRPr lang="vi-VN" sz="7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5542CBA1-D087-44DD-8121-01AC0F11C54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68514" y="3325039"/>
              <a:ext cx="1585097" cy="1920406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6842D4B-0343-454D-9AFD-E6172CDFCBF5}"/>
              </a:ext>
            </a:extLst>
          </p:cNvPr>
          <p:cNvGrpSpPr/>
          <p:nvPr/>
        </p:nvGrpSpPr>
        <p:grpSpPr>
          <a:xfrm>
            <a:off x="8115677" y="3325039"/>
            <a:ext cx="2125367" cy="1920406"/>
            <a:chOff x="8115677" y="3325039"/>
            <a:chExt cx="2125367" cy="1920406"/>
          </a:xfrm>
        </p:grpSpPr>
        <p:sp>
          <p:nvSpPr>
            <p:cNvPr id="26" name="Rounded Rectangle 5">
              <a:extLst>
                <a:ext uri="{FF2B5EF4-FFF2-40B4-BE49-F238E27FC236}">
                  <a16:creationId xmlns:a16="http://schemas.microsoft.com/office/drawing/2014/main" id="{9552535C-E37D-4521-9D1E-BDD193E9DB75}"/>
                </a:ext>
              </a:extLst>
            </p:cNvPr>
            <p:cNvSpPr/>
            <p:nvPr/>
          </p:nvSpPr>
          <p:spPr>
            <a:xfrm>
              <a:off x="8115677" y="3612753"/>
              <a:ext cx="2125367" cy="1077907"/>
            </a:xfrm>
            <a:prstGeom prst="roundRect">
              <a:avLst/>
            </a:prstGeom>
            <a:gradFill>
              <a:gsLst>
                <a:gs pos="0">
                  <a:srgbClr val="B3D6A2"/>
                </a:gs>
                <a:gs pos="27000">
                  <a:schemeClr val="accent1">
                    <a:lumMod val="5000"/>
                    <a:lumOff val="95000"/>
                  </a:schemeClr>
                </a:gs>
                <a:gs pos="99000">
                  <a:srgbClr val="B3D6A2"/>
                </a:gs>
                <a:gs pos="70000">
                  <a:schemeClr val="bg1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lữ</a:t>
              </a:r>
              <a:endParaRPr lang="vi-VN" sz="7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4E5890B-E623-419E-B781-EB5C37A5049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477115" y="3325039"/>
              <a:ext cx="1585097" cy="19204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6569652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5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5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5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5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1CAF5BD2-4CBB-4154-9D35-07747A0DC58F}"/>
              </a:ext>
            </a:extLst>
          </p:cNvPr>
          <p:cNvGrpSpPr/>
          <p:nvPr/>
        </p:nvGrpSpPr>
        <p:grpSpPr>
          <a:xfrm>
            <a:off x="4675147" y="1452755"/>
            <a:ext cx="2841705" cy="4228142"/>
            <a:chOff x="4675147" y="1452755"/>
            <a:chExt cx="2841705" cy="4228142"/>
          </a:xfrm>
        </p:grpSpPr>
        <p:sp>
          <p:nvSpPr>
            <p:cNvPr id="3" name="1">
              <a:extLst>
                <a:ext uri="{FF2B5EF4-FFF2-40B4-BE49-F238E27FC236}">
                  <a16:creationId xmlns:a16="http://schemas.microsoft.com/office/drawing/2014/main" id="{634EAB68-F481-490B-99AF-153163446D00}"/>
                </a:ext>
              </a:extLst>
            </p:cNvPr>
            <p:cNvSpPr/>
            <p:nvPr/>
          </p:nvSpPr>
          <p:spPr>
            <a:xfrm>
              <a:off x="4675147" y="1452755"/>
              <a:ext cx="2841705" cy="42281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38100" dir="5400000" algn="t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CB879AE-8A62-4E8E-BAA4-241173A0DB8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0718" y="2071396"/>
              <a:ext cx="2675076" cy="1967475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531664B-08AA-4312-8B92-4D17B34708D6}"/>
              </a:ext>
            </a:extLst>
          </p:cNvPr>
          <p:cNvGrpSpPr/>
          <p:nvPr/>
        </p:nvGrpSpPr>
        <p:grpSpPr>
          <a:xfrm>
            <a:off x="1124528" y="1460227"/>
            <a:ext cx="2841705" cy="4228142"/>
            <a:chOff x="1124528" y="1460227"/>
            <a:chExt cx="2841705" cy="4228142"/>
          </a:xfrm>
        </p:grpSpPr>
        <p:sp>
          <p:nvSpPr>
            <p:cNvPr id="6" name="1">
              <a:extLst>
                <a:ext uri="{FF2B5EF4-FFF2-40B4-BE49-F238E27FC236}">
                  <a16:creationId xmlns:a16="http://schemas.microsoft.com/office/drawing/2014/main" id="{7E421BE1-36AB-48E9-BED7-3F03493199C2}"/>
                </a:ext>
              </a:extLst>
            </p:cNvPr>
            <p:cNvSpPr/>
            <p:nvPr/>
          </p:nvSpPr>
          <p:spPr>
            <a:xfrm>
              <a:off x="1124528" y="1460227"/>
              <a:ext cx="2841705" cy="42281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38100" dir="5400000" algn="t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3A2A8545-DF9F-4F4D-A524-42222CCE836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3520" y="1670491"/>
              <a:ext cx="2647552" cy="2787409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8B102F9-0C1A-4305-B5B4-BB1AD7771F88}"/>
              </a:ext>
            </a:extLst>
          </p:cNvPr>
          <p:cNvGrpSpPr/>
          <p:nvPr/>
        </p:nvGrpSpPr>
        <p:grpSpPr>
          <a:xfrm>
            <a:off x="8270280" y="1452755"/>
            <a:ext cx="2841705" cy="4228142"/>
            <a:chOff x="8270280" y="1452755"/>
            <a:chExt cx="2841705" cy="4228142"/>
          </a:xfrm>
        </p:grpSpPr>
        <p:sp>
          <p:nvSpPr>
            <p:cNvPr id="9" name="1">
              <a:extLst>
                <a:ext uri="{FF2B5EF4-FFF2-40B4-BE49-F238E27FC236}">
                  <a16:creationId xmlns:a16="http://schemas.microsoft.com/office/drawing/2014/main" id="{993C1D49-6A65-43A1-9FBD-9897907F5D5D}"/>
                </a:ext>
              </a:extLst>
            </p:cNvPr>
            <p:cNvSpPr/>
            <p:nvPr/>
          </p:nvSpPr>
          <p:spPr>
            <a:xfrm>
              <a:off x="8270280" y="1452755"/>
              <a:ext cx="2841705" cy="42281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38100" dir="5400000" algn="t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A7528BBB-F9AC-4DB6-91A8-3EB08D1B8F4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0644" y="2071396"/>
              <a:ext cx="2811341" cy="1883730"/>
            </a:xfrm>
            <a:prstGeom prst="rect">
              <a:avLst/>
            </a:prstGeom>
          </p:spPr>
        </p:pic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182877AC-5404-4428-80B9-ED0CE80A940A}"/>
              </a:ext>
            </a:extLst>
          </p:cNvPr>
          <p:cNvSpPr/>
          <p:nvPr/>
        </p:nvSpPr>
        <p:spPr>
          <a:xfrm>
            <a:off x="1154892" y="4664983"/>
            <a:ext cx="2774727" cy="992165"/>
          </a:xfrm>
          <a:prstGeom prst="rect">
            <a:avLst/>
          </a:prstGeom>
          <a:solidFill>
            <a:schemeClr val="bg1"/>
          </a:solidFill>
          <a:ln w="57150">
            <a:solidFill>
              <a:srgbClr val="C7E0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dù</a:t>
            </a:r>
            <a:endParaRPr lang="en-US" sz="72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E43B649-7BD9-4527-90CF-7F33FCC41159}"/>
              </a:ext>
            </a:extLst>
          </p:cNvPr>
          <p:cNvSpPr/>
          <p:nvPr/>
        </p:nvSpPr>
        <p:spPr>
          <a:xfrm>
            <a:off x="4705511" y="4657511"/>
            <a:ext cx="2774727" cy="992165"/>
          </a:xfrm>
          <a:prstGeom prst="rect">
            <a:avLst/>
          </a:prstGeom>
          <a:solidFill>
            <a:schemeClr val="bg1"/>
          </a:solidFill>
          <a:ln w="57150">
            <a:solidFill>
              <a:srgbClr val="C7E0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đu</a:t>
            </a:r>
            <a:r>
              <a:rPr lang="en-US" sz="7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7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đủ</a:t>
            </a:r>
            <a:endParaRPr lang="en-US" sz="7200" dirty="0">
              <a:solidFill>
                <a:schemeClr val="tx1">
                  <a:lumMod val="95000"/>
                  <a:lumOff val="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3B5F589-600D-4003-BFCE-0FF5CF4CC21A}"/>
              </a:ext>
            </a:extLst>
          </p:cNvPr>
          <p:cNvSpPr/>
          <p:nvPr/>
        </p:nvSpPr>
        <p:spPr>
          <a:xfrm>
            <a:off x="8300644" y="4657511"/>
            <a:ext cx="2774727" cy="992165"/>
          </a:xfrm>
          <a:prstGeom prst="rect">
            <a:avLst/>
          </a:prstGeom>
          <a:solidFill>
            <a:schemeClr val="bg1"/>
          </a:solidFill>
          <a:ln w="57150">
            <a:solidFill>
              <a:srgbClr val="C7E0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hổ</a:t>
            </a:r>
            <a:r>
              <a:rPr lang="en-US" sz="7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7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dữ</a:t>
            </a:r>
            <a:endParaRPr lang="en-US" sz="7200" dirty="0">
              <a:solidFill>
                <a:schemeClr val="tx1">
                  <a:lumMod val="95000"/>
                  <a:lumOff val="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98BE65E-FD96-4605-8469-9DE6677E3D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531" y="133158"/>
            <a:ext cx="2014060" cy="91290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B3CCFB8-944C-4C41-B121-333EA87F84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05510" y="4336606"/>
            <a:ext cx="1585097" cy="192040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5EBB537-F479-4F0D-87AC-012151F38F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46814" y="4325174"/>
            <a:ext cx="1585097" cy="192040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6268CF6-D183-42D9-B7DC-ED599B7684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47703" y="4325176"/>
            <a:ext cx="1585097" cy="192040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B05005F-8D35-4FB9-AD9F-140E8A2A16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63711" y="4325176"/>
            <a:ext cx="1585097" cy="1920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858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118</TotalTime>
  <Words>93</Words>
  <Application>Microsoft Office PowerPoint</Application>
  <PresentationFormat>Widescreen</PresentationFormat>
  <Paragraphs>34</Paragraphs>
  <Slides>21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UVN Minh Map</vt:lpstr>
      <vt:lpstr>Arial</vt:lpstr>
      <vt:lpstr>微软雅黑</vt:lpstr>
      <vt:lpstr>Calibri Light</vt:lpstr>
      <vt:lpstr>Times New Roman</vt:lpstr>
      <vt:lpstr>Arial-Rounded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PHAM DUYEN</dc:creator>
  <dc:description>9Slide.vn</dc:description>
  <cp:lastModifiedBy>Binh Bui Thanh</cp:lastModifiedBy>
  <cp:revision>121</cp:revision>
  <dcterms:created xsi:type="dcterms:W3CDTF">2021-06-28T08:11:18Z</dcterms:created>
  <dcterms:modified xsi:type="dcterms:W3CDTF">2023-07-19T02:10:51Z</dcterms:modified>
  <cp:category>9Slide.vn</cp:category>
</cp:coreProperties>
</file>