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9"/>
  </p:notesMasterIdLst>
  <p:sldIdLst>
    <p:sldId id="381" r:id="rId4"/>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57"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7.jpeg"/><Relationship Id="rId4" Type="http://schemas.openxmlformats.org/officeDocument/2006/relationships/image" Target="../media/image10.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a:t>
            </a: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6" name="Text Box 4"/>
          <p:cNvSpPr txBox="1"/>
          <p:nvPr/>
        </p:nvSpPr>
        <p:spPr>
          <a:xfrm>
            <a:off x="588246" y="3587750"/>
            <a:ext cx="11016157"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21" name="Text Box 5"/>
          <p:cNvSpPr txBox="1"/>
          <p:nvPr/>
        </p:nvSpPr>
        <p:spPr>
          <a:xfrm>
            <a:off x="4486592" y="5513478"/>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gridCol w="3362326"/>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gridCol w="5191125"/>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1142</Words>
  <Application>Microsoft Office PowerPoint</Application>
  <PresentationFormat>Custom</PresentationFormat>
  <Paragraphs>121</Paragraphs>
  <Slides>35</Slides>
  <Notes>34</Notes>
  <HiddenSlides>0</HiddenSlides>
  <MMClips>1</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2023-07-31T23:18:00Z</dcterms:created>
  <dcterms:modified xsi:type="dcterms:W3CDTF">2023-09-28T11:20:06Z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