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1520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7DDDB-60FD-4BEC-9CF8-8CE536F5EE1B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0917F-9062-4153-9BF7-9AD3511DF6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7DDDB-60FD-4BEC-9CF8-8CE536F5EE1B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0917F-9062-4153-9BF7-9AD3511DF6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7DDDB-60FD-4BEC-9CF8-8CE536F5EE1B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0917F-9062-4153-9BF7-9AD3511DF6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7DDDB-60FD-4BEC-9CF8-8CE536F5EE1B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0917F-9062-4153-9BF7-9AD3511DF6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7DDDB-60FD-4BEC-9CF8-8CE536F5EE1B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0917F-9062-4153-9BF7-9AD3511DF6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7DDDB-60FD-4BEC-9CF8-8CE536F5EE1B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0917F-9062-4153-9BF7-9AD3511DF6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7DDDB-60FD-4BEC-9CF8-8CE536F5EE1B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0917F-9062-4153-9BF7-9AD3511DF6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7DDDB-60FD-4BEC-9CF8-8CE536F5EE1B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0917F-9062-4153-9BF7-9AD3511DF6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7DDDB-60FD-4BEC-9CF8-8CE536F5EE1B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0917F-9062-4153-9BF7-9AD3511DF6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7DDDB-60FD-4BEC-9CF8-8CE536F5EE1B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0917F-9062-4153-9BF7-9AD3511DF6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7DDDB-60FD-4BEC-9CF8-8CE536F5EE1B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0917F-9062-4153-9BF7-9AD3511DF6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F7DDDB-60FD-4BEC-9CF8-8CE536F5EE1B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A0917F-9062-4153-9BF7-9AD3511DF60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857251"/>
            <a:ext cx="9145291" cy="4873214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1814054" y="2026523"/>
            <a:ext cx="5515892" cy="2189677"/>
            <a:chOff x="1868199" y="2395527"/>
            <a:chExt cx="8788757" cy="2919569"/>
          </a:xfrm>
          <a:pattFill prst="trellis">
            <a:fgClr>
              <a:srgbClr val="BCE6EB"/>
            </a:fgClr>
            <a:bgClr>
              <a:schemeClr val="bg1"/>
            </a:bgClr>
          </a:pattFill>
        </p:grpSpPr>
        <p:sp>
          <p:nvSpPr>
            <p:cNvPr id="20" name="Rectangle: Rounded Corners 1">
              <a:extLst>
                <a:ext uri="{FF2B5EF4-FFF2-40B4-BE49-F238E27FC236}">
                  <a16:creationId xmlns:a16="http://schemas.microsoft.com/office/drawing/2014/main" id="{68A52418-C60A-4F1C-B2CF-788FF7F41C63}"/>
                </a:ext>
              </a:extLst>
            </p:cNvPr>
            <p:cNvSpPr/>
            <p:nvPr/>
          </p:nvSpPr>
          <p:spPr>
            <a:xfrm>
              <a:off x="1868199" y="2395527"/>
              <a:ext cx="8788757" cy="2919569"/>
            </a:xfrm>
            <a:prstGeom prst="roundRect">
              <a:avLst/>
            </a:prstGeom>
            <a:grpFill/>
            <a:ln w="38100"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2648D38-8BBE-48DF-97C2-9245ECC93D93}"/>
                </a:ext>
              </a:extLst>
            </p:cNvPr>
            <p:cNvSpPr txBox="1"/>
            <p:nvPr/>
          </p:nvSpPr>
          <p:spPr>
            <a:xfrm>
              <a:off x="3553836" y="2641091"/>
              <a:ext cx="5176705" cy="954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50" b="1" dirty="0">
                  <a:ln w="2857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TIẾNG VIỆT 1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79624A9-5175-4996-8B97-76546D990D60}"/>
                </a:ext>
              </a:extLst>
            </p:cNvPr>
            <p:cNvSpPr txBox="1"/>
            <p:nvPr/>
          </p:nvSpPr>
          <p:spPr>
            <a:xfrm>
              <a:off x="1873099" y="3693480"/>
              <a:ext cx="8711432" cy="1231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 err="1">
                  <a:ln w="0"/>
                  <a:solidFill>
                    <a:srgbClr val="AA4A3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Bài</a:t>
              </a:r>
              <a:r>
                <a:rPr lang="en-US" sz="5400" b="1" dirty="0">
                  <a:ln w="0"/>
                  <a:solidFill>
                    <a:srgbClr val="AA4A3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 73:</a:t>
              </a:r>
              <a:r>
                <a:rPr lang="en-US" sz="5400" b="1" dirty="0">
                  <a:ln w="0"/>
                  <a:solidFill>
                    <a:srgbClr val="0070C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 </a:t>
              </a:r>
              <a:r>
                <a:rPr lang="en-US" sz="4500">
                  <a:ln w="0"/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HP-211" panose="020B0803050302020204" pitchFamily="34" charset="0"/>
                </a:rPr>
                <a:t>ươn  </a:t>
              </a:r>
              <a:r>
                <a:rPr lang="en-US" sz="4500" dirty="0" err="1">
                  <a:ln w="0"/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HP-211" panose="020B0803050302020204" pitchFamily="34" charset="0"/>
                </a:rPr>
                <a:t>ương</a:t>
              </a:r>
              <a:r>
                <a:rPr lang="en-US" sz="4500" dirty="0">
                  <a:ln w="0"/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HP-211" panose="020B0803050302020204" pitchFamily="34" charset="0"/>
                </a:rPr>
                <a:t>  </a:t>
              </a:r>
            </a:p>
          </p:txBody>
        </p:sp>
      </p:grpSp>
      <p:pic>
        <p:nvPicPr>
          <p:cNvPr id="9" name="图片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0912" y="4400373"/>
            <a:ext cx="1849596" cy="1300016"/>
          </a:xfrm>
          <a:prstGeom prst="rect">
            <a:avLst/>
          </a:prstGeom>
        </p:spPr>
      </p:pic>
      <p:pic>
        <p:nvPicPr>
          <p:cNvPr id="10" name="图片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4053" y="4390269"/>
            <a:ext cx="1970802" cy="138859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12" name="Rectangle: Rounded Corners 1">
            <a:extLst>
              <a:ext uri="{FF2B5EF4-FFF2-40B4-BE49-F238E27FC236}">
                <a16:creationId xmlns:a16="http://schemas.microsoft.com/office/drawing/2014/main" id="{AE4EBCDC-E0F7-43CB-AB3E-28C5894EE1D5}"/>
              </a:ext>
            </a:extLst>
          </p:cNvPr>
          <p:cNvSpPr/>
          <p:nvPr/>
        </p:nvSpPr>
        <p:spPr>
          <a:xfrm>
            <a:off x="1114574" y="2032431"/>
            <a:ext cx="7000109" cy="2799661"/>
          </a:xfrm>
          <a:prstGeom prst="roundRect">
            <a:avLst/>
          </a:prstGeom>
          <a:blipFill>
            <a:blip r:embed="rId6"/>
            <a:stretch>
              <a:fillRect/>
            </a:stretch>
          </a:blip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5A90328-7117-BBCA-26DF-FACC90D7BB8A}"/>
              </a:ext>
            </a:extLst>
          </p:cNvPr>
          <p:cNvSpPr txBox="1"/>
          <p:nvPr/>
        </p:nvSpPr>
        <p:spPr>
          <a:xfrm>
            <a:off x="3678267" y="3358111"/>
            <a:ext cx="206321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HĐTN 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5A94511-4CE6-2A14-1DA1-B6BBEC6E7073}"/>
              </a:ext>
            </a:extLst>
          </p:cNvPr>
          <p:cNvSpPr txBox="1"/>
          <p:nvPr/>
        </p:nvSpPr>
        <p:spPr>
          <a:xfrm>
            <a:off x="2582740" y="2781300"/>
            <a:ext cx="42542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CC"/>
                </a:solidFill>
              </a:rPr>
              <a:t>TRƯỜNG TIỂU </a:t>
            </a:r>
            <a:r>
              <a:rPr lang="en-US" sz="2400" b="1">
                <a:solidFill>
                  <a:srgbClr val="0000CC"/>
                </a:solidFill>
              </a:rPr>
              <a:t>HỌC ĐOÀN KHUÊ</a:t>
            </a:r>
            <a:endParaRPr lang="en-US" sz="24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947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ách điện tử"/>
          <p:cNvPicPr>
            <a:picLocks noChangeAspect="1" noChangeArrowheads="1"/>
          </p:cNvPicPr>
          <p:nvPr/>
        </p:nvPicPr>
        <p:blipFill>
          <a:blip r:embed="rId2"/>
          <a:srcRect t="5419" r="34932" b="85221"/>
          <a:stretch>
            <a:fillRect/>
          </a:stretch>
        </p:blipFill>
        <p:spPr bwMode="auto">
          <a:xfrm>
            <a:off x="228600" y="457200"/>
            <a:ext cx="8382000" cy="3657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ách điện tử"/>
          <p:cNvPicPr>
            <a:picLocks noChangeAspect="1" noChangeArrowheads="1"/>
          </p:cNvPicPr>
          <p:nvPr/>
        </p:nvPicPr>
        <p:blipFill>
          <a:blip r:embed="rId2"/>
          <a:srcRect l="8333" t="13793" r="13889" b="49261"/>
          <a:stretch>
            <a:fillRect/>
          </a:stretch>
        </p:blipFill>
        <p:spPr bwMode="auto">
          <a:xfrm>
            <a:off x="609600" y="0"/>
            <a:ext cx="85344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Sách điện tử"/>
          <p:cNvPicPr>
            <a:picLocks noChangeAspect="1" noChangeArrowheads="1"/>
          </p:cNvPicPr>
          <p:nvPr/>
        </p:nvPicPr>
        <p:blipFill>
          <a:blip r:embed="rId2"/>
          <a:srcRect l="17361" t="51232" r="16667" b="10837"/>
          <a:stretch>
            <a:fillRect/>
          </a:stretch>
        </p:blipFill>
        <p:spPr bwMode="auto">
          <a:xfrm>
            <a:off x="990600" y="457200"/>
            <a:ext cx="7239000" cy="586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Sách điện tử"/>
          <p:cNvPicPr>
            <a:picLocks noChangeAspect="1" noChangeArrowheads="1"/>
          </p:cNvPicPr>
          <p:nvPr/>
        </p:nvPicPr>
        <p:blipFill>
          <a:blip r:embed="rId2"/>
          <a:srcRect l="9722" t="5911" r="7639" b="68473"/>
          <a:stretch>
            <a:fillRect/>
          </a:stretch>
        </p:blipFill>
        <p:spPr bwMode="auto">
          <a:xfrm>
            <a:off x="76200" y="0"/>
            <a:ext cx="90678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Sách điện tử"/>
          <p:cNvPicPr>
            <a:picLocks noChangeAspect="1" noChangeArrowheads="1"/>
          </p:cNvPicPr>
          <p:nvPr/>
        </p:nvPicPr>
        <p:blipFill>
          <a:blip r:embed="rId2"/>
          <a:srcRect l="9722" t="32512" r="13194" b="33005"/>
          <a:stretch>
            <a:fillRect/>
          </a:stretch>
        </p:blipFill>
        <p:spPr bwMode="auto">
          <a:xfrm>
            <a:off x="304800" y="381000"/>
            <a:ext cx="8458200" cy="533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Sách điện tử"/>
          <p:cNvPicPr>
            <a:picLocks noChangeAspect="1" noChangeArrowheads="1"/>
          </p:cNvPicPr>
          <p:nvPr/>
        </p:nvPicPr>
        <p:blipFill>
          <a:blip r:embed="rId2"/>
          <a:srcRect t="66502" b="8867"/>
          <a:stretch>
            <a:fillRect/>
          </a:stretch>
        </p:blipFill>
        <p:spPr bwMode="auto">
          <a:xfrm>
            <a:off x="0" y="457200"/>
            <a:ext cx="9144000" cy="563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Sách điện tử"/>
          <p:cNvPicPr>
            <a:picLocks noChangeAspect="1" noChangeArrowheads="1"/>
          </p:cNvPicPr>
          <p:nvPr/>
        </p:nvPicPr>
        <p:blipFill>
          <a:blip r:embed="rId2"/>
          <a:srcRect l="9028" t="4926" r="23611" b="81281"/>
          <a:stretch>
            <a:fillRect/>
          </a:stretch>
        </p:blipFill>
        <p:spPr bwMode="auto">
          <a:xfrm>
            <a:off x="533400" y="914400"/>
            <a:ext cx="8001000" cy="3962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15</Words>
  <Application>Microsoft Office PowerPoint</Application>
  <PresentationFormat>On-screen Show (4:3)</PresentationFormat>
  <Paragraphs>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Arial-Rounded</vt:lpstr>
      <vt:lpstr>Calibri</vt:lpstr>
      <vt:lpstr>HP-211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Sky123.Org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Admin</cp:lastModifiedBy>
  <cp:revision>3</cp:revision>
  <dcterms:created xsi:type="dcterms:W3CDTF">2020-09-02T03:39:07Z</dcterms:created>
  <dcterms:modified xsi:type="dcterms:W3CDTF">2023-07-19T07:23:58Z</dcterms:modified>
</cp:coreProperties>
</file>