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4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5" r:id="rId21"/>
  </p:sldIdLst>
  <p:sldSz cx="9144000" cy="5143500" type="screen16x9"/>
  <p:notesSz cx="6858000" cy="9144000"/>
  <p:embeddedFontLst>
    <p:embeddedFont>
      <p:font typeface="Arial-Rounded" panose="020B05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Ciel Cadena" panose="02000503000000020004" pitchFamily="2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12" d="100"/>
          <a:sy n="112" d="100"/>
        </p:scale>
        <p:origin x="2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31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2" y="86370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2" y="235438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ĐẠO ĐỨC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8216" y="311784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Em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giữ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trang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phục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</a:p>
          <a:p>
            <a:pPr algn="ctr"/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gọn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gàng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,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sạch</a:t>
            </a:r>
            <a:r>
              <a:rPr lang="en-US" sz="3200" spc="80" dirty="0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3200" spc="80" dirty="0" err="1">
                <a:solidFill>
                  <a:srgbClr val="FF0000"/>
                </a:solidFill>
                <a:latin typeface="iCiel Cadena" panose="02000503000000020004" pitchFamily="2" charset="77"/>
                <a:cs typeface="iCiel Cucho" pitchFamily="50" charset="0"/>
              </a:rPr>
              <a:t>sẽ</a:t>
            </a:r>
            <a:endParaRPr lang="en-US" sz="3200" spc="80" dirty="0">
              <a:solidFill>
                <a:srgbClr val="FF0000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82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</a:t>
            </a:r>
            <a:r>
              <a:rPr lang="vi-VN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thế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Tuấn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Minh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cởi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vứt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ngay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sân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bóng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1900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1900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20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chiếc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áo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mùa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mà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967</TotalTime>
  <Words>237</Words>
  <Application>Microsoft Office PowerPoint</Application>
  <PresentationFormat>On-screen Show (16:9)</PresentationFormat>
  <Paragraphs>40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UVN Minh Map</vt:lpstr>
      <vt:lpstr>Arial-Rounded</vt:lpstr>
      <vt:lpstr>Times New Roman</vt:lpstr>
      <vt:lpstr>iCiel Cadena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Binh Bui Thanh</cp:lastModifiedBy>
  <cp:revision>78</cp:revision>
  <dcterms:created xsi:type="dcterms:W3CDTF">2020-04-29T11:34:14Z</dcterms:created>
  <dcterms:modified xsi:type="dcterms:W3CDTF">2023-07-19T02:20:52Z</dcterms:modified>
  <cp:category>9Slide.vn</cp:category>
</cp:coreProperties>
</file>