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 id="2147483729" r:id="rId6"/>
  </p:sldMasterIdLst>
  <p:notesMasterIdLst>
    <p:notesMasterId r:id="rId39"/>
  </p:notesMasterIdLst>
  <p:sldIdLst>
    <p:sldId id="8579" r:id="rId7"/>
    <p:sldId id="281" r:id="rId8"/>
    <p:sldId id="280" r:id="rId9"/>
    <p:sldId id="11694" r:id="rId10"/>
    <p:sldId id="11695" r:id="rId11"/>
    <p:sldId id="271" r:id="rId12"/>
    <p:sldId id="258" r:id="rId13"/>
    <p:sldId id="259" r:id="rId14"/>
    <p:sldId id="260" r:id="rId15"/>
    <p:sldId id="261" r:id="rId16"/>
    <p:sldId id="8580" r:id="rId17"/>
    <p:sldId id="263" r:id="rId18"/>
    <p:sldId id="8581" r:id="rId19"/>
    <p:sldId id="8582" r:id="rId20"/>
    <p:sldId id="309" r:id="rId21"/>
    <p:sldId id="332" r:id="rId22"/>
    <p:sldId id="8584" r:id="rId23"/>
    <p:sldId id="8588" r:id="rId24"/>
    <p:sldId id="8585" r:id="rId25"/>
    <p:sldId id="8586" r:id="rId26"/>
    <p:sldId id="8587" r:id="rId27"/>
    <p:sldId id="264" r:id="rId28"/>
    <p:sldId id="318" r:id="rId29"/>
    <p:sldId id="8589" r:id="rId30"/>
    <p:sldId id="8590" r:id="rId31"/>
    <p:sldId id="8591" r:id="rId32"/>
    <p:sldId id="278" r:id="rId33"/>
    <p:sldId id="8592" r:id="rId34"/>
    <p:sldId id="8593" r:id="rId35"/>
    <p:sldId id="8594" r:id="rId36"/>
    <p:sldId id="8596" r:id="rId37"/>
    <p:sldId id="85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28</a:t>
            </a:fld>
            <a:endParaRPr lang="en-US"/>
          </a:p>
        </p:txBody>
      </p:sp>
    </p:spTree>
    <p:extLst>
      <p:ext uri="{BB962C8B-B14F-4D97-AF65-F5344CB8AC3E}">
        <p14:creationId xmlns:p14="http://schemas.microsoft.com/office/powerpoint/2010/main" val="151034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94656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32</a:t>
            </a:fld>
            <a:endParaRPr lang="en-US"/>
          </a:p>
        </p:txBody>
      </p:sp>
    </p:spTree>
    <p:extLst>
      <p:ext uri="{BB962C8B-B14F-4D97-AF65-F5344CB8AC3E}">
        <p14:creationId xmlns:p14="http://schemas.microsoft.com/office/powerpoint/2010/main" val="3085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282840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41964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6</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7</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15</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12/29/2025</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0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0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67620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2633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8136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323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783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6.jp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audio" Target="../media/audio1.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8.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7.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3.pn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68.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png"/><Relationship Id="rId11" Type="http://schemas.openxmlformats.org/officeDocument/2006/relationships/image" Target="../media/image72.png"/><Relationship Id="rId5" Type="http://schemas.openxmlformats.org/officeDocument/2006/relationships/image" Target="../media/image7.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7.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8.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0.pn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83.svg"/><Relationship Id="rId1" Type="http://schemas.openxmlformats.org/officeDocument/2006/relationships/slideLayout" Target="../slideLayouts/slideLayout32.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image" Target="../media/image82.png"/><Relationship Id="rId10"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16.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4.png"/><Relationship Id="rId11" Type="http://schemas.openxmlformats.org/officeDocument/2006/relationships/image" Target="../media/image75.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8.png"/><Relationship Id="rId3" Type="http://schemas.openxmlformats.org/officeDocument/2006/relationships/tags" Target="../tags/tag29.xml"/><Relationship Id="rId7" Type="http://schemas.openxmlformats.org/officeDocument/2006/relationships/image" Target="../media/image9.png"/><Relationship Id="rId12" Type="http://schemas.openxmlformats.org/officeDocument/2006/relationships/image" Target="../media/image8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3.png"/><Relationship Id="rId11" Type="http://schemas.openxmlformats.org/officeDocument/2006/relationships/image" Target="../media/image86.png"/><Relationship Id="rId5" Type="http://schemas.openxmlformats.org/officeDocument/2006/relationships/image" Target="../media/image7.png"/><Relationship Id="rId10" Type="http://schemas.openxmlformats.org/officeDocument/2006/relationships/image" Target="../media/image85.png"/><Relationship Id="rId4" Type="http://schemas.openxmlformats.org/officeDocument/2006/relationships/slideLayout" Target="../slideLayouts/slideLayout13.xml"/><Relationship Id="rId9" Type="http://schemas.openxmlformats.org/officeDocument/2006/relationships/image" Target="../media/image84.png"/><Relationship Id="rId1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5.png"/><Relationship Id="rId7"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11.xml"/><Relationship Id="rId26" Type="http://schemas.openxmlformats.org/officeDocument/2006/relationships/slide" Target="slide14.xml"/><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4.png"/><Relationship Id="rId12" Type="http://schemas.openxmlformats.org/officeDocument/2006/relationships/slide" Target="slide8.xml"/><Relationship Id="rId17" Type="http://schemas.openxmlformats.org/officeDocument/2006/relationships/image" Target="../media/image38.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slide" Target="slide10.xml"/><Relationship Id="rId20"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0.gif"/><Relationship Id="rId24" Type="http://schemas.openxmlformats.org/officeDocument/2006/relationships/image" Target="../media/image42.png"/><Relationship Id="rId5" Type="http://schemas.openxmlformats.org/officeDocument/2006/relationships/image" Target="../media/image32.gif"/><Relationship Id="rId15" Type="http://schemas.openxmlformats.org/officeDocument/2006/relationships/image" Target="../media/image37.png"/><Relationship Id="rId23" Type="http://schemas.openxmlformats.org/officeDocument/2006/relationships/slide" Target="slide13.xml"/><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9.xml"/><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43.jpeg"/><Relationship Id="rId5" Type="http://schemas.openxmlformats.org/officeDocument/2006/relationships/image" Target="../media/image45.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3.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3791165" y="1654141"/>
            <a:ext cx="4537655" cy="1579041"/>
            <a:chOff x="3534311" y="2091197"/>
            <a:chExt cx="4537655" cy="1289002"/>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Bình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tưới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28.jpg" descr="Bình Tưới Cây Cao Cấp Bằng Nhựa Loại 5 Lít | Shopee Việt Nam">
            <a:extLst>
              <a:ext uri="{FF2B5EF4-FFF2-40B4-BE49-F238E27FC236}">
                <a16:creationId xmlns:a16="http://schemas.microsoft.com/office/drawing/2014/main" id="{D308A029-900A-CD74-60E9-4EFEBBCA6B3E}"/>
              </a:ext>
            </a:extLst>
          </p:cNvPr>
          <p:cNvPicPr/>
          <p:nvPr/>
        </p:nvPicPr>
        <p:blipFill>
          <a:blip r:embed="rId5"/>
          <a:srcRect/>
          <a:stretch>
            <a:fillRect/>
          </a:stretch>
        </p:blipFill>
        <p:spPr>
          <a:xfrm>
            <a:off x="8383712" y="1808252"/>
            <a:ext cx="2799380" cy="272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0244" y="1491621"/>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41F30D15-DB69-F8A2-F6D9-031B9BAD9B90}"/>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B8348A-9FCD-7608-2E3E-EF04962DEE28}"/>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4BB1ABE9-CE34-0AF3-1CDF-66D1FAEB2A11}"/>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E5845062-1E25-973D-E3C6-0BF8A9F4989B}"/>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Xẻng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nhỏ</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F2D30EA0-278D-60E1-5367-89B74D940BF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crop output image]">
            <a:hlinkClick r:id="rId6" action="ppaction://hlinksldjump"/>
            <a:extLst>
              <a:ext uri="{FF2B5EF4-FFF2-40B4-BE49-F238E27FC236}">
                <a16:creationId xmlns:a16="http://schemas.microsoft.com/office/drawing/2014/main" id="{57E5CE0A-4E25-C583-C77B-99D41BBD52D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013" y="1460798"/>
            <a:ext cx="4231423" cy="338513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image34.jpg" descr="Xẻng nhỏ làm vườn Echo Xẻng trồng cây cảnh Echo - Larva Store | Shopee Việt  Nam">
            <a:extLst>
              <a:ext uri="{FF2B5EF4-FFF2-40B4-BE49-F238E27FC236}">
                <a16:creationId xmlns:a16="http://schemas.microsoft.com/office/drawing/2014/main" id="{A0B3294D-73B1-B97A-CBDE-DDFA4C3B0106}"/>
              </a:ext>
            </a:extLst>
          </p:cNvPr>
          <p:cNvPicPr/>
          <p:nvPr/>
        </p:nvPicPr>
        <p:blipFill>
          <a:blip r:embed="rId8"/>
          <a:srcRect/>
          <a:stretch>
            <a:fillRect/>
          </a:stretch>
        </p:blipFill>
        <p:spPr>
          <a:xfrm>
            <a:off x="8383712" y="1890445"/>
            <a:ext cx="3287731" cy="2979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94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7AC0C111-7E48-E8FE-5F78-86F07F72CD6C}"/>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BDC22F-55F1-F2B1-A7CF-273AF6E65A0C}"/>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EFF4EBF-610D-27DF-E4F0-C0F13260FFDF}"/>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3FB7F744-B704-605D-F087-82D07C715AE3}"/>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Găng</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84FA8429-59BA-1A5C-7FEF-B8288C298C1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30.png">
            <a:extLst>
              <a:ext uri="{FF2B5EF4-FFF2-40B4-BE49-F238E27FC236}">
                <a16:creationId xmlns:a16="http://schemas.microsoft.com/office/drawing/2014/main" id="{86DC934D-1367-BC97-E8D6-0AE06BB4F4BA}"/>
              </a:ext>
            </a:extLst>
          </p:cNvPr>
          <p:cNvPicPr/>
          <p:nvPr/>
        </p:nvPicPr>
        <p:blipFill>
          <a:blip r:embed="rId5"/>
          <a:srcRect/>
          <a:stretch>
            <a:fillRect/>
          </a:stretch>
        </p:blipFill>
        <p:spPr>
          <a:xfrm>
            <a:off x="8343182" y="2011676"/>
            <a:ext cx="3472099" cy="277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5504CA4C-11A2-73CA-E4AA-95A08DF5EB2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6549" y="1995057"/>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12C82203-DF39-B1FE-7B34-38E98C206CDB}"/>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9CB140-A27E-6E51-4380-E5EFF4799784}"/>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21.jpg" descr="Cách làm giá thể từ mùn cưa để trồng rau hiệu quả - Thế giới giá thể, đất  trồng cây">
            <a:extLst>
              <a:ext uri="{FF2B5EF4-FFF2-40B4-BE49-F238E27FC236}">
                <a16:creationId xmlns:a16="http://schemas.microsoft.com/office/drawing/2014/main" id="{ED77C71A-C032-074C-D9D9-A8E58C5F0910}"/>
              </a:ext>
            </a:extLst>
          </p:cNvPr>
          <p:cNvPicPr/>
          <p:nvPr/>
        </p:nvPicPr>
        <p:blipFill>
          <a:blip r:embed="rId4"/>
          <a:srcRect/>
          <a:stretch>
            <a:fillRect/>
          </a:stretch>
        </p:blipFill>
        <p:spPr>
          <a:xfrm>
            <a:off x="8690168" y="1841257"/>
            <a:ext cx="3501832" cy="2782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A3A345E4-5A65-53AA-8D29-7E39A67BC410}"/>
              </a:ext>
            </a:extLst>
          </p:cNvPr>
          <p:cNvGrpSpPr/>
          <p:nvPr/>
        </p:nvGrpSpPr>
        <p:grpSpPr>
          <a:xfrm>
            <a:off x="3955551" y="1335642"/>
            <a:ext cx="5030815" cy="1579041"/>
            <a:chOff x="3955551" y="1335642"/>
            <a:chExt cx="5030815" cy="1579041"/>
          </a:xfrm>
        </p:grpSpPr>
        <p:sp>
          <p:nvSpPr>
            <p:cNvPr id="10" name="Rectangle: Rounded Corners 9">
              <a:extLst>
                <a:ext uri="{FF2B5EF4-FFF2-40B4-BE49-F238E27FC236}">
                  <a16:creationId xmlns:a16="http://schemas.microsoft.com/office/drawing/2014/main" id="{D1D7A86D-C32E-97BE-FC11-BF625F3F78F1}"/>
                </a:ext>
              </a:extLst>
            </p:cNvPr>
            <p:cNvSpPr/>
            <p:nvPr/>
          </p:nvSpPr>
          <p:spPr>
            <a:xfrm>
              <a:off x="3955551" y="2233121"/>
              <a:ext cx="4294597" cy="6815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mùn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cưa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descr="Káº¿t quáº£ hÃ¬nh áº£nh cho right wrong tick icon">
              <a:extLst>
                <a:ext uri="{FF2B5EF4-FFF2-40B4-BE49-F238E27FC236}">
                  <a16:creationId xmlns:a16="http://schemas.microsoft.com/office/drawing/2014/main" id="{EFAEFBE9-1CEE-C524-DDEA-5475192A9BB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46768" y="1335642"/>
              <a:ext cx="1339598" cy="14422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MÃ¡y Äiá»n giáº£i 03">
            <a:hlinkClick r:id="rId6" action="ppaction://hlinksldjump"/>
            <a:extLst>
              <a:ext uri="{FF2B5EF4-FFF2-40B4-BE49-F238E27FC236}">
                <a16:creationId xmlns:a16="http://schemas.microsoft.com/office/drawing/2014/main" id="{E7E40CB2-3082-4E30-0B3D-D33240AB7BEB}"/>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2231" y="1056722"/>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sX0" fmla="*/ 0 w 5882129"/>
              <a:gd name="csY0" fmla="*/ 139107 h 834626"/>
              <a:gd name="csX1" fmla="*/ 139107 w 5882129"/>
              <a:gd name="csY1" fmla="*/ 0 h 834626"/>
              <a:gd name="csX2" fmla="*/ 5743022 w 5882129"/>
              <a:gd name="csY2" fmla="*/ 0 h 834626"/>
              <a:gd name="csX3" fmla="*/ 5882129 w 5882129"/>
              <a:gd name="csY3" fmla="*/ 139107 h 834626"/>
              <a:gd name="csX4" fmla="*/ 5882129 w 5882129"/>
              <a:gd name="csY4" fmla="*/ 695519 h 834626"/>
              <a:gd name="csX5" fmla="*/ 5743022 w 5882129"/>
              <a:gd name="csY5" fmla="*/ 834626 h 834626"/>
              <a:gd name="csX6" fmla="*/ 139107 w 5882129"/>
              <a:gd name="csY6" fmla="*/ 834626 h 834626"/>
              <a:gd name="csX7" fmla="*/ 0 w 5882129"/>
              <a:gd name="csY7" fmla="*/ 695519 h 834626"/>
              <a:gd name="csX8" fmla="*/ 0 w 5882129"/>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980010960"/>
              </p:ext>
            </p:extLst>
          </p:nvPr>
        </p:nvGraphicFramePr>
        <p:xfrm>
          <a:off x="4743449" y="2830608"/>
          <a:ext cx="7041008" cy="2295652"/>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4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330464"/>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949034"/>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95325" y="464172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9"/>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10"/>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11"/>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12"/>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sX0" fmla="*/ 0 w 6281069"/>
              <a:gd name="csY0" fmla="*/ 281132 h 1686758"/>
              <a:gd name="csX1" fmla="*/ 281132 w 6281069"/>
              <a:gd name="csY1" fmla="*/ 0 h 1686758"/>
              <a:gd name="csX2" fmla="*/ 5999937 w 6281069"/>
              <a:gd name="csY2" fmla="*/ 0 h 1686758"/>
              <a:gd name="csX3" fmla="*/ 6281069 w 6281069"/>
              <a:gd name="csY3" fmla="*/ 281132 h 1686758"/>
              <a:gd name="csX4" fmla="*/ 6281069 w 6281069"/>
              <a:gd name="csY4" fmla="*/ 1405626 h 1686758"/>
              <a:gd name="csX5" fmla="*/ 5999937 w 6281069"/>
              <a:gd name="csY5" fmla="*/ 1686758 h 1686758"/>
              <a:gd name="csX6" fmla="*/ 281132 w 6281069"/>
              <a:gd name="csY6" fmla="*/ 1686758 h 1686758"/>
              <a:gd name="csX7" fmla="*/ 0 w 6281069"/>
              <a:gd name="csY7" fmla="*/ 1405626 h 1686758"/>
              <a:gd name="csX8" fmla="*/ 0 w 6281069"/>
              <a:gd name="csY8" fmla="*/ 281132 h 168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sX0" fmla="*/ 0 w 6281069"/>
              <a:gd name="csY0" fmla="*/ 281132 h 1686758"/>
              <a:gd name="csX1" fmla="*/ 281132 w 6281069"/>
              <a:gd name="csY1" fmla="*/ 0 h 1686758"/>
              <a:gd name="csX2" fmla="*/ 5999937 w 6281069"/>
              <a:gd name="csY2" fmla="*/ 0 h 1686758"/>
              <a:gd name="csX3" fmla="*/ 6281069 w 6281069"/>
              <a:gd name="csY3" fmla="*/ 281132 h 1686758"/>
              <a:gd name="csX4" fmla="*/ 6281069 w 6281069"/>
              <a:gd name="csY4" fmla="*/ 1405626 h 1686758"/>
              <a:gd name="csX5" fmla="*/ 5999937 w 6281069"/>
              <a:gd name="csY5" fmla="*/ 1686758 h 1686758"/>
              <a:gd name="csX6" fmla="*/ 281132 w 6281069"/>
              <a:gd name="csY6" fmla="*/ 1686758 h 1686758"/>
              <a:gd name="csX7" fmla="*/ 0 w 6281069"/>
              <a:gd name="csY7" fmla="*/ 1405626 h 1686758"/>
              <a:gd name="csX8" fmla="*/ 0 w 6281069"/>
              <a:gd name="csY8" fmla="*/ 281132 h 168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sX0" fmla="*/ 0 w 6281069"/>
              <a:gd name="csY0" fmla="*/ 281132 h 1686758"/>
              <a:gd name="csX1" fmla="*/ 281132 w 6281069"/>
              <a:gd name="csY1" fmla="*/ 0 h 1686758"/>
              <a:gd name="csX2" fmla="*/ 5999937 w 6281069"/>
              <a:gd name="csY2" fmla="*/ 0 h 1686758"/>
              <a:gd name="csX3" fmla="*/ 6281069 w 6281069"/>
              <a:gd name="csY3" fmla="*/ 281132 h 1686758"/>
              <a:gd name="csX4" fmla="*/ 6281069 w 6281069"/>
              <a:gd name="csY4" fmla="*/ 1405626 h 1686758"/>
              <a:gd name="csX5" fmla="*/ 5999937 w 6281069"/>
              <a:gd name="csY5" fmla="*/ 1686758 h 1686758"/>
              <a:gd name="csX6" fmla="*/ 281132 w 6281069"/>
              <a:gd name="csY6" fmla="*/ 1686758 h 1686758"/>
              <a:gd name="csX7" fmla="*/ 0 w 6281069"/>
              <a:gd name="csY7" fmla="*/ 1405626 h 1686758"/>
              <a:gd name="csX8" fmla="*/ 0 w 6281069"/>
              <a:gd name="csY8" fmla="*/ 281132 h 168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sX0" fmla="*/ 0 w 7661923"/>
              <a:gd name="csY0" fmla="*/ 645988 h 3875851"/>
              <a:gd name="csX1" fmla="*/ 645988 w 7661923"/>
              <a:gd name="csY1" fmla="*/ 0 h 3875851"/>
              <a:gd name="csX2" fmla="*/ 7015935 w 7661923"/>
              <a:gd name="csY2" fmla="*/ 0 h 3875851"/>
              <a:gd name="csX3" fmla="*/ 7661923 w 7661923"/>
              <a:gd name="csY3" fmla="*/ 645988 h 3875851"/>
              <a:gd name="csX4" fmla="*/ 7661923 w 7661923"/>
              <a:gd name="csY4" fmla="*/ 3229863 h 3875851"/>
              <a:gd name="csX5" fmla="*/ 7015935 w 7661923"/>
              <a:gd name="csY5" fmla="*/ 3875851 h 3875851"/>
              <a:gd name="csX6" fmla="*/ 645988 w 7661923"/>
              <a:gd name="csY6" fmla="*/ 3875851 h 3875851"/>
              <a:gd name="csX7" fmla="*/ 0 w 7661923"/>
              <a:gd name="csY7" fmla="*/ 3229863 h 3875851"/>
              <a:gd name="csX8" fmla="*/ 0 w 7661923"/>
              <a:gd name="csY8" fmla="*/ 645988 h 38758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0E6D377E-FA55-96F9-30DA-B1412642E32B}"/>
              </a:ext>
            </a:extLst>
          </p:cNvPr>
          <p:cNvPicPr>
            <a:picLocks noChangeAspect="1"/>
          </p:cNvPicPr>
          <p:nvPr/>
        </p:nvPicPr>
        <p:blipFill>
          <a:blip r:embed="rId14"/>
          <a:stretch>
            <a:fillRect/>
          </a:stretch>
        </p:blipFill>
        <p:spPr>
          <a:xfrm>
            <a:off x="2822503" y="1067453"/>
            <a:ext cx="6608637" cy="2298391"/>
          </a:xfrm>
          <a:prstGeom prst="rect">
            <a:avLst/>
          </a:prstGeom>
        </p:spPr>
      </p:pic>
      <p:pic>
        <p:nvPicPr>
          <p:cNvPr id="9" name="Graphic 8">
            <a:extLst>
              <a:ext uri="{FF2B5EF4-FFF2-40B4-BE49-F238E27FC236}">
                <a16:creationId xmlns:a16="http://schemas.microsoft.com/office/drawing/2014/main" id="{A4B8458C-495F-7313-CF93-B612CC681C1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70616" y="2712125"/>
            <a:ext cx="4557984" cy="4020740"/>
          </a:xfrm>
          <a:prstGeom prst="rect">
            <a:avLst/>
          </a:prstGeom>
        </p:spPr>
      </p:pic>
    </p:spTree>
    <p:extLst>
      <p:ext uri="{BB962C8B-B14F-4D97-AF65-F5344CB8AC3E}">
        <p14:creationId xmlns:p14="http://schemas.microsoft.com/office/powerpoint/2010/main" val="8659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style.rotation</p:attrName>
                                        </p:attrNameLst>
                                      </p:cBhvr>
                                      <p:tavLst>
                                        <p:tav tm="0">
                                          <p:val>
                                            <p:fltVal val="720"/>
                                          </p:val>
                                        </p:tav>
                                        <p:tav tm="100000">
                                          <p:val>
                                            <p:fltVal val="0"/>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 calcmode="lin" valueType="num">
                                      <p:cBhvr>
                                        <p:cTn id="14" dur="125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2"/>
            <a:ext cx="8460557" cy="20603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909819" cy="1754326"/>
          </a:xfrm>
          <a:prstGeom prst="rect">
            <a:avLst/>
          </a:prstGeom>
          <a:noFill/>
        </p:spPr>
        <p:txBody>
          <a:bodyPr wrap="square" rtlCol="0">
            <a:spAutoFit/>
          </a:bodyPr>
          <a:lstStyle/>
          <a:p>
            <a:pPr lvl="0" algn="just"/>
            <a:r>
              <a:rPr lang="en-US" sz="3600" b="1" dirty="0" err="1">
                <a:solidFill>
                  <a:srgbClr val="002060"/>
                </a:solidFill>
                <a:latin typeface="Calibri" panose="020F0502020204030204" pitchFamily="34" charset="0"/>
                <a:cs typeface="Calibri" panose="020F0502020204030204" pitchFamily="34" charset="0"/>
              </a:rPr>
              <a:t>Thảo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luận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nhóm</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và chia sẻ ý tưởng để thiết kế và làm một chậu trồng hoa, cây cảnh phù hợp với sở thích của em.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5" name="Rectangle: Rounded Corners 4">
            <a:extLst>
              <a:ext uri="{FF2B5EF4-FFF2-40B4-BE49-F238E27FC236}">
                <a16:creationId xmlns:a16="http://schemas.microsoft.com/office/drawing/2014/main" id="{1FD7BF02-FAFC-DF45-2F00-2CD922118581}"/>
              </a:ext>
            </a:extLst>
          </p:cNvPr>
          <p:cNvSpPr/>
          <p:nvPr/>
        </p:nvSpPr>
        <p:spPr>
          <a:xfrm>
            <a:off x="193282" y="2737002"/>
            <a:ext cx="6936983" cy="3033088"/>
          </a:xfrm>
          <a:custGeom>
            <a:avLst/>
            <a:gdLst>
              <a:gd name="csX0" fmla="*/ 0 w 6936983"/>
              <a:gd name="csY0" fmla="*/ 505525 h 3033088"/>
              <a:gd name="csX1" fmla="*/ 505525 w 6936983"/>
              <a:gd name="csY1" fmla="*/ 0 h 3033088"/>
              <a:gd name="csX2" fmla="*/ 6431458 w 6936983"/>
              <a:gd name="csY2" fmla="*/ 0 h 3033088"/>
              <a:gd name="csX3" fmla="*/ 6936983 w 6936983"/>
              <a:gd name="csY3" fmla="*/ 505525 h 3033088"/>
              <a:gd name="csX4" fmla="*/ 6936983 w 6936983"/>
              <a:gd name="csY4" fmla="*/ 2527563 h 3033088"/>
              <a:gd name="csX5" fmla="*/ 6431458 w 6936983"/>
              <a:gd name="csY5" fmla="*/ 3033088 h 3033088"/>
              <a:gd name="csX6" fmla="*/ 505525 w 6936983"/>
              <a:gd name="csY6" fmla="*/ 3033088 h 3033088"/>
              <a:gd name="csX7" fmla="*/ 0 w 6936983"/>
              <a:gd name="csY7" fmla="*/ 2527563 h 3033088"/>
              <a:gd name="csX8" fmla="*/ 0 w 6936983"/>
              <a:gd name="csY8" fmla="*/ 505525 h 3033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36983" h="3033088" fill="none" extrusionOk="0">
                <a:moveTo>
                  <a:pt x="0" y="505525"/>
                </a:moveTo>
                <a:cubicBezTo>
                  <a:pt x="-778" y="240191"/>
                  <a:pt x="227514" y="21296"/>
                  <a:pt x="505525" y="0"/>
                </a:cubicBezTo>
                <a:cubicBezTo>
                  <a:pt x="2727125" y="-123866"/>
                  <a:pt x="4885302" y="81108"/>
                  <a:pt x="6431458" y="0"/>
                </a:cubicBezTo>
                <a:cubicBezTo>
                  <a:pt x="6738392" y="-42625"/>
                  <a:pt x="6917402" y="227946"/>
                  <a:pt x="6936983" y="505525"/>
                </a:cubicBezTo>
                <a:cubicBezTo>
                  <a:pt x="7104700" y="969225"/>
                  <a:pt x="6807084" y="2045413"/>
                  <a:pt x="6936983" y="2527563"/>
                </a:cubicBezTo>
                <a:cubicBezTo>
                  <a:pt x="6948197" y="2776978"/>
                  <a:pt x="6736027" y="3079122"/>
                  <a:pt x="6431458" y="3033088"/>
                </a:cubicBezTo>
                <a:cubicBezTo>
                  <a:pt x="4330476" y="3015233"/>
                  <a:pt x="2801840" y="2923744"/>
                  <a:pt x="505525" y="3033088"/>
                </a:cubicBezTo>
                <a:cubicBezTo>
                  <a:pt x="232960" y="3016563"/>
                  <a:pt x="20748" y="2845498"/>
                  <a:pt x="0" y="2527563"/>
                </a:cubicBezTo>
                <a:cubicBezTo>
                  <a:pt x="118672" y="1675285"/>
                  <a:pt x="-34222" y="1323615"/>
                  <a:pt x="0" y="505525"/>
                </a:cubicBezTo>
                <a:close/>
              </a:path>
              <a:path w="6936983" h="3033088" stroke="0" extrusionOk="0">
                <a:moveTo>
                  <a:pt x="0" y="505525"/>
                </a:moveTo>
                <a:cubicBezTo>
                  <a:pt x="36215" y="228465"/>
                  <a:pt x="223110" y="6398"/>
                  <a:pt x="505525" y="0"/>
                </a:cubicBezTo>
                <a:cubicBezTo>
                  <a:pt x="1695281" y="96512"/>
                  <a:pt x="4239349" y="-165548"/>
                  <a:pt x="6431458" y="0"/>
                </a:cubicBezTo>
                <a:cubicBezTo>
                  <a:pt x="6747493" y="924"/>
                  <a:pt x="6973135" y="232235"/>
                  <a:pt x="6936983" y="505525"/>
                </a:cubicBezTo>
                <a:cubicBezTo>
                  <a:pt x="6806770" y="1442475"/>
                  <a:pt x="7061956" y="2291461"/>
                  <a:pt x="6936983" y="2527563"/>
                </a:cubicBezTo>
                <a:cubicBezTo>
                  <a:pt x="6945872" y="2758976"/>
                  <a:pt x="6740407" y="3019616"/>
                  <a:pt x="6431458" y="3033088"/>
                </a:cubicBezTo>
                <a:cubicBezTo>
                  <a:pt x="4513448" y="3194800"/>
                  <a:pt x="1658321"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chemeClr val="tx1"/>
                </a:solidFill>
                <a:latin typeface="Calibri" panose="020F0502020204030204" pitchFamily="34" charset="0"/>
                <a:cs typeface="Calibri" panose="020F0502020204030204" pitchFamily="34" charset="0"/>
              </a:rPr>
              <a:t>GỢI Ý:</a:t>
            </a:r>
          </a:p>
          <a:p>
            <a:pPr algn="just">
              <a:lnSpc>
                <a:spcPct val="130000"/>
              </a:lnSpc>
            </a:pPr>
            <a:r>
              <a:rPr lang="en-US" sz="3200" dirty="0" err="1">
                <a:solidFill>
                  <a:schemeClr val="tx1"/>
                </a:solidFill>
                <a:latin typeface="Calibri" panose="020F0502020204030204" pitchFamily="34" charset="0"/>
                <a:cs typeface="Calibri" panose="020F0502020204030204" pitchFamily="34" charset="0"/>
              </a:rPr>
              <a:t>Sử</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vật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a:t>
            </a:r>
            <a:r>
              <a:rPr lang="en-US" sz="3200" dirty="0">
                <a:solidFill>
                  <a:schemeClr val="tx1"/>
                </a:solidFill>
                <a:latin typeface="Calibri" panose="020F0502020204030204" pitchFamily="34" charset="0"/>
                <a:cs typeface="Calibri" panose="020F0502020204030204" pitchFamily="34" charset="0"/>
              </a:rPr>
              <a:t> (chai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để</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chậu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trồng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cảnh</a:t>
            </a:r>
            <a:r>
              <a:rPr lang="en-US" sz="2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35645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rgbClr val="FFFF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H</a:t>
            </a:r>
            <a:r>
              <a:rPr kumimoji="0" lang="en-US" sz="3200" b="1" i="0" u="none" strike="noStrike" kern="1200" cap="none" spc="0" normalizeH="0" baseline="0" noProof="0" dirty="0" err="1">
                <a:ln w="0"/>
                <a:solidFill>
                  <a:prstClr val="black"/>
                </a:solidFill>
                <a:effectLst/>
                <a:uLnTx/>
                <a:uFillTx/>
                <a:latin typeface="Calibri"/>
                <a:ea typeface="+mn-ea"/>
                <a:cs typeface="+mn-cs"/>
              </a:rPr>
              <a:t>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một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 handmade:</a:t>
            </a:r>
          </a:p>
        </p:txBody>
      </p:sp>
      <p:pic>
        <p:nvPicPr>
          <p:cNvPr id="8" name="image58.png">
            <a:extLst>
              <a:ext uri="{FF2B5EF4-FFF2-40B4-BE49-F238E27FC236}">
                <a16:creationId xmlns:a16="http://schemas.microsoft.com/office/drawing/2014/main" id="{38183B1B-C0B4-3F1E-49E3-6CC1809AED76}"/>
              </a:ext>
            </a:extLst>
          </p:cNvPr>
          <p:cNvPicPr/>
          <p:nvPr/>
        </p:nvPicPr>
        <p:blipFill>
          <a:blip r:embed="rId9"/>
          <a:srcRect/>
          <a:stretch>
            <a:fillRect/>
          </a:stretch>
        </p:blipFill>
        <p:spPr>
          <a:xfrm>
            <a:off x="385750" y="1153434"/>
            <a:ext cx="2645125" cy="2586359"/>
          </a:xfrm>
          <a:prstGeom prst="rect">
            <a:avLst/>
          </a:prstGeom>
          <a:ln/>
        </p:spPr>
      </p:pic>
      <p:pic>
        <p:nvPicPr>
          <p:cNvPr id="10" name="image59.png">
            <a:extLst>
              <a:ext uri="{FF2B5EF4-FFF2-40B4-BE49-F238E27FC236}">
                <a16:creationId xmlns:a16="http://schemas.microsoft.com/office/drawing/2014/main" id="{2CD08F69-6C2D-BDBB-7ABF-6C1DBF547A72}"/>
              </a:ext>
            </a:extLst>
          </p:cNvPr>
          <p:cNvPicPr/>
          <p:nvPr/>
        </p:nvPicPr>
        <p:blipFill>
          <a:blip r:embed="rId10"/>
          <a:srcRect/>
          <a:stretch>
            <a:fillRect/>
          </a:stretch>
        </p:blipFill>
        <p:spPr>
          <a:xfrm>
            <a:off x="3431568" y="1202076"/>
            <a:ext cx="2691829" cy="2609636"/>
          </a:xfrm>
          <a:prstGeom prst="rect">
            <a:avLst/>
          </a:prstGeom>
          <a:ln/>
        </p:spPr>
      </p:pic>
      <p:pic>
        <p:nvPicPr>
          <p:cNvPr id="11" name="image55.png">
            <a:extLst>
              <a:ext uri="{FF2B5EF4-FFF2-40B4-BE49-F238E27FC236}">
                <a16:creationId xmlns:a16="http://schemas.microsoft.com/office/drawing/2014/main" id="{1CEC5AE1-212B-65AE-86CD-6C602992143B}"/>
              </a:ext>
            </a:extLst>
          </p:cNvPr>
          <p:cNvPicPr/>
          <p:nvPr/>
        </p:nvPicPr>
        <p:blipFill>
          <a:blip r:embed="rId11"/>
          <a:srcRect/>
          <a:stretch>
            <a:fillRect/>
          </a:stretch>
        </p:blipFill>
        <p:spPr>
          <a:xfrm>
            <a:off x="6414409" y="1194531"/>
            <a:ext cx="2719317" cy="2648003"/>
          </a:xfrm>
          <a:prstGeom prst="rect">
            <a:avLst/>
          </a:prstGeom>
          <a:ln/>
        </p:spPr>
      </p:pic>
      <p:pic>
        <p:nvPicPr>
          <p:cNvPr id="12" name="image68.png">
            <a:extLst>
              <a:ext uri="{FF2B5EF4-FFF2-40B4-BE49-F238E27FC236}">
                <a16:creationId xmlns:a16="http://schemas.microsoft.com/office/drawing/2014/main" id="{014F35A2-4801-F9F4-2BA9-898128528106}"/>
              </a:ext>
            </a:extLst>
          </p:cNvPr>
          <p:cNvPicPr/>
          <p:nvPr/>
        </p:nvPicPr>
        <p:blipFill>
          <a:blip r:embed="rId12"/>
          <a:srcRect/>
          <a:stretch>
            <a:fillRect/>
          </a:stretch>
        </p:blipFill>
        <p:spPr>
          <a:xfrm>
            <a:off x="9398018" y="1229304"/>
            <a:ext cx="2437811" cy="2644054"/>
          </a:xfrm>
          <a:prstGeom prst="rect">
            <a:avLst/>
          </a:prstGeom>
          <a:ln/>
        </p:spPr>
      </p:pic>
      <p:pic>
        <p:nvPicPr>
          <p:cNvPr id="14" name="image72.png">
            <a:extLst>
              <a:ext uri="{FF2B5EF4-FFF2-40B4-BE49-F238E27FC236}">
                <a16:creationId xmlns:a16="http://schemas.microsoft.com/office/drawing/2014/main" id="{34C9ECC6-F563-08AC-EB31-2D7427ABC7D0}"/>
              </a:ext>
            </a:extLst>
          </p:cNvPr>
          <p:cNvPicPr/>
          <p:nvPr/>
        </p:nvPicPr>
        <p:blipFill>
          <a:blip r:embed="rId13"/>
          <a:srcRect/>
          <a:stretch>
            <a:fillRect/>
          </a:stretch>
        </p:blipFill>
        <p:spPr>
          <a:xfrm>
            <a:off x="1490753" y="4003528"/>
            <a:ext cx="3790164" cy="2356175"/>
          </a:xfrm>
          <a:prstGeom prst="rect">
            <a:avLst/>
          </a:prstGeom>
          <a:ln/>
        </p:spPr>
      </p:pic>
      <p:pic>
        <p:nvPicPr>
          <p:cNvPr id="15" name="image64.png">
            <a:extLst>
              <a:ext uri="{FF2B5EF4-FFF2-40B4-BE49-F238E27FC236}">
                <a16:creationId xmlns:a16="http://schemas.microsoft.com/office/drawing/2014/main" id="{0983153A-163E-6A50-6E5E-130482341A30}"/>
              </a:ext>
            </a:extLst>
          </p:cNvPr>
          <p:cNvPicPr/>
          <p:nvPr/>
        </p:nvPicPr>
        <p:blipFill>
          <a:blip r:embed="rId14"/>
          <a:srcRect/>
          <a:stretch>
            <a:fillRect/>
          </a:stretch>
        </p:blipFill>
        <p:spPr>
          <a:xfrm>
            <a:off x="5562988" y="3996201"/>
            <a:ext cx="3488545" cy="2353228"/>
          </a:xfrm>
          <a:prstGeom prst="rect">
            <a:avLst/>
          </a:prstGeom>
          <a:ln/>
        </p:spPr>
      </p:pic>
    </p:spTree>
    <p:extLst>
      <p:ext uri="{BB962C8B-B14F-4D97-AF65-F5344CB8AC3E}">
        <p14:creationId xmlns:p14="http://schemas.microsoft.com/office/powerpoint/2010/main" val="19948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C8AC9229-38A6-1902-1D66-E1B106DF3E2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D2764DA9-3265-B9D0-9FAA-E82DCC9AA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3055062-3ABC-76F1-3EB0-D49D4558F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5B04932B-18BF-B7AE-900E-0A3F3976B8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AEFF63C4-4A06-7368-DD7B-CDAB21EA96A5}"/>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A6C42154-E580-FAEF-2CE6-D392068A6B8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45F92F1-B9D0-0E78-81ED-1D40D44B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5D88E0CD-7389-D0FC-C874-79E77E70D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41ED4A5B-80DF-EA84-94F0-93E97739F7F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95EB8A32-2003-1786-102B-D8ACFF587A7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20590FE9-5A83-5F36-79CC-8593C08E4870}"/>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7" name="TextBox 26">
            <a:extLst>
              <a:ext uri="{FF2B5EF4-FFF2-40B4-BE49-F238E27FC236}">
                <a16:creationId xmlns:a16="http://schemas.microsoft.com/office/drawing/2014/main" id="{E1DA21DE-1FFE-04B6-D8C2-1E9F71F79243}"/>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27">
            <a:extLst>
              <a:ext uri="{FF2B5EF4-FFF2-40B4-BE49-F238E27FC236}">
                <a16:creationId xmlns:a16="http://schemas.microsoft.com/office/drawing/2014/main" id="{F2E53C2A-E218-4E0F-C14D-22D0F73E7543}"/>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9" name="TextBox 28">
            <a:extLst>
              <a:ext uri="{FF2B5EF4-FFF2-40B4-BE49-F238E27FC236}">
                <a16:creationId xmlns:a16="http://schemas.microsoft.com/office/drawing/2014/main" id="{B90A82E9-DC03-7C5E-C4C3-6593F3958974}"/>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CA3E0850-300C-4B58-3A04-6BDAB8EDA65F}"/>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1" name="TextBox 30">
            <a:extLst>
              <a:ext uri="{FF2B5EF4-FFF2-40B4-BE49-F238E27FC236}">
                <a16:creationId xmlns:a16="http://schemas.microsoft.com/office/drawing/2014/main" id="{9C28E44D-35B5-C1F2-7281-B40570662A53}"/>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3" name="Picture 32">
            <a:extLst>
              <a:ext uri="{FF2B5EF4-FFF2-40B4-BE49-F238E27FC236}">
                <a16:creationId xmlns:a16="http://schemas.microsoft.com/office/drawing/2014/main" id="{B2A14FD6-96E1-CE4B-6400-339A19B5B3F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4" name="Picture 33">
            <a:extLst>
              <a:ext uri="{FF2B5EF4-FFF2-40B4-BE49-F238E27FC236}">
                <a16:creationId xmlns:a16="http://schemas.microsoft.com/office/drawing/2014/main" id="{37B43EEA-05F0-43B7-8099-DA1B7007241F}"/>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360317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left)">
                                      <p:cBhvr>
                                        <p:cTn id="23" dur="500"/>
                                        <p:tgtEl>
                                          <p:spTgt spid="27">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animEffect transition="in" filter="wipe(left)">
                                      <p:cBhvr>
                                        <p:cTn id="31" dur="500"/>
                                        <p:tgtEl>
                                          <p:spTgt spid="29">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wipe(left)">
                                      <p:cBhvr>
                                        <p:cTn id="3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7" grpId="0" uiExpand="1" build="p"/>
      <p:bldP spid="29" grpId="0" uiExpand="1" build="p"/>
      <p:bldP spid="3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333749" y="763775"/>
            <a:ext cx="6048375" cy="2800767"/>
          </a:xfrm>
          <a:prstGeom prst="rect">
            <a:avLst/>
          </a:prstGeom>
          <a:noFill/>
        </p:spPr>
        <p:txBody>
          <a:bodyPr wrap="square" rtlCol="0">
            <a:spAutoFit/>
          </a:bodyPr>
          <a:lstStyle/>
          <a:p>
            <a:pPr algn="just"/>
            <a:r>
              <a:rPr lang="vi-VN" sz="4400" b="1" dirty="0">
                <a:solidFill>
                  <a:schemeClr val="bg1"/>
                </a:solidFill>
              </a:rPr>
              <a:t>Để trồng được cây hoa, cây cảnh chúng ta cần chuẩn  bị  những gì ?</a:t>
            </a:r>
            <a:endParaRPr lang="en-US" sz="4400" b="1" dirty="0">
              <a:solidFill>
                <a:schemeClr val="bg1"/>
              </a:solidFill>
            </a:endParaRPr>
          </a:p>
        </p:txBody>
      </p:sp>
    </p:spTree>
    <p:extLst>
      <p:ext uri="{BB962C8B-B14F-4D97-AF65-F5344CB8AC3E}">
        <p14:creationId xmlns:p14="http://schemas.microsoft.com/office/powerpoint/2010/main" val="32427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482935" y="1305342"/>
            <a:ext cx="6275064" cy="2123658"/>
          </a:xfrm>
          <a:prstGeom prst="rect">
            <a:avLst/>
          </a:prstGeom>
          <a:noFill/>
        </p:spPr>
        <p:txBody>
          <a:bodyPr wrap="square" rtlCol="0">
            <a:spAutoFit/>
          </a:bodyPr>
          <a:lstStyle/>
          <a:p>
            <a:pPr algn="just"/>
            <a:r>
              <a:rPr lang="vi-VN" sz="4400" b="1" dirty="0">
                <a:solidFill>
                  <a:schemeClr val="bg1"/>
                </a:solidFill>
              </a:rPr>
              <a:t>Những chậu hoa đó được sản xuất ở đâu và làm từ chất liệu gì ?</a:t>
            </a:r>
            <a:endParaRPr lang="en-US" sz="4400" b="1" dirty="0">
              <a:solidFill>
                <a:schemeClr val="bg1"/>
              </a:solidFill>
            </a:endParaRPr>
          </a:p>
        </p:txBody>
      </p:sp>
    </p:spTree>
    <p:extLst>
      <p:ext uri="{BB962C8B-B14F-4D97-AF65-F5344CB8AC3E}">
        <p14:creationId xmlns:p14="http://schemas.microsoft.com/office/powerpoint/2010/main" val="41455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16D17117-5416-456A-AFA4-EE57C1412C2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8554978" y="4890557"/>
            <a:ext cx="1109363"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6" name="Picture 2"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63" name="4">
            <a:hlinkClick r:id="rId18" action="ppaction://hlinksldjump"/>
            <a:extLst>
              <a:ext uri="{FF2B5EF4-FFF2-40B4-BE49-F238E27FC236}">
                <a16:creationId xmlns:a16="http://schemas.microsoft.com/office/drawing/2014/main" id="{BCF1E4D9-D86D-4173-AB72-6C1D0761EE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47172" y="3022644"/>
            <a:ext cx="1371600" cy="1350086"/>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20"/>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20"/>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20"/>
          <a:stretch>
            <a:fillRect/>
          </a:stretch>
        </p:blipFill>
        <p:spPr>
          <a:xfrm>
            <a:off x="7052272" y="5884597"/>
            <a:ext cx="861350" cy="861350"/>
          </a:xfrm>
          <a:prstGeom prst="rect">
            <a:avLst/>
          </a:prstGeom>
        </p:spPr>
      </p:pic>
      <p:pic>
        <p:nvPicPr>
          <p:cNvPr id="78" name="Picture 77">
            <a:extLst>
              <a:ext uri="{FF2B5EF4-FFF2-40B4-BE49-F238E27FC236}">
                <a16:creationId xmlns:a16="http://schemas.microsoft.com/office/drawing/2014/main" id="{0B0CF6D9-5DAD-4251-AACD-2644AEFC2F61}"/>
              </a:ext>
            </a:extLst>
          </p:cNvPr>
          <p:cNvPicPr>
            <a:picLocks noChangeAspect="1"/>
          </p:cNvPicPr>
          <p:nvPr/>
        </p:nvPicPr>
        <p:blipFill>
          <a:blip r:embed="rId20"/>
          <a:stretch>
            <a:fillRect/>
          </a:stretch>
        </p:blipFill>
        <p:spPr>
          <a:xfrm>
            <a:off x="8516737" y="5898018"/>
            <a:ext cx="861350" cy="861350"/>
          </a:xfrm>
          <a:prstGeom prst="rect">
            <a:avLst/>
          </a:prstGeom>
        </p:spPr>
      </p:pic>
      <p:pic>
        <p:nvPicPr>
          <p:cNvPr id="21" name="Picture 4">
            <a:extLst>
              <a:ext uri="{FF2B5EF4-FFF2-40B4-BE49-F238E27FC236}">
                <a16:creationId xmlns:a16="http://schemas.microsoft.com/office/drawing/2014/main" id="{566C3D30-24BD-4101-9ECC-FB331DA735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9951206" y="4920766"/>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Ã¡y Äiá»n giáº£i 03">
            <a:extLst>
              <a:ext uri="{FF2B5EF4-FFF2-40B4-BE49-F238E27FC236}">
                <a16:creationId xmlns:a16="http://schemas.microsoft.com/office/drawing/2014/main" id="{DA3A7F93-318A-427F-9BD6-BB9532299102}"/>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3" name="1">
            <a:extLst>
              <a:ext uri="{FF2B5EF4-FFF2-40B4-BE49-F238E27FC236}">
                <a16:creationId xmlns:a16="http://schemas.microsoft.com/office/drawing/2014/main" id="{C2465D3F-5012-4C87-8FD2-FD662FB9AE7C}"/>
              </a:ext>
            </a:extLst>
          </p:cNvPr>
          <p:cNvPicPr>
            <a:picLocks noChangeAspect="1"/>
          </p:cNvPicPr>
          <p:nvPr/>
        </p:nvPicPr>
        <p:blipFill>
          <a:blip r:embed="rId20"/>
          <a:stretch>
            <a:fillRect/>
          </a:stretch>
        </p:blipFill>
        <p:spPr>
          <a:xfrm>
            <a:off x="9894198" y="5961258"/>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8">
            <a:extLst>
              <a:ext uri="{FF2B5EF4-FFF2-40B4-BE49-F238E27FC236}">
                <a16:creationId xmlns:a16="http://schemas.microsoft.com/office/drawing/2014/main" id="{061FD51C-CEB5-42BE-9AC4-08ABF75573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10722483" y="493444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6" descr="MÃ¡y Äiá»n giáº£i 03">
            <a:extLst>
              <a:ext uri="{FF2B5EF4-FFF2-40B4-BE49-F238E27FC236}">
                <a16:creationId xmlns:a16="http://schemas.microsoft.com/office/drawing/2014/main" id="{99D92651-E70C-4138-96D9-BB40377AEF5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B0D9AFA-57D1-4404-A6BD-B2E419F99CB7}"/>
              </a:ext>
            </a:extLst>
          </p:cNvPr>
          <p:cNvPicPr>
            <a:picLocks noChangeAspect="1"/>
          </p:cNvPicPr>
          <p:nvPr/>
        </p:nvPicPr>
        <p:blipFill>
          <a:blip r:embed="rId20"/>
          <a:stretch>
            <a:fillRect/>
          </a:stretch>
        </p:blipFill>
        <p:spPr>
          <a:xfrm>
            <a:off x="11125543" y="5877507"/>
            <a:ext cx="861350" cy="861350"/>
          </a:xfrm>
          <a:prstGeom prst="rect">
            <a:avLst/>
          </a:prstGeom>
        </p:spPr>
      </p:pic>
      <p:pic>
        <p:nvPicPr>
          <p:cNvPr id="29" name="GAME ĐƯỢC CHIA SẺ MIỄN PHÍ BỚI NK POWERSKILLS">
            <a:hlinkClick r:id="rId21" action="ppaction://hlinksldjump"/>
            <a:extLst>
              <a:ext uri="{FF2B5EF4-FFF2-40B4-BE49-F238E27FC236}">
                <a16:creationId xmlns:a16="http://schemas.microsoft.com/office/drawing/2014/main" id="{9884DD3A-107B-4EF5-A68F-D97476A0E38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99845" y="3010266"/>
            <a:ext cx="1371600" cy="1350086"/>
          </a:xfrm>
          <a:prstGeom prst="rect">
            <a:avLst/>
          </a:prstGeom>
        </p:spPr>
      </p:pic>
      <p:pic>
        <p:nvPicPr>
          <p:cNvPr id="30" name="Picture 29">
            <a:hlinkClick r:id="rId23" action="ppaction://hlinksldjump"/>
            <a:extLst>
              <a:ext uri="{FF2B5EF4-FFF2-40B4-BE49-F238E27FC236}">
                <a16:creationId xmlns:a16="http://schemas.microsoft.com/office/drawing/2014/main" id="{E58FE6E7-D9F5-4FE2-8656-C4D30101FF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17575" y="3023045"/>
            <a:ext cx="1371600" cy="1355465"/>
          </a:xfrm>
          <a:prstGeom prst="rect">
            <a:avLst/>
          </a:prstGeom>
        </p:spPr>
      </p:pic>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25"/>
          <a:stretch>
            <a:fillRect/>
          </a:stretch>
        </p:blipFill>
        <p:spPr>
          <a:xfrm>
            <a:off x="2786044" y="449327"/>
            <a:ext cx="7449958" cy="1774090"/>
          </a:xfrm>
          <a:prstGeom prst="rect">
            <a:avLst/>
          </a:prstGeom>
        </p:spPr>
      </p:pic>
      <p:sp>
        <p:nvSpPr>
          <p:cNvPr id="2" name="Rectangle: Rounded Corners 1">
            <a:hlinkClick r:id="rId26"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6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7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par>
                                <p:cTn id="63" presetID="10" presetClass="entr" presetSubtype="0" fill="hold" nodeType="withEffect">
                                  <p:stCondLst>
                                    <p:cond delay="0"/>
                                  </p:stCondLst>
                                  <p:childTnLst>
                                    <p:set>
                                      <p:cBhvr>
                                        <p:cTn id="64" dur="1" fill="hold">
                                          <p:stCondLst>
                                            <p:cond delay="0"/>
                                          </p:stCondLst>
                                        </p:cTn>
                                        <p:tgtEl>
                                          <p:spTgt spid="1030"/>
                                        </p:tgtEl>
                                        <p:attrNameLst>
                                          <p:attrName>style.visibility</p:attrName>
                                        </p:attrNameLst>
                                      </p:cBhvr>
                                      <p:to>
                                        <p:strVal val="visible"/>
                                      </p:to>
                                    </p:set>
                                    <p:animEffect transition="in" filter="fade">
                                      <p:cBhvr>
                                        <p:cTn id="65" dur="500"/>
                                        <p:tgtEl>
                                          <p:spTgt spid="1030"/>
                                        </p:tgtEl>
                                      </p:cBhvr>
                                    </p:animEffect>
                                  </p:childTnLst>
                                  <p:subTnLst>
                                    <p:audio>
                                      <p:cMediaNode>
                                        <p:cTn display="0" masterRel="sameClick">
                                          <p:stCondLst>
                                            <p:cond evt="begin" delay="0">
                                              <p:tn val="6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par>
                                <p:cTn id="76" presetID="10" presetClass="entr" presetSubtype="0" fill="hold" nodeType="withEffect">
                                  <p:stCondLst>
                                    <p:cond delay="0"/>
                                  </p:stCondLst>
                                  <p:childTnLst>
                                    <p:set>
                                      <p:cBhvr>
                                        <p:cTn id="77" dur="1" fill="hold">
                                          <p:stCondLst>
                                            <p:cond delay="0"/>
                                          </p:stCondLst>
                                        </p:cTn>
                                        <p:tgtEl>
                                          <p:spTgt spid="1032"/>
                                        </p:tgtEl>
                                        <p:attrNameLst>
                                          <p:attrName>style.visibility</p:attrName>
                                        </p:attrNameLst>
                                      </p:cBhvr>
                                      <p:to>
                                        <p:strVal val="visible"/>
                                      </p:to>
                                    </p:set>
                                    <p:animEffect transition="in" filter="fade">
                                      <p:cBhvr>
                                        <p:cTn id="78" dur="500"/>
                                        <p:tgtEl>
                                          <p:spTgt spid="1032"/>
                                        </p:tgtEl>
                                      </p:cBhvr>
                                    </p:animEffect>
                                  </p:childTnLst>
                                  <p:subTnLst>
                                    <p:audio>
                                      <p:cMediaNode>
                                        <p:cTn display="0" masterRel="sameClick">
                                          <p:stCondLst>
                                            <p:cond evt="begin" delay="0">
                                              <p:tn val="76"/>
                                            </p:cond>
                                          </p:stCondLst>
                                          <p:endCondLst>
                                            <p:cond evt="onStopAudio" delay="0">
                                              <p:tgtEl>
                                                <p:sldTgt/>
                                              </p:tgtEl>
                                            </p:cond>
                                          </p:endCondLst>
                                        </p:cTn>
                                        <p:tgtEl>
                                          <p:sndTgt r:embed="rId3" name="Am-thanh-phep-thuat-www_nhacchuongvui_com.wav"/>
                                        </p:tgtEl>
                                      </p:cMediaNode>
                                    </p:audio>
                                  </p:subTnLst>
                                </p:cTn>
                              </p:par>
                              <p:par>
                                <p:cTn id="79" presetID="32" presetClass="emph" presetSubtype="0" repeatCount="indefinite" fill="hold" nodeType="withEffect">
                                  <p:stCondLst>
                                    <p:cond delay="0"/>
                                  </p:stCondLst>
                                  <p:childTnLst>
                                    <p:animRot by="120000">
                                      <p:cBhvr>
                                        <p:cTn id="80" dur="100" fill="hold">
                                          <p:stCondLst>
                                            <p:cond delay="0"/>
                                          </p:stCondLst>
                                        </p:cTn>
                                        <p:tgtEl>
                                          <p:spTgt spid="1032"/>
                                        </p:tgtEl>
                                        <p:attrNameLst>
                                          <p:attrName>r</p:attrName>
                                        </p:attrNameLst>
                                      </p:cBhvr>
                                    </p:animRot>
                                    <p:animRot by="-240000">
                                      <p:cBhvr>
                                        <p:cTn id="81" dur="200" fill="hold">
                                          <p:stCondLst>
                                            <p:cond delay="200"/>
                                          </p:stCondLst>
                                        </p:cTn>
                                        <p:tgtEl>
                                          <p:spTgt spid="1032"/>
                                        </p:tgtEl>
                                        <p:attrNameLst>
                                          <p:attrName>r</p:attrName>
                                        </p:attrNameLst>
                                      </p:cBhvr>
                                    </p:animRot>
                                    <p:animRot by="240000">
                                      <p:cBhvr>
                                        <p:cTn id="82" dur="200" fill="hold">
                                          <p:stCondLst>
                                            <p:cond delay="400"/>
                                          </p:stCondLst>
                                        </p:cTn>
                                        <p:tgtEl>
                                          <p:spTgt spid="1032"/>
                                        </p:tgtEl>
                                        <p:attrNameLst>
                                          <p:attrName>r</p:attrName>
                                        </p:attrNameLst>
                                      </p:cBhvr>
                                    </p:animRot>
                                    <p:animRot by="-240000">
                                      <p:cBhvr>
                                        <p:cTn id="83" dur="200" fill="hold">
                                          <p:stCondLst>
                                            <p:cond delay="600"/>
                                          </p:stCondLst>
                                        </p:cTn>
                                        <p:tgtEl>
                                          <p:spTgt spid="1032"/>
                                        </p:tgtEl>
                                        <p:attrNameLst>
                                          <p:attrName>r</p:attrName>
                                        </p:attrNameLst>
                                      </p:cBhvr>
                                    </p:animRot>
                                    <p:animRot by="120000">
                                      <p:cBhvr>
                                        <p:cTn id="84"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78"/>
                                        </p:tgtEl>
                                      </p:cBhvr>
                                    </p:animEffect>
                                    <p:set>
                                      <p:cBhvr>
                                        <p:cTn id="90" dur="1" fill="hold">
                                          <p:stCondLst>
                                            <p:cond delay="499"/>
                                          </p:stCondLst>
                                        </p:cTn>
                                        <p:tgtEl>
                                          <p:spTgt spid="78"/>
                                        </p:tgtEl>
                                        <p:attrNameLst>
                                          <p:attrName>style.visibility</p:attrName>
                                        </p:attrNameLst>
                                      </p:cBhvr>
                                      <p:to>
                                        <p:strVal val="hidden"/>
                                      </p:to>
                                    </p:set>
                                  </p:childTnLst>
                                </p:cTn>
                              </p:par>
                            </p:childTnLst>
                          </p:cTn>
                        </p:par>
                        <p:par>
                          <p:cTn id="91" fill="hold">
                            <p:stCondLst>
                              <p:cond delay="500"/>
                            </p:stCondLst>
                            <p:childTnLst>
                              <p:par>
                                <p:cTn id="92" presetID="10" presetClass="exit" presetSubtype="0" fill="hold" nodeType="afterEffect">
                                  <p:stCondLst>
                                    <p:cond delay="0"/>
                                  </p:stCondLst>
                                  <p:childTnLst>
                                    <p:animEffect transition="out" filter="fade">
                                      <p:cBhvr>
                                        <p:cTn id="93" dur="500"/>
                                        <p:tgtEl>
                                          <p:spTgt spid="1026"/>
                                        </p:tgtEl>
                                      </p:cBhvr>
                                    </p:animEffect>
                                    <p:set>
                                      <p:cBhvr>
                                        <p:cTn id="94"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Am-thanh-phep-thuat-www_nhacchuongvui_com.wav"/>
                                        </p:tgtEl>
                                      </p:cMediaNode>
                                    </p:audio>
                                  </p:subTnLst>
                                </p:cTn>
                              </p:par>
                              <p:par>
                                <p:cTn id="95" presetID="10" presetClass="entr" presetSubtype="0" fill="hold"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subTnLst>
                                    <p:audio>
                                      <p:cMediaNode>
                                        <p:cTn display="0" masterRel="sameClick">
                                          <p:stCondLst>
                                            <p:cond evt="begin" delay="0">
                                              <p:tn val="95"/>
                                            </p:cond>
                                          </p:stCondLst>
                                          <p:endCondLst>
                                            <p:cond evt="onStopAudio" delay="0">
                                              <p:tgtEl>
                                                <p:sldTgt/>
                                              </p:tgtEl>
                                            </p:cond>
                                          </p:endCondLst>
                                        </p:cTn>
                                        <p:tgtEl>
                                          <p:sndTgt r:embed="rId3" name="Am-thanh-phep-thuat-www_nhacchuongvui_com.wav"/>
                                        </p:tgtEl>
                                      </p:cMediaNode>
                                    </p:audio>
                                  </p:subTnLst>
                                </p:cTn>
                              </p:par>
                              <p:par>
                                <p:cTn id="98" presetID="32" presetClass="emph" presetSubtype="0" repeatCount="indefinite" fill="hold" nodeType="withEffect">
                                  <p:stCondLst>
                                    <p:cond delay="0"/>
                                  </p:stCondLst>
                                  <p:childTnLst>
                                    <p:animRot by="120000">
                                      <p:cBhvr>
                                        <p:cTn id="99" dur="100" fill="hold">
                                          <p:stCondLst>
                                            <p:cond delay="0"/>
                                          </p:stCondLst>
                                        </p:cTn>
                                        <p:tgtEl>
                                          <p:spTgt spid="64"/>
                                        </p:tgtEl>
                                        <p:attrNameLst>
                                          <p:attrName>r</p:attrName>
                                        </p:attrNameLst>
                                      </p:cBhvr>
                                    </p:animRot>
                                    <p:animRot by="-240000">
                                      <p:cBhvr>
                                        <p:cTn id="100" dur="200" fill="hold">
                                          <p:stCondLst>
                                            <p:cond delay="200"/>
                                          </p:stCondLst>
                                        </p:cTn>
                                        <p:tgtEl>
                                          <p:spTgt spid="64"/>
                                        </p:tgtEl>
                                        <p:attrNameLst>
                                          <p:attrName>r</p:attrName>
                                        </p:attrNameLst>
                                      </p:cBhvr>
                                    </p:animRot>
                                    <p:animRot by="240000">
                                      <p:cBhvr>
                                        <p:cTn id="101" dur="200" fill="hold">
                                          <p:stCondLst>
                                            <p:cond delay="400"/>
                                          </p:stCondLst>
                                        </p:cTn>
                                        <p:tgtEl>
                                          <p:spTgt spid="64"/>
                                        </p:tgtEl>
                                        <p:attrNameLst>
                                          <p:attrName>r</p:attrName>
                                        </p:attrNameLst>
                                      </p:cBhvr>
                                    </p:animRot>
                                    <p:animRot by="-240000">
                                      <p:cBhvr>
                                        <p:cTn id="102" dur="200" fill="hold">
                                          <p:stCondLst>
                                            <p:cond delay="600"/>
                                          </p:stCondLst>
                                        </p:cTn>
                                        <p:tgtEl>
                                          <p:spTgt spid="64"/>
                                        </p:tgtEl>
                                        <p:attrNameLst>
                                          <p:attrName>r</p:attrName>
                                        </p:attrNameLst>
                                      </p:cBhvr>
                                    </p:animRot>
                                    <p:animRot by="120000">
                                      <p:cBhvr>
                                        <p:cTn id="103" dur="200" fill="hold">
                                          <p:stCondLst>
                                            <p:cond delay="800"/>
                                          </p:stCondLst>
                                        </p:cTn>
                                        <p:tgtEl>
                                          <p:spTgt spid="64"/>
                                        </p:tgtEl>
                                        <p:attrNameLst>
                                          <p:attrName>r</p:attrName>
                                        </p:attrNameLst>
                                      </p:cBhvr>
                                    </p:animRot>
                                  </p:childTnLst>
                                </p:cTn>
                              </p:par>
                            </p:childTnLst>
                          </p:cTn>
                        </p:par>
                      </p:childTnLst>
                    </p:cTn>
                  </p:par>
                </p:childTnLst>
              </p:cTn>
              <p:nextCondLst>
                <p:cond evt="onClick" delay="0">
                  <p:tgtEl>
                    <p:spTgt spid="78"/>
                  </p:tgtEl>
                </p:cond>
              </p:nextCondLst>
            </p:seq>
            <p:seq concurrent="1" nextAc="seek">
              <p:cTn id="104" restart="whenNotActive" fill="hold" evtFilter="cancelBubble" nodeType="interactiveSeq">
                <p:stCondLst>
                  <p:cond evt="onClick" delay="0">
                    <p:tgtEl>
                      <p:spTgt spid="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Am-thanh-phep-thuat-www_nhacchuongvui_com.wav"/>
                                        </p:tgtEl>
                                      </p:cMediaNode>
                                    </p:audio>
                                  </p:subTnLst>
                                </p:cTn>
                              </p:par>
                              <p:par>
                                <p:cTn id="114" presetID="10" presetClass="entr" presetSubtype="0" fill="hold" nodeType="withEffect">
                                  <p:stCondLst>
                                    <p:cond delay="0"/>
                                  </p:stCondLst>
                                  <p:childTnLst>
                                    <p:set>
                                      <p:cBhvr>
                                        <p:cTn id="115" dur="1" fill="hold">
                                          <p:stCondLst>
                                            <p:cond delay="0"/>
                                          </p:stCondLst>
                                        </p:cTn>
                                        <p:tgtEl>
                                          <p:spTgt spid="1028"/>
                                        </p:tgtEl>
                                        <p:attrNameLst>
                                          <p:attrName>style.visibility</p:attrName>
                                        </p:attrNameLst>
                                      </p:cBhvr>
                                      <p:to>
                                        <p:strVal val="visible"/>
                                      </p:to>
                                    </p:set>
                                    <p:animEffect transition="in" filter="fade">
                                      <p:cBhvr>
                                        <p:cTn id="116" dur="500"/>
                                        <p:tgtEl>
                                          <p:spTgt spid="1028"/>
                                        </p:tgtEl>
                                      </p:cBhvr>
                                    </p:animEffect>
                                  </p:childTnLst>
                                  <p:subTnLst>
                                    <p:audio>
                                      <p:cMediaNode>
                                        <p:cTn display="0" masterRel="sameClick">
                                          <p:stCondLst>
                                            <p:cond evt="begin" delay="0">
                                              <p:tn val="114"/>
                                            </p:cond>
                                          </p:stCondLst>
                                          <p:endCondLst>
                                            <p:cond evt="onStopAudio" delay="0">
                                              <p:tgtEl>
                                                <p:sldTgt/>
                                              </p:tgtEl>
                                            </p:cond>
                                          </p:endCondLst>
                                        </p:cTn>
                                        <p:tgtEl>
                                          <p:sndTgt r:embed="rId3" name="Am-thanh-phep-thuat-www_nhacchuongvui_com.wav"/>
                                        </p:tgtEl>
                                      </p:cMediaNode>
                                    </p:audio>
                                  </p:subTnLst>
                                </p:cTn>
                              </p:par>
                              <p:par>
                                <p:cTn id="117" presetID="32" presetClass="emph" presetSubtype="0" repeatCount="indefinite" fill="hold" nodeType="withEffect">
                                  <p:stCondLst>
                                    <p:cond delay="0"/>
                                  </p:stCondLst>
                                  <p:childTnLst>
                                    <p:animRot by="120000">
                                      <p:cBhvr>
                                        <p:cTn id="118" dur="100" fill="hold">
                                          <p:stCondLst>
                                            <p:cond delay="0"/>
                                          </p:stCondLst>
                                        </p:cTn>
                                        <p:tgtEl>
                                          <p:spTgt spid="1028"/>
                                        </p:tgtEl>
                                        <p:attrNameLst>
                                          <p:attrName>r</p:attrName>
                                        </p:attrNameLst>
                                      </p:cBhvr>
                                    </p:animRot>
                                    <p:animRot by="-240000">
                                      <p:cBhvr>
                                        <p:cTn id="119" dur="200" fill="hold">
                                          <p:stCondLst>
                                            <p:cond delay="200"/>
                                          </p:stCondLst>
                                        </p:cTn>
                                        <p:tgtEl>
                                          <p:spTgt spid="1028"/>
                                        </p:tgtEl>
                                        <p:attrNameLst>
                                          <p:attrName>r</p:attrName>
                                        </p:attrNameLst>
                                      </p:cBhvr>
                                    </p:animRot>
                                    <p:animRot by="240000">
                                      <p:cBhvr>
                                        <p:cTn id="120" dur="200" fill="hold">
                                          <p:stCondLst>
                                            <p:cond delay="400"/>
                                          </p:stCondLst>
                                        </p:cTn>
                                        <p:tgtEl>
                                          <p:spTgt spid="1028"/>
                                        </p:tgtEl>
                                        <p:attrNameLst>
                                          <p:attrName>r</p:attrName>
                                        </p:attrNameLst>
                                      </p:cBhvr>
                                    </p:animRot>
                                    <p:animRot by="-240000">
                                      <p:cBhvr>
                                        <p:cTn id="121" dur="200" fill="hold">
                                          <p:stCondLst>
                                            <p:cond delay="600"/>
                                          </p:stCondLst>
                                        </p:cTn>
                                        <p:tgtEl>
                                          <p:spTgt spid="1028"/>
                                        </p:tgtEl>
                                        <p:attrNameLst>
                                          <p:attrName>r</p:attrName>
                                        </p:attrNameLst>
                                      </p:cBhvr>
                                    </p:animRot>
                                    <p:animRot by="120000">
                                      <p:cBhvr>
                                        <p:cTn id="122"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par>
                          <p:cTn id="129" fill="hold">
                            <p:stCondLst>
                              <p:cond delay="500"/>
                            </p:stCondLst>
                            <p:childTnLst>
                              <p:par>
                                <p:cTn id="130" presetID="10" presetClass="exit" presetSubtype="0" fill="hold" nodeType="after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phep-thuat-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500"/>
                                        <p:tgtEl>
                                          <p:spTgt spid="21"/>
                                        </p:tgtEl>
                                      </p:cBhvr>
                                    </p:animEffect>
                                  </p:childTnLst>
                                  <p:subTnLst>
                                    <p:audio>
                                      <p:cMediaNode>
                                        <p:cTn display="0" masterRel="sameClick">
                                          <p:stCondLst>
                                            <p:cond evt="begin" delay="0">
                                              <p:tn val="133"/>
                                            </p:cond>
                                          </p:stCondLst>
                                          <p:endCondLst>
                                            <p:cond evt="onStopAudio" delay="0">
                                              <p:tgtEl>
                                                <p:sldTgt/>
                                              </p:tgtEl>
                                            </p:cond>
                                          </p:endCondLst>
                                        </p:cTn>
                                        <p:tgtEl>
                                          <p:sndTgt r:embed="rId3" name="Am-thanh-phep-thuat-www_nhacchuongvui_com.wav"/>
                                        </p:tgtEl>
                                      </p:cMediaNode>
                                    </p:audio>
                                  </p:subTnLst>
                                </p:cTn>
                              </p:par>
                              <p:par>
                                <p:cTn id="136" presetID="32" presetClass="emph" presetSubtype="0" repeatCount="indefinite" fill="hold" nodeType="withEffect">
                                  <p:stCondLst>
                                    <p:cond delay="0"/>
                                  </p:stCondLst>
                                  <p:childTnLst>
                                    <p:animRot by="120000">
                                      <p:cBhvr>
                                        <p:cTn id="137" dur="100" fill="hold">
                                          <p:stCondLst>
                                            <p:cond delay="0"/>
                                          </p:stCondLst>
                                        </p:cTn>
                                        <p:tgtEl>
                                          <p:spTgt spid="21"/>
                                        </p:tgtEl>
                                        <p:attrNameLst>
                                          <p:attrName>r</p:attrName>
                                        </p:attrNameLst>
                                      </p:cBhvr>
                                    </p:animRot>
                                    <p:animRot by="-240000">
                                      <p:cBhvr>
                                        <p:cTn id="138" dur="200" fill="hold">
                                          <p:stCondLst>
                                            <p:cond delay="200"/>
                                          </p:stCondLst>
                                        </p:cTn>
                                        <p:tgtEl>
                                          <p:spTgt spid="21"/>
                                        </p:tgtEl>
                                        <p:attrNameLst>
                                          <p:attrName>r</p:attrName>
                                        </p:attrNameLst>
                                      </p:cBhvr>
                                    </p:animRot>
                                    <p:animRot by="240000">
                                      <p:cBhvr>
                                        <p:cTn id="139" dur="200" fill="hold">
                                          <p:stCondLst>
                                            <p:cond delay="400"/>
                                          </p:stCondLst>
                                        </p:cTn>
                                        <p:tgtEl>
                                          <p:spTgt spid="21"/>
                                        </p:tgtEl>
                                        <p:attrNameLst>
                                          <p:attrName>r</p:attrName>
                                        </p:attrNameLst>
                                      </p:cBhvr>
                                    </p:animRot>
                                    <p:animRot by="-240000">
                                      <p:cBhvr>
                                        <p:cTn id="140" dur="200" fill="hold">
                                          <p:stCondLst>
                                            <p:cond delay="600"/>
                                          </p:stCondLst>
                                        </p:cTn>
                                        <p:tgtEl>
                                          <p:spTgt spid="21"/>
                                        </p:tgtEl>
                                        <p:attrNameLst>
                                          <p:attrName>r</p:attrName>
                                        </p:attrNameLst>
                                      </p:cBhvr>
                                    </p:animRot>
                                    <p:animRot by="120000">
                                      <p:cBhvr>
                                        <p:cTn id="14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3"/>
                  </p:tgtEl>
                </p:cond>
              </p:nextCondLst>
            </p:seq>
            <p:seq concurrent="1" nextAc="seek">
              <p:cTn id="142" restart="whenNotActive" fill="hold" evtFilter="cancelBubble" nodeType="interactiveSeq">
                <p:stCondLst>
                  <p:cond evt="onClick" delay="0">
                    <p:tgtEl>
                      <p:spTgt spid="2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27"/>
                                        </p:tgtEl>
                                      </p:cBhvr>
                                    </p:animEffect>
                                    <p:set>
                                      <p:cBhvr>
                                        <p:cTn id="147" dur="1" fill="hold">
                                          <p:stCondLst>
                                            <p:cond delay="499"/>
                                          </p:stCondLst>
                                        </p:cTn>
                                        <p:tgtEl>
                                          <p:spTgt spid="27"/>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nodeType="after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3" name="Am-thanh-phep-thuat-www_nhacchuongvui_com.wav"/>
                                        </p:tgtEl>
                                      </p:cMediaNode>
                                    </p:audio>
                                  </p:subTnLst>
                                </p:cTn>
                              </p:par>
                              <p:par>
                                <p:cTn id="152" presetID="10" presetClass="entr" presetSubtype="0" fill="hold"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subTnLst>
                                    <p:audio>
                                      <p:cMediaNode>
                                        <p:cTn display="0" masterRel="sameClick">
                                          <p:stCondLst>
                                            <p:cond evt="begin" delay="0">
                                              <p:tn val="152"/>
                                            </p:cond>
                                          </p:stCondLst>
                                          <p:endCondLst>
                                            <p:cond evt="onStopAudio" delay="0">
                                              <p:tgtEl>
                                                <p:sldTgt/>
                                              </p:tgtEl>
                                            </p:cond>
                                          </p:endCondLst>
                                        </p:cTn>
                                        <p:tgtEl>
                                          <p:sndTgt r:embed="rId3" name="Am-thanh-phep-thuat-www_nhacchuongvui_com.wav"/>
                                        </p:tgtEl>
                                      </p:cMediaNode>
                                    </p:audio>
                                  </p:subTnLst>
                                </p:cTn>
                              </p:par>
                              <p:par>
                                <p:cTn id="155" presetID="32" presetClass="emph" presetSubtype="0" repeatCount="indefinite" fill="hold" nodeType="withEffect">
                                  <p:stCondLst>
                                    <p:cond delay="0"/>
                                  </p:stCondLst>
                                  <p:childTnLst>
                                    <p:animRot by="120000">
                                      <p:cBhvr>
                                        <p:cTn id="156" dur="100" fill="hold">
                                          <p:stCondLst>
                                            <p:cond delay="0"/>
                                          </p:stCondLst>
                                        </p:cTn>
                                        <p:tgtEl>
                                          <p:spTgt spid="25"/>
                                        </p:tgtEl>
                                        <p:attrNameLst>
                                          <p:attrName>r</p:attrName>
                                        </p:attrNameLst>
                                      </p:cBhvr>
                                    </p:animRot>
                                    <p:animRot by="-240000">
                                      <p:cBhvr>
                                        <p:cTn id="157" dur="200" fill="hold">
                                          <p:stCondLst>
                                            <p:cond delay="200"/>
                                          </p:stCondLst>
                                        </p:cTn>
                                        <p:tgtEl>
                                          <p:spTgt spid="25"/>
                                        </p:tgtEl>
                                        <p:attrNameLst>
                                          <p:attrName>r</p:attrName>
                                        </p:attrNameLst>
                                      </p:cBhvr>
                                    </p:animRot>
                                    <p:animRot by="240000">
                                      <p:cBhvr>
                                        <p:cTn id="158" dur="200" fill="hold">
                                          <p:stCondLst>
                                            <p:cond delay="400"/>
                                          </p:stCondLst>
                                        </p:cTn>
                                        <p:tgtEl>
                                          <p:spTgt spid="25"/>
                                        </p:tgtEl>
                                        <p:attrNameLst>
                                          <p:attrName>r</p:attrName>
                                        </p:attrNameLst>
                                      </p:cBhvr>
                                    </p:animRot>
                                    <p:animRot by="-240000">
                                      <p:cBhvr>
                                        <p:cTn id="159" dur="200" fill="hold">
                                          <p:stCondLst>
                                            <p:cond delay="600"/>
                                          </p:stCondLst>
                                        </p:cTn>
                                        <p:tgtEl>
                                          <p:spTgt spid="25"/>
                                        </p:tgtEl>
                                        <p:attrNameLst>
                                          <p:attrName>r</p:attrName>
                                        </p:attrNameLst>
                                      </p:cBhvr>
                                    </p:animRot>
                                    <p:animRot by="120000">
                                      <p:cBhvr>
                                        <p:cTn id="160"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7"/>
                  </p:tgtEl>
                </p:cond>
              </p:nextCondLst>
            </p:seq>
            <p:seq concurrent="1" nextAc="seek">
              <p:cTn id="161" restart="whenNotActive" fill="hold" evtFilter="cancelBubble" nodeType="interactiveSeq">
                <p:stCondLst>
                  <p:cond evt="onClick" delay="0">
                    <p:tgtEl>
                      <p:spTgt spid="29"/>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7" restart="whenNotActive" fill="hold" evtFilter="cancelBubble" nodeType="interactiveSeq">
                <p:stCondLst>
                  <p:cond evt="onClick" delay="0">
                    <p:tgtEl>
                      <p:spTgt spid="30"/>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30"/>
                                        </p:tgtEl>
                                      </p:cBhvr>
                                    </p:animEffect>
                                    <p:set>
                                      <p:cBhvr>
                                        <p:cTn id="17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1BFB0AC8-5B3B-3FCE-0B45-05E6A176EAC6}"/>
              </a:ext>
            </a:extLst>
          </p:cNvPr>
          <p:cNvGrpSpPr/>
          <p:nvPr/>
        </p:nvGrpSpPr>
        <p:grpSpPr>
          <a:xfrm>
            <a:off x="4078840" y="1952090"/>
            <a:ext cx="3931482" cy="1442249"/>
            <a:chOff x="4078840" y="2217002"/>
            <a:chExt cx="3931482" cy="1177337"/>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78840" y="2823827"/>
              <a:ext cx="342129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70724" y="2217002"/>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736" y="1676173"/>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 name="image24.jpg" descr="Chậu nhựa trồng cây CHM-10, Bầu nhựa trồng Hoa và ươm cây giống 10cm.Công  nghệ Nông Nghiệp">
            <a:extLst>
              <a:ext uri="{FF2B5EF4-FFF2-40B4-BE49-F238E27FC236}">
                <a16:creationId xmlns:a16="http://schemas.microsoft.com/office/drawing/2014/main" id="{81CBD0B0-AE69-3256-C92B-D3AEC4C676A4}"/>
              </a:ext>
            </a:extLst>
          </p:cNvPr>
          <p:cNvPicPr/>
          <p:nvPr/>
        </p:nvPicPr>
        <p:blipFill>
          <a:blip r:embed="rId8"/>
          <a:srcRect/>
          <a:stretch>
            <a:fillRect/>
          </a:stretch>
        </p:blipFill>
        <p:spPr>
          <a:xfrm>
            <a:off x="8332341" y="1628358"/>
            <a:ext cx="3719245" cy="265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973394" y="412955"/>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44.jpg" descr="Giá thể mùn dừa - thành phần không thể thiếu trong nông nghiệp thủy canh |  Gwall">
            <a:extLst>
              <a:ext uri="{FF2B5EF4-FFF2-40B4-BE49-F238E27FC236}">
                <a16:creationId xmlns:a16="http://schemas.microsoft.com/office/drawing/2014/main" id="{81E73521-4B7B-A704-3EA5-DDC88E076D4F}"/>
              </a:ext>
            </a:extLst>
          </p:cNvPr>
          <p:cNvPicPr/>
          <p:nvPr/>
        </p:nvPicPr>
        <p:blipFill>
          <a:blip r:embed="rId5"/>
          <a:srcRect/>
          <a:stretch>
            <a:fillRect/>
          </a:stretch>
        </p:blipFill>
        <p:spPr>
          <a:xfrm>
            <a:off x="8065214" y="2032771"/>
            <a:ext cx="3982948" cy="2754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4E4C5C9B-411F-36BA-DD61-92FD81E19E18}"/>
              </a:ext>
            </a:extLst>
          </p:cNvPr>
          <p:cNvGrpSpPr/>
          <p:nvPr/>
        </p:nvGrpSpPr>
        <p:grpSpPr>
          <a:xfrm>
            <a:off x="3534311" y="1736333"/>
            <a:ext cx="5082186" cy="1640685"/>
            <a:chOff x="3534311" y="2040875"/>
            <a:chExt cx="5082186" cy="1339324"/>
          </a:xfrm>
        </p:grpSpPr>
        <p:sp>
          <p:nvSpPr>
            <p:cNvPr id="11" name="Rectangle: Rounded Corners 10">
              <a:extLst>
                <a:ext uri="{FF2B5EF4-FFF2-40B4-BE49-F238E27FC236}">
                  <a16:creationId xmlns:a16="http://schemas.microsoft.com/office/drawing/2014/main" id="{624333A3-F1CC-0ECD-DE4A-E1693F2EB7FE}"/>
                </a:ext>
              </a:extLst>
            </p:cNvPr>
            <p:cNvSpPr/>
            <p:nvPr/>
          </p:nvSpPr>
          <p:spPr>
            <a:xfrm>
              <a:off x="3534311" y="2823827"/>
              <a:ext cx="473638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dừa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1C0FEEDE-118A-9C54-8A10-6E5C05F3AD0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76899" y="2040875"/>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Combo TripU 3N2Ä Novotel PhÃº Quá»c">
            <a:hlinkClick r:id="rId7"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5983" y="1078787"/>
            <a:ext cx="6896572" cy="551725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753</Words>
  <Application>Microsoft Office PowerPoint</Application>
  <PresentationFormat>Widescreen</PresentationFormat>
  <Paragraphs>83</Paragraphs>
  <Slides>32</Slides>
  <Notes>13</Notes>
  <HiddenSlides>8</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等线</vt:lpstr>
      <vt:lpstr>等线 Light</vt:lpstr>
      <vt:lpstr>Arial</vt:lpstr>
      <vt:lpstr>Calibri</vt:lpstr>
      <vt:lpstr>Cambria</vt:lpstr>
      <vt:lpstr>Georgia</vt:lpstr>
      <vt:lpstr>Times New Roman</vt:lpstr>
      <vt:lpstr>字魂20号-石头体</vt:lpstr>
      <vt:lpstr>字魂50号-白鸽天行体</vt:lpstr>
      <vt:lpstr>思源黑体 CN Bold</vt:lpstr>
      <vt:lpstr>千图网海量PPT模板www.58pic.com ​​</vt:lpstr>
      <vt:lpstr>office</vt:lpstr>
      <vt:lpstr>Office 主题​​</vt:lpstr>
      <vt:lpstr>Office Theme</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Anh</cp:lastModifiedBy>
  <cp:revision>42</cp:revision>
  <dcterms:created xsi:type="dcterms:W3CDTF">2023-07-25T07:36:31Z</dcterms:created>
  <dcterms:modified xsi:type="dcterms:W3CDTF">2025-12-29T01:48:10Z</dcterms:modified>
</cp:coreProperties>
</file>