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39.svg" ContentType="image/svg+xml"/>
  <Override PartName="/ppt/media/image4.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3"/>
    <p:sldMasterId id="2147483689" r:id="rId4"/>
    <p:sldMasterId id="2147483701" r:id="rId5"/>
    <p:sldMasterId id="2147483713" r:id="rId6"/>
  </p:sldMasterIdLst>
  <p:notesMasterIdLst>
    <p:notesMasterId r:id="rId12"/>
  </p:notesMasterIdLst>
  <p:handoutMasterIdLst>
    <p:handoutMasterId r:id="rId45"/>
  </p:handoutMasterIdLst>
  <p:sldIdLst>
    <p:sldId id="367" r:id="rId7"/>
    <p:sldId id="375" r:id="rId8"/>
    <p:sldId id="455" r:id="rId9"/>
    <p:sldId id="456" r:id="rId10"/>
    <p:sldId id="349" r:id="rId11"/>
    <p:sldId id="535" r:id="rId13"/>
    <p:sldId id="452" r:id="rId14"/>
    <p:sldId id="454" r:id="rId15"/>
    <p:sldId id="396" r:id="rId16"/>
    <p:sldId id="378" r:id="rId17"/>
    <p:sldId id="323" r:id="rId18"/>
    <p:sldId id="458" r:id="rId19"/>
    <p:sldId id="518" r:id="rId20"/>
    <p:sldId id="377" r:id="rId21"/>
    <p:sldId id="526" r:id="rId22"/>
    <p:sldId id="388" r:id="rId23"/>
    <p:sldId id="523" r:id="rId24"/>
    <p:sldId id="393" r:id="rId25"/>
    <p:sldId id="389" r:id="rId26"/>
    <p:sldId id="528" r:id="rId27"/>
    <p:sldId id="529" r:id="rId28"/>
    <p:sldId id="530" r:id="rId29"/>
    <p:sldId id="531" r:id="rId30"/>
    <p:sldId id="532" r:id="rId31"/>
    <p:sldId id="533" r:id="rId32"/>
    <p:sldId id="536" r:id="rId33"/>
    <p:sldId id="381" r:id="rId34"/>
    <p:sldId id="527" r:id="rId35"/>
    <p:sldId id="520" r:id="rId36"/>
    <p:sldId id="450" r:id="rId37"/>
    <p:sldId id="351" r:id="rId38"/>
    <p:sldId id="343" r:id="rId39"/>
    <p:sldId id="534" r:id="rId40"/>
    <p:sldId id="344" r:id="rId41"/>
    <p:sldId id="521" r:id="rId42"/>
    <p:sldId id="522" r:id="rId43"/>
    <p:sldId id="451" r:id="rId44"/>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showGuides="1">
      <p:cViewPr varScale="1">
        <p:scale>
          <a:sx n="69" d="100"/>
          <a:sy n="69" d="100"/>
        </p:scale>
        <p:origin x="846" y="90"/>
      </p:cViewPr>
      <p:guideLst>
        <p:guide orient="horz" pos="2160"/>
        <p:guide pos="387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notesMaster" Target="notesMasters/notesMaster1.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endParaRPr lang="ko-KR" altLang="en-US"/>
          </a:p>
          <a:p>
            <a:pPr lvl="1"/>
            <a:r>
              <a:rPr lang="ko-KR" altLang="en-US"/>
              <a:t>둘째 수준</a:t>
            </a:r>
            <a:endParaRPr lang="ko-KR" altLang="en-US"/>
          </a:p>
          <a:p>
            <a:pPr lvl="2"/>
            <a:r>
              <a:rPr lang="ko-KR" altLang="en-US"/>
              <a:t>셋째 수준</a:t>
            </a:r>
            <a:endParaRPr lang="ko-KR" altLang="en-US"/>
          </a:p>
          <a:p>
            <a:pPr lvl="3"/>
            <a:r>
              <a:rPr lang="ko-KR" altLang="en-US"/>
              <a:t>넷째 수준</a:t>
            </a:r>
            <a:endParaRPr lang="ko-KR" altLang="en-US"/>
          </a:p>
          <a:p>
            <a:pPr lvl="4"/>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2" Type="http://schemas.openxmlformats.org/officeDocument/2006/relationships/image" Target="../media/image28.svg"/><Relationship Id="rId31" Type="http://schemas.openxmlformats.org/officeDocument/2006/relationships/image" Target="../media/image27.png"/><Relationship Id="rId30" Type="http://schemas.openxmlformats.org/officeDocument/2006/relationships/image" Target="../media/image26.svg"/><Relationship Id="rId3" Type="http://schemas.openxmlformats.org/officeDocument/2006/relationships/image" Target="../media/image2.svg"/><Relationship Id="rId29" Type="http://schemas.openxmlformats.org/officeDocument/2006/relationships/image" Target="../media/image25.png"/><Relationship Id="rId28" Type="http://schemas.openxmlformats.org/officeDocument/2006/relationships/image" Target="../media/image24.svg"/><Relationship Id="rId27" Type="http://schemas.openxmlformats.org/officeDocument/2006/relationships/image" Target="../media/image23.png"/><Relationship Id="rId26" Type="http://schemas.openxmlformats.org/officeDocument/2006/relationships/image" Target="../media/image22.svg"/><Relationship Id="rId25" Type="http://schemas.openxmlformats.org/officeDocument/2006/relationships/image" Target="../media/image21.png"/><Relationship Id="rId24" Type="http://schemas.openxmlformats.org/officeDocument/2006/relationships/image" Target="../media/image20.svg"/><Relationship Id="rId23" Type="http://schemas.openxmlformats.org/officeDocument/2006/relationships/image" Target="../media/image19.png"/><Relationship Id="rId22" Type="http://schemas.openxmlformats.org/officeDocument/2006/relationships/image" Target="../media/image18.svg"/><Relationship Id="rId21" Type="http://schemas.openxmlformats.org/officeDocument/2006/relationships/image" Target="../media/image17.png"/><Relationship Id="rId20" Type="http://schemas.openxmlformats.org/officeDocument/2006/relationships/image" Target="../media/image16.svg"/><Relationship Id="rId2" Type="http://schemas.openxmlformats.org/officeDocument/2006/relationships/image" Target="../media/image1.png"/><Relationship Id="rId19" Type="http://schemas.openxmlformats.org/officeDocument/2006/relationships/image" Target="../media/image15.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hyperlink" Target="http://www.pptmon.com/" TargetMode="External"/><Relationship Id="rId13" Type="http://schemas.openxmlformats.org/officeDocument/2006/relationships/hyperlink" Target="https://pptmon.com/" TargetMode="External"/><Relationship Id="rId12" Type="http://schemas.openxmlformats.org/officeDocument/2006/relationships/image" Target="../media/image10.svg"/><Relationship Id="rId11" Type="http://schemas.openxmlformats.org/officeDocument/2006/relationships/image" Target="../media/image9.png"/><Relationship Id="rId10" Type="http://schemas.openxmlformats.org/officeDocument/2006/relationships/hyperlink" Target="http://pptmon.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pptmon.com/" TargetMode="External"/><Relationship Id="rId7" Type="http://schemas.openxmlformats.org/officeDocument/2006/relationships/image" Target="../media/image39.svg"/><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38.svg"/><Relationship Id="rId2" Type="http://schemas.openxmlformats.org/officeDocument/2006/relationships/image" Target="../media/image37.png"/><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hyperlink" Target="http://www.pptmon.com/" TargetMode="External"/><Relationship Id="rId11" Type="http://schemas.openxmlformats.org/officeDocument/2006/relationships/hyperlink" Target="https://pptmon.com/" TargetMode="External"/><Relationship Id="rId10" Type="http://schemas.openxmlformats.org/officeDocument/2006/relationships/image" Target="../media/image10.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41.sv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image" Target="../media/image40.png"/><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43.svg"/><Relationship Id="rId15" Type="http://schemas.openxmlformats.org/officeDocument/2006/relationships/image" Target="../media/image42.png"/><Relationship Id="rId14" Type="http://schemas.openxmlformats.org/officeDocument/2006/relationships/hyperlink" Target="http://www.pptmon.com/" TargetMode="External"/><Relationship Id="rId13" Type="http://schemas.openxmlformats.org/officeDocument/2006/relationships/hyperlink" Target="https://pptmon.com/" TargetMode="External"/><Relationship Id="rId12" Type="http://schemas.openxmlformats.org/officeDocument/2006/relationships/image" Target="../media/image10.svg"/><Relationship Id="rId11" Type="http://schemas.openxmlformats.org/officeDocument/2006/relationships/image" Target="../media/image9.png"/><Relationship Id="rId10" Type="http://schemas.openxmlformats.org/officeDocument/2006/relationships/hyperlink" Target="http://pptmon.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34.svg"/><Relationship Id="rId21" Type="http://schemas.openxmlformats.org/officeDocument/2006/relationships/image" Target="../media/image33.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12.svg"/><Relationship Id="rId13" Type="http://schemas.openxmlformats.org/officeDocument/2006/relationships/image" Target="../media/image11.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36.svg"/><Relationship Id="rId2" Type="http://schemas.openxmlformats.org/officeDocument/2006/relationships/hyperlink" Target="http://pptmon.com/" TargetMode="External"/><Relationship Id="rId19" Type="http://schemas.openxmlformats.org/officeDocument/2006/relationships/image" Target="../media/image35.png"/><Relationship Id="rId18" Type="http://schemas.openxmlformats.org/officeDocument/2006/relationships/image" Target="../media/image24.svg"/><Relationship Id="rId17" Type="http://schemas.openxmlformats.org/officeDocument/2006/relationships/image" Target="../media/image23.png"/><Relationship Id="rId16" Type="http://schemas.openxmlformats.org/officeDocument/2006/relationships/image" Target="../media/image4.svg"/><Relationship Id="rId15" Type="http://schemas.openxmlformats.org/officeDocument/2006/relationships/image" Target="../media/image3.png"/><Relationship Id="rId14" Type="http://schemas.openxmlformats.org/officeDocument/2006/relationships/image" Target="../media/image28.svg"/><Relationship Id="rId13" Type="http://schemas.openxmlformats.org/officeDocument/2006/relationships/image" Target="../media/image27.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2.svg"/><Relationship Id="rId15" Type="http://schemas.openxmlformats.org/officeDocument/2006/relationships/image" Target="../media/image21.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39.svg"/><Relationship Id="rId11" Type="http://schemas.openxmlformats.org/officeDocument/2006/relationships/image" Target="../media/image7.png"/><Relationship Id="rId10" Type="http://schemas.openxmlformats.org/officeDocument/2006/relationships/image" Target="../media/image30.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43.svg"/><Relationship Id="rId17" Type="http://schemas.openxmlformats.org/officeDocument/2006/relationships/image" Target="../media/image42.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image" Target="../media/image8.svg"/><Relationship Id="rId13" Type="http://schemas.openxmlformats.org/officeDocument/2006/relationships/image" Target="../media/image7.png"/><Relationship Id="rId12"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4.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49.svg"/><Relationship Id="rId17" Type="http://schemas.openxmlformats.org/officeDocument/2006/relationships/image" Target="../media/image48.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20.svg"/><Relationship Id="rId17" Type="http://schemas.openxmlformats.org/officeDocument/2006/relationships/image" Target="../media/image19.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pptmon.com/" TargetMode="External"/><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2" Type="http://schemas.openxmlformats.org/officeDocument/2006/relationships/image" Target="../media/image34.svg"/><Relationship Id="rId21" Type="http://schemas.openxmlformats.org/officeDocument/2006/relationships/image" Target="../media/image33.png"/><Relationship Id="rId20" Type="http://schemas.openxmlformats.org/officeDocument/2006/relationships/image" Target="../media/image28.svg"/><Relationship Id="rId2" Type="http://schemas.openxmlformats.org/officeDocument/2006/relationships/image" Target="../media/image29.png"/><Relationship Id="rId19" Type="http://schemas.openxmlformats.org/officeDocument/2006/relationships/image" Target="../media/image27.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12.svg"/><Relationship Id="rId13" Type="http://schemas.openxmlformats.org/officeDocument/2006/relationships/image" Target="../media/image11.png"/><Relationship Id="rId12" Type="http://schemas.openxmlformats.org/officeDocument/2006/relationships/hyperlink" Target="http://www.pptmon.com/" TargetMode="External"/><Relationship Id="rId11" Type="http://schemas.openxmlformats.org/officeDocument/2006/relationships/hyperlink" Target="https://pptmon.com/" TargetMode="External"/><Relationship Id="rId10" Type="http://schemas.openxmlformats.org/officeDocument/2006/relationships/image" Target="../media/image10.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43.svg"/><Relationship Id="rId17" Type="http://schemas.openxmlformats.org/officeDocument/2006/relationships/image" Target="../media/image42.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svg"/><Relationship Id="rId13" Type="http://schemas.openxmlformats.org/officeDocument/2006/relationships/image" Target="../media/image3.png"/><Relationship Id="rId12" Type="http://schemas.openxmlformats.org/officeDocument/2006/relationships/image" Target="../media/image28.svg"/><Relationship Id="rId11" Type="http://schemas.openxmlformats.org/officeDocument/2006/relationships/image" Target="../media/image27.png"/><Relationship Id="rId10" Type="http://schemas.openxmlformats.org/officeDocument/2006/relationships/image" Target="../media/image8.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39.svg"/><Relationship Id="rId11" Type="http://schemas.openxmlformats.org/officeDocument/2006/relationships/image" Target="../media/image7.png"/><Relationship Id="rId10" Type="http://schemas.openxmlformats.org/officeDocument/2006/relationships/image" Target="../media/image30.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43.svg"/><Relationship Id="rId15" Type="http://schemas.openxmlformats.org/officeDocument/2006/relationships/image" Target="../media/image42.png"/><Relationship Id="rId14" Type="http://schemas.openxmlformats.org/officeDocument/2006/relationships/image" Target="../media/image8.svg"/><Relationship Id="rId13" Type="http://schemas.openxmlformats.org/officeDocument/2006/relationships/image" Target="../media/image7.png"/><Relationship Id="rId12"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4.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5" Type="http://schemas.openxmlformats.org/officeDocument/2006/relationships/image" Target="../media/image36.svg"/><Relationship Id="rId14" Type="http://schemas.openxmlformats.org/officeDocument/2006/relationships/image" Target="../media/image35.png"/><Relationship Id="rId13" Type="http://schemas.openxmlformats.org/officeDocument/2006/relationships/image" Target="../media/image24.svg"/><Relationship Id="rId12" Type="http://schemas.openxmlformats.org/officeDocument/2006/relationships/image" Target="../media/image23.png"/><Relationship Id="rId11" Type="http://schemas.openxmlformats.org/officeDocument/2006/relationships/image" Target="../media/image4.sv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39.svg"/><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38.svg"/><Relationship Id="rId2" Type="http://schemas.openxmlformats.org/officeDocument/2006/relationships/image" Target="../media/image37.png"/><Relationship Id="rId13" Type="http://schemas.openxmlformats.org/officeDocument/2006/relationships/image" Target="../media/image28.svg"/><Relationship Id="rId12" Type="http://schemas.openxmlformats.org/officeDocument/2006/relationships/image" Target="../media/image27.png"/><Relationship Id="rId11" Type="http://schemas.openxmlformats.org/officeDocument/2006/relationships/image" Target="../media/image22.svg"/><Relationship Id="rId10" Type="http://schemas.openxmlformats.org/officeDocument/2006/relationships/image" Target="../media/image2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41.svg"/><Relationship Id="rId2" Type="http://schemas.openxmlformats.org/officeDocument/2006/relationships/image" Target="../media/image40.png"/><Relationship Id="rId15" Type="http://schemas.openxmlformats.org/officeDocument/2006/relationships/image" Target="../media/image28.svg"/><Relationship Id="rId14" Type="http://schemas.openxmlformats.org/officeDocument/2006/relationships/image" Target="../media/image27.png"/><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image" Target="../media/image2.svg"/><Relationship Id="rId2" Type="http://schemas.openxmlformats.org/officeDocument/2006/relationships/image" Target="../media/image1.png"/><Relationship Id="rId17" Type="http://schemas.openxmlformats.org/officeDocument/2006/relationships/image" Target="../media/image28.svg"/><Relationship Id="rId16" Type="http://schemas.openxmlformats.org/officeDocument/2006/relationships/image" Target="../media/image27.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49.svg"/><Relationship Id="rId12" Type="http://schemas.openxmlformats.org/officeDocument/2006/relationships/image" Target="../media/image48.png"/><Relationship Id="rId11" Type="http://schemas.openxmlformats.org/officeDocument/2006/relationships/image" Target="../media/image8.svg"/><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2" Type="http://schemas.openxmlformats.org/officeDocument/2006/relationships/image" Target="../media/image28.svg"/><Relationship Id="rId31" Type="http://schemas.openxmlformats.org/officeDocument/2006/relationships/image" Target="../media/image27.png"/><Relationship Id="rId30" Type="http://schemas.openxmlformats.org/officeDocument/2006/relationships/image" Target="../media/image26.svg"/><Relationship Id="rId3" Type="http://schemas.openxmlformats.org/officeDocument/2006/relationships/image" Target="../media/image2.svg"/><Relationship Id="rId29" Type="http://schemas.openxmlformats.org/officeDocument/2006/relationships/image" Target="../media/image25.png"/><Relationship Id="rId28" Type="http://schemas.openxmlformats.org/officeDocument/2006/relationships/image" Target="../media/image24.svg"/><Relationship Id="rId27" Type="http://schemas.openxmlformats.org/officeDocument/2006/relationships/image" Target="../media/image23.png"/><Relationship Id="rId26" Type="http://schemas.openxmlformats.org/officeDocument/2006/relationships/image" Target="../media/image22.svg"/><Relationship Id="rId25" Type="http://schemas.openxmlformats.org/officeDocument/2006/relationships/image" Target="../media/image21.png"/><Relationship Id="rId24" Type="http://schemas.openxmlformats.org/officeDocument/2006/relationships/image" Target="../media/image20.svg"/><Relationship Id="rId23" Type="http://schemas.openxmlformats.org/officeDocument/2006/relationships/image" Target="../media/image19.png"/><Relationship Id="rId22" Type="http://schemas.openxmlformats.org/officeDocument/2006/relationships/image" Target="../media/image18.svg"/><Relationship Id="rId21" Type="http://schemas.openxmlformats.org/officeDocument/2006/relationships/image" Target="../media/image17.png"/><Relationship Id="rId20" Type="http://schemas.openxmlformats.org/officeDocument/2006/relationships/image" Target="../media/image16.svg"/><Relationship Id="rId2" Type="http://schemas.openxmlformats.org/officeDocument/2006/relationships/image" Target="../media/image1.png"/><Relationship Id="rId19" Type="http://schemas.openxmlformats.org/officeDocument/2006/relationships/image" Target="../media/image15.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hyperlink" Target="http://www.pptmon.com/" TargetMode="External"/><Relationship Id="rId13" Type="http://schemas.openxmlformats.org/officeDocument/2006/relationships/hyperlink" Target="https://pptmon.com/" TargetMode="External"/><Relationship Id="rId12" Type="http://schemas.openxmlformats.org/officeDocument/2006/relationships/image" Target="../media/image10.svg"/><Relationship Id="rId11" Type="http://schemas.openxmlformats.org/officeDocument/2006/relationships/image" Target="../media/image9.png"/><Relationship Id="rId10" Type="http://schemas.openxmlformats.org/officeDocument/2006/relationships/hyperlink" Target="http://pptmon.com/" TargetMode="Externa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pptmon.com/" TargetMode="External"/><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2" Type="http://schemas.openxmlformats.org/officeDocument/2006/relationships/image" Target="../media/image34.svg"/><Relationship Id="rId21" Type="http://schemas.openxmlformats.org/officeDocument/2006/relationships/image" Target="../media/image33.png"/><Relationship Id="rId20" Type="http://schemas.openxmlformats.org/officeDocument/2006/relationships/image" Target="../media/image28.svg"/><Relationship Id="rId2" Type="http://schemas.openxmlformats.org/officeDocument/2006/relationships/image" Target="../media/image29.png"/><Relationship Id="rId19" Type="http://schemas.openxmlformats.org/officeDocument/2006/relationships/image" Target="../media/image27.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12.svg"/><Relationship Id="rId13" Type="http://schemas.openxmlformats.org/officeDocument/2006/relationships/image" Target="../media/image11.png"/><Relationship Id="rId12" Type="http://schemas.openxmlformats.org/officeDocument/2006/relationships/hyperlink" Target="http://www.pptmon.com/" TargetMode="External"/><Relationship Id="rId11" Type="http://schemas.openxmlformats.org/officeDocument/2006/relationships/hyperlink" Target="https://pptmon.com/" TargetMode="External"/><Relationship Id="rId10" Type="http://schemas.openxmlformats.org/officeDocument/2006/relationships/image" Target="../media/image10.sv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5" Type="http://schemas.openxmlformats.org/officeDocument/2006/relationships/image" Target="../media/image36.svg"/><Relationship Id="rId14" Type="http://schemas.openxmlformats.org/officeDocument/2006/relationships/image" Target="../media/image35.png"/><Relationship Id="rId13" Type="http://schemas.openxmlformats.org/officeDocument/2006/relationships/image" Target="../media/image24.svg"/><Relationship Id="rId12" Type="http://schemas.openxmlformats.org/officeDocument/2006/relationships/image" Target="../media/image23.png"/><Relationship Id="rId11" Type="http://schemas.openxmlformats.org/officeDocument/2006/relationships/image" Target="../media/image4.svg"/><Relationship Id="rId10"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39.svg"/><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38.svg"/><Relationship Id="rId2" Type="http://schemas.openxmlformats.org/officeDocument/2006/relationships/image" Target="../media/image37.png"/><Relationship Id="rId13" Type="http://schemas.openxmlformats.org/officeDocument/2006/relationships/image" Target="../media/image28.svg"/><Relationship Id="rId12" Type="http://schemas.openxmlformats.org/officeDocument/2006/relationships/image" Target="../media/image27.png"/><Relationship Id="rId11" Type="http://schemas.openxmlformats.org/officeDocument/2006/relationships/image" Target="../media/image22.svg"/><Relationship Id="rId10" Type="http://schemas.openxmlformats.org/officeDocument/2006/relationships/image" Target="../media/image2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41.svg"/><Relationship Id="rId2" Type="http://schemas.openxmlformats.org/officeDocument/2006/relationships/image" Target="../media/image40.png"/><Relationship Id="rId15" Type="http://schemas.openxmlformats.org/officeDocument/2006/relationships/image" Target="../media/image28.svg"/><Relationship Id="rId14" Type="http://schemas.openxmlformats.org/officeDocument/2006/relationships/image" Target="../media/image27.png"/><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image" Target="../media/image2.svg"/><Relationship Id="rId2" Type="http://schemas.openxmlformats.org/officeDocument/2006/relationships/image" Target="../media/image1.png"/><Relationship Id="rId17" Type="http://schemas.openxmlformats.org/officeDocument/2006/relationships/image" Target="../media/image28.svg"/><Relationship Id="rId16" Type="http://schemas.openxmlformats.org/officeDocument/2006/relationships/image" Target="../media/image27.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49.svg"/><Relationship Id="rId12" Type="http://schemas.openxmlformats.org/officeDocument/2006/relationships/image" Target="../media/image48.png"/><Relationship Id="rId11" Type="http://schemas.openxmlformats.org/officeDocument/2006/relationships/image" Target="../media/image8.svg"/><Relationship Id="rId10"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9" Type="http://schemas.openxmlformats.org/officeDocument/2006/relationships/image" Target="../media/image41.svg"/><Relationship Id="rId8" Type="http://schemas.openxmlformats.org/officeDocument/2006/relationships/image" Target="../media/image40.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5" Type="http://schemas.openxmlformats.org/officeDocument/2006/relationships/image" Target="../media/image28.svg"/><Relationship Id="rId14" Type="http://schemas.openxmlformats.org/officeDocument/2006/relationships/image" Target="../media/image27.png"/><Relationship Id="rId13" Type="http://schemas.openxmlformats.org/officeDocument/2006/relationships/image" Target="../media/image20.svg"/><Relationship Id="rId12" Type="http://schemas.openxmlformats.org/officeDocument/2006/relationships/image" Target="../media/image19.png"/><Relationship Id="rId11" Type="http://schemas.openxmlformats.org/officeDocument/2006/relationships/image" Target="../media/image32.svg"/><Relationship Id="rId10" Type="http://schemas.openxmlformats.org/officeDocument/2006/relationships/image" Target="../media/image3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7" Type="http://schemas.openxmlformats.org/officeDocument/2006/relationships/image" Target="../media/image28.svg"/><Relationship Id="rId16" Type="http://schemas.openxmlformats.org/officeDocument/2006/relationships/image" Target="../media/image27.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41.svg"/><Relationship Id="rId8" Type="http://schemas.openxmlformats.org/officeDocument/2006/relationships/image" Target="../media/image40.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5" Type="http://schemas.openxmlformats.org/officeDocument/2006/relationships/image" Target="../media/image28.svg"/><Relationship Id="rId14" Type="http://schemas.openxmlformats.org/officeDocument/2006/relationships/image" Target="../media/image27.png"/><Relationship Id="rId13" Type="http://schemas.openxmlformats.org/officeDocument/2006/relationships/image" Target="../media/image20.svg"/><Relationship Id="rId12" Type="http://schemas.openxmlformats.org/officeDocument/2006/relationships/image" Target="../media/image19.png"/><Relationship Id="rId11" Type="http://schemas.openxmlformats.org/officeDocument/2006/relationships/image" Target="../media/image32.svg"/><Relationship Id="rId10" Type="http://schemas.openxmlformats.org/officeDocument/2006/relationships/image" Target="../media/image3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38.svg"/><Relationship Id="rId2" Type="http://schemas.openxmlformats.org/officeDocument/2006/relationships/image" Target="../media/image37.png"/><Relationship Id="rId15" Type="http://schemas.openxmlformats.org/officeDocument/2006/relationships/image" Target="../media/image22.svg"/><Relationship Id="rId14" Type="http://schemas.openxmlformats.org/officeDocument/2006/relationships/image" Target="../media/image21.png"/><Relationship Id="rId13" Type="http://schemas.openxmlformats.org/officeDocument/2006/relationships/image" Target="../media/image53.svg"/><Relationship Id="rId12" Type="http://schemas.openxmlformats.org/officeDocument/2006/relationships/image" Target="../media/image52.png"/><Relationship Id="rId11" Type="http://schemas.openxmlformats.org/officeDocument/2006/relationships/image" Target="../media/image4.svg"/><Relationship Id="rId10"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pptmon.com/" TargetMode="External"/><Relationship Id="rId7" Type="http://schemas.openxmlformats.org/officeDocument/2006/relationships/image" Target="../media/image39.svg"/><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38.svg"/><Relationship Id="rId2" Type="http://schemas.openxmlformats.org/officeDocument/2006/relationships/image" Target="../media/image37.png"/><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hyperlink" Target="http://www.pptmon.com/" TargetMode="External"/><Relationship Id="rId11" Type="http://schemas.openxmlformats.org/officeDocument/2006/relationships/hyperlink" Target="https://pptmon.com/" TargetMode="External"/><Relationship Id="rId10" Type="http://schemas.openxmlformats.org/officeDocument/2006/relationships/image" Target="../media/image10.sv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41.sv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image" Target="../media/image40.png"/><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43.svg"/><Relationship Id="rId15" Type="http://schemas.openxmlformats.org/officeDocument/2006/relationships/image" Target="../media/image42.png"/><Relationship Id="rId14" Type="http://schemas.openxmlformats.org/officeDocument/2006/relationships/hyperlink" Target="http://www.pptmon.com/" TargetMode="External"/><Relationship Id="rId13" Type="http://schemas.openxmlformats.org/officeDocument/2006/relationships/hyperlink" Target="https://pptmon.com/" TargetMode="External"/><Relationship Id="rId12" Type="http://schemas.openxmlformats.org/officeDocument/2006/relationships/image" Target="../media/image10.svg"/><Relationship Id="rId11" Type="http://schemas.openxmlformats.org/officeDocument/2006/relationships/image" Target="../media/image9.png"/><Relationship Id="rId10" Type="http://schemas.openxmlformats.org/officeDocument/2006/relationships/hyperlink" Target="http://pptmon.com/" TargetMode="Externa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34.svg"/><Relationship Id="rId21" Type="http://schemas.openxmlformats.org/officeDocument/2006/relationships/image" Target="../media/image33.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12.svg"/><Relationship Id="rId13" Type="http://schemas.openxmlformats.org/officeDocument/2006/relationships/image" Target="../media/image11.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36.svg"/><Relationship Id="rId2" Type="http://schemas.openxmlformats.org/officeDocument/2006/relationships/hyperlink" Target="http://pptmon.com/" TargetMode="External"/><Relationship Id="rId19" Type="http://schemas.openxmlformats.org/officeDocument/2006/relationships/image" Target="../media/image35.png"/><Relationship Id="rId18" Type="http://schemas.openxmlformats.org/officeDocument/2006/relationships/image" Target="../media/image24.svg"/><Relationship Id="rId17" Type="http://schemas.openxmlformats.org/officeDocument/2006/relationships/image" Target="../media/image23.png"/><Relationship Id="rId16" Type="http://schemas.openxmlformats.org/officeDocument/2006/relationships/image" Target="../media/image4.svg"/><Relationship Id="rId15" Type="http://schemas.openxmlformats.org/officeDocument/2006/relationships/image" Target="../media/image3.png"/><Relationship Id="rId14" Type="http://schemas.openxmlformats.org/officeDocument/2006/relationships/image" Target="../media/image28.svg"/><Relationship Id="rId13" Type="http://schemas.openxmlformats.org/officeDocument/2006/relationships/image" Target="../media/image27.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2.svg"/><Relationship Id="rId15" Type="http://schemas.openxmlformats.org/officeDocument/2006/relationships/image" Target="../media/image21.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39.svg"/><Relationship Id="rId11" Type="http://schemas.openxmlformats.org/officeDocument/2006/relationships/image" Target="../media/image7.png"/><Relationship Id="rId10" Type="http://schemas.openxmlformats.org/officeDocument/2006/relationships/image" Target="../media/image30.sv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43.svg"/><Relationship Id="rId17" Type="http://schemas.openxmlformats.org/officeDocument/2006/relationships/image" Target="../media/image42.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image" Target="../media/image8.svg"/><Relationship Id="rId13" Type="http://schemas.openxmlformats.org/officeDocument/2006/relationships/image" Target="../media/image7.png"/><Relationship Id="rId12"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4.sv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49.svg"/><Relationship Id="rId17" Type="http://schemas.openxmlformats.org/officeDocument/2006/relationships/image" Target="../media/image48.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30.svg"/><Relationship Id="rId2" Type="http://schemas.openxmlformats.org/officeDocument/2006/relationships/image" Target="../media/image29.png"/><Relationship Id="rId17" Type="http://schemas.openxmlformats.org/officeDocument/2006/relationships/image" Target="../media/image28.svg"/><Relationship Id="rId16" Type="http://schemas.openxmlformats.org/officeDocument/2006/relationships/image" Target="../media/image27.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0" Type="http://schemas.openxmlformats.org/officeDocument/2006/relationships/image" Target="../media/image28.svg"/><Relationship Id="rId2" Type="http://schemas.openxmlformats.org/officeDocument/2006/relationships/hyperlink" Target="http://pptmon.com/" TargetMode="External"/><Relationship Id="rId19" Type="http://schemas.openxmlformats.org/officeDocument/2006/relationships/image" Target="../media/image27.png"/><Relationship Id="rId18" Type="http://schemas.openxmlformats.org/officeDocument/2006/relationships/image" Target="../media/image20.svg"/><Relationship Id="rId17" Type="http://schemas.openxmlformats.org/officeDocument/2006/relationships/image" Target="../media/image19.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43.svg"/><Relationship Id="rId17" Type="http://schemas.openxmlformats.org/officeDocument/2006/relationships/image" Target="../media/image42.png"/><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svg"/><Relationship Id="rId13" Type="http://schemas.openxmlformats.org/officeDocument/2006/relationships/image" Target="../media/image3.png"/><Relationship Id="rId12" Type="http://schemas.openxmlformats.org/officeDocument/2006/relationships/image" Target="../media/image28.svg"/><Relationship Id="rId11" Type="http://schemas.openxmlformats.org/officeDocument/2006/relationships/image" Target="../media/image27.png"/><Relationship Id="rId10" Type="http://schemas.openxmlformats.org/officeDocument/2006/relationships/image" Target="../media/image8.sv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8" Type="http://schemas.openxmlformats.org/officeDocument/2006/relationships/image" Target="../media/image28.svg"/><Relationship Id="rId17" Type="http://schemas.openxmlformats.org/officeDocument/2006/relationships/image" Target="../media/image27.png"/><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39.svg"/><Relationship Id="rId11" Type="http://schemas.openxmlformats.org/officeDocument/2006/relationships/image" Target="../media/image7.png"/><Relationship Id="rId10" Type="http://schemas.openxmlformats.org/officeDocument/2006/relationships/image" Target="../media/image3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43.svg"/><Relationship Id="rId15" Type="http://schemas.openxmlformats.org/officeDocument/2006/relationships/image" Target="../media/image42.png"/><Relationship Id="rId14" Type="http://schemas.openxmlformats.org/officeDocument/2006/relationships/image" Target="../media/image8.svg"/><Relationship Id="rId13" Type="http://schemas.openxmlformats.org/officeDocument/2006/relationships/image" Target="../media/image7.png"/><Relationship Id="rId12"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4.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18.svg"/><Relationship Id="rId2" Type="http://schemas.openxmlformats.org/officeDocument/2006/relationships/hyperlink" Target="http://pptmon.com/" TargetMode="External"/><Relationship Id="rId19" Type="http://schemas.openxmlformats.org/officeDocument/2006/relationships/image" Target="../media/image17.png"/><Relationship Id="rId18" Type="http://schemas.openxmlformats.org/officeDocument/2006/relationships/image" Target="../media/image14.svg"/><Relationship Id="rId17" Type="http://schemas.openxmlformats.org/officeDocument/2006/relationships/image" Target="../media/image13.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image" Target="../media/image30.svg"/><Relationship Id="rId11" Type="http://schemas.openxmlformats.org/officeDocument/2006/relationships/image" Target="../media/image29.png"/><Relationship Id="rId10" Type="http://schemas.openxmlformats.org/officeDocument/2006/relationships/image" Target="../media/image45.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image" Target="../media/image22.svg"/><Relationship Id="rId2" Type="http://schemas.openxmlformats.org/officeDocument/2006/relationships/hyperlink" Target="http://pptmon.com/" TargetMode="External"/><Relationship Id="rId19" Type="http://schemas.openxmlformats.org/officeDocument/2006/relationships/image" Target="../media/image21.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32.svg"/><Relationship Id="rId15" Type="http://schemas.openxmlformats.org/officeDocument/2006/relationships/image" Target="../media/image31.png"/><Relationship Id="rId14" Type="http://schemas.openxmlformats.org/officeDocument/2006/relationships/image" Target="../media/image41.svg"/><Relationship Id="rId13" Type="http://schemas.openxmlformats.org/officeDocument/2006/relationships/image" Target="../media/image40.png"/><Relationship Id="rId12" Type="http://schemas.openxmlformats.org/officeDocument/2006/relationships/image" Target="../media/image8.svg"/><Relationship Id="rId11" Type="http://schemas.openxmlformats.org/officeDocument/2006/relationships/image" Target="../media/image7.png"/><Relationship Id="rId10" Type="http://schemas.openxmlformats.org/officeDocument/2006/relationships/image" Target="../media/image6.sv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38.svg"/><Relationship Id="rId2" Type="http://schemas.openxmlformats.org/officeDocument/2006/relationships/image" Target="../media/image37.png"/><Relationship Id="rId15" Type="http://schemas.openxmlformats.org/officeDocument/2006/relationships/image" Target="../media/image22.svg"/><Relationship Id="rId14" Type="http://schemas.openxmlformats.org/officeDocument/2006/relationships/image" Target="../media/image21.png"/><Relationship Id="rId13" Type="http://schemas.openxmlformats.org/officeDocument/2006/relationships/image" Target="../media/image53.svg"/><Relationship Id="rId12" Type="http://schemas.openxmlformats.org/officeDocument/2006/relationships/image" Target="../media/image52.png"/><Relationship Id="rId11" Type="http://schemas.openxmlformats.org/officeDocument/2006/relationships/image" Target="../media/image4.sv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a:fillRect/>
          </a:stretch>
        </p:blipFill>
        <p:spPr>
          <a:xfrm>
            <a:off x="0" y="0"/>
            <a:ext cx="12192000" cy="1325683"/>
          </a:xfrm>
          <a:prstGeom prst="rect">
            <a:avLst/>
          </a:prstGeom>
        </p:spPr>
      </p:pic>
      <p:pic>
        <p:nvPicPr>
          <p:cNvPr id="12" name="그래픽 1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a:fillRect/>
          </a:stretch>
        </p:blipFill>
        <p:spPr>
          <a:xfrm>
            <a:off x="120415" y="4269315"/>
            <a:ext cx="12192000" cy="2588685"/>
          </a:xfrm>
          <a:prstGeom prst="rect">
            <a:avLst/>
          </a:prstGeom>
        </p:spPr>
      </p:pic>
      <p:pic>
        <p:nvPicPr>
          <p:cNvPr id="50" name="그래픽 49"/>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a:off x="0" y="4999361"/>
            <a:ext cx="12192000" cy="1858639"/>
          </a:xfrm>
          <a:prstGeom prst="rect">
            <a:avLst/>
          </a:prstGeom>
        </p:spPr>
      </p:pic>
      <p:pic>
        <p:nvPicPr>
          <p:cNvPr id="19" name="Graphic 3">
            <a:hlinkClick r:id="rId10"/>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a:fillRect/>
          </a:stretch>
        </p:blipFill>
        <p:spPr>
          <a:xfrm>
            <a:off x="6024563" y="7063924"/>
            <a:ext cx="1732461" cy="190500"/>
          </a:xfrm>
          <a:prstGeom prst="rect">
            <a:avLst/>
          </a:prstGeom>
        </p:spPr>
      </p:pic>
      <p:sp>
        <p:nvSpPr>
          <p:cNvPr id="22" name="TextBox 21">
            <a:hlinkClick r:id="rId13"/>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a:fillRect/>
          </a:stretch>
        </p:blipFill>
        <p:spPr>
          <a:xfrm>
            <a:off x="162633" y="0"/>
            <a:ext cx="4191000" cy="1834435"/>
          </a:xfrm>
          <a:prstGeom prst="rect">
            <a:avLst/>
          </a:prstGeom>
        </p:spPr>
      </p:pic>
      <p:pic>
        <p:nvPicPr>
          <p:cNvPr id="16" name="그래픽 15"/>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a:fillRect/>
          </a:stretch>
        </p:blipFill>
        <p:spPr>
          <a:xfrm>
            <a:off x="162633" y="232231"/>
            <a:ext cx="2463623" cy="2416746"/>
          </a:xfrm>
          <a:prstGeom prst="rect">
            <a:avLst/>
          </a:prstGeom>
        </p:spPr>
      </p:pic>
      <p:pic>
        <p:nvPicPr>
          <p:cNvPr id="4" name="그래픽 3"/>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a:fillRect/>
          </a:stretch>
        </p:blipFill>
        <p:spPr>
          <a:xfrm>
            <a:off x="1" y="5393599"/>
            <a:ext cx="12192000" cy="1464401"/>
          </a:xfrm>
          <a:prstGeom prst="rect">
            <a:avLst/>
          </a:prstGeom>
        </p:spPr>
      </p:pic>
      <p:pic>
        <p:nvPicPr>
          <p:cNvPr id="61" name="그래픽 60"/>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a:fillRect/>
          </a:stretch>
        </p:blipFill>
        <p:spPr>
          <a:xfrm>
            <a:off x="9398841" y="1043843"/>
            <a:ext cx="2663355" cy="206205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9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a:fillRect/>
          </a:stretch>
        </p:blipFill>
        <p:spPr>
          <a:xfrm flipH="1" flipV="1">
            <a:off x="0" y="0"/>
            <a:ext cx="12192000" cy="1123792"/>
          </a:xfrm>
          <a:prstGeom prst="rect">
            <a:avLst/>
          </a:prstGeom>
        </p:spPr>
      </p:pic>
      <p:pic>
        <p:nvPicPr>
          <p:cNvPr id="26" name="그래픽 25"/>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a:fillRect/>
          </a:stretch>
        </p:blipFill>
        <p:spPr>
          <a:xfrm flipH="1">
            <a:off x="120415" y="4879045"/>
            <a:ext cx="12192000" cy="1978955"/>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a:fillRect/>
          </a:stretch>
        </p:blipFill>
        <p:spPr>
          <a:xfrm flipH="1">
            <a:off x="0" y="4999361"/>
            <a:ext cx="12192000" cy="1858639"/>
          </a:xfrm>
          <a:prstGeom prst="rect">
            <a:avLst/>
          </a:prstGeom>
        </p:spPr>
      </p:pic>
      <p:pic>
        <p:nvPicPr>
          <p:cNvPr id="5" name="Graphic 3">
            <a:hlinkClick r:id="rId8"/>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a:fillRect/>
          </a:stretch>
        </p:blipFill>
        <p:spPr>
          <a:xfrm>
            <a:off x="6024563" y="7063924"/>
            <a:ext cx="1732461" cy="190500"/>
          </a:xfrm>
          <a:prstGeom prst="rect">
            <a:avLst/>
          </a:prstGeom>
        </p:spPr>
      </p:pic>
      <p:sp>
        <p:nvSpPr>
          <p:cNvPr id="6" name="TextBox 5">
            <a:hlinkClick r:id="rId11"/>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a:fillRect/>
          </a:stretch>
        </p:blipFill>
        <p:spPr>
          <a:xfrm>
            <a:off x="10988331" y="4059297"/>
            <a:ext cx="1203669" cy="2624892"/>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10_PPTMON slide">
    <p:spTree>
      <p:nvGrpSpPr>
        <p:cNvPr id="1" name=""/>
        <p:cNvGrpSpPr/>
        <p:nvPr/>
      </p:nvGrpSpPr>
      <p:grpSpPr>
        <a:xfrm>
          <a:off x="0" y="0"/>
          <a:ext cx="0" cy="0"/>
          <a:chOff x="0" y="0"/>
          <a:chExt cx="0" cy="0"/>
        </a:xfrm>
      </p:grpSpPr>
      <p:pic>
        <p:nvPicPr>
          <p:cNvPr id="16" name="그래픽 15"/>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a:fillRect/>
          </a:stretch>
        </p:blipFill>
        <p:spPr>
          <a:xfrm flipH="1" flipV="1">
            <a:off x="-1" y="0"/>
            <a:ext cx="12192001" cy="1087356"/>
          </a:xfrm>
          <a:prstGeom prst="rect">
            <a:avLst/>
          </a:prstGeom>
        </p:spPr>
      </p:pic>
      <p:pic>
        <p:nvPicPr>
          <p:cNvPr id="26" name="그래픽 25"/>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a:fillRect/>
          </a:stretch>
        </p:blipFill>
        <p:spPr>
          <a:xfrm>
            <a:off x="0" y="3869645"/>
            <a:ext cx="12192000" cy="2718036"/>
          </a:xfrm>
          <a:prstGeom prst="rect">
            <a:avLst/>
          </a:prstGeom>
        </p:spPr>
      </p:pic>
      <p:pic>
        <p:nvPicPr>
          <p:cNvPr id="35" name="그래픽 34"/>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a:fillRect/>
          </a:stretch>
        </p:blipFill>
        <p:spPr>
          <a:xfrm>
            <a:off x="120415" y="4721461"/>
            <a:ext cx="12192000" cy="2136540"/>
          </a:xfrm>
          <a:prstGeom prst="rect">
            <a:avLst/>
          </a:prstGeom>
        </p:spPr>
      </p:pic>
      <p:pic>
        <p:nvPicPr>
          <p:cNvPr id="36" name="그래픽 35"/>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a:off x="0" y="4999361"/>
            <a:ext cx="12192000" cy="1858639"/>
          </a:xfrm>
          <a:prstGeom prst="rect">
            <a:avLst/>
          </a:prstGeom>
        </p:spPr>
      </p:pic>
      <p:pic>
        <p:nvPicPr>
          <p:cNvPr id="5" name="Graphic 3">
            <a:hlinkClick r:id="rId10"/>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a:fillRect/>
          </a:stretch>
        </p:blipFill>
        <p:spPr>
          <a:xfrm>
            <a:off x="6024563" y="7063924"/>
            <a:ext cx="1732461" cy="190500"/>
          </a:xfrm>
          <a:prstGeom prst="rect">
            <a:avLst/>
          </a:prstGeom>
        </p:spPr>
      </p:pic>
      <p:sp>
        <p:nvSpPr>
          <p:cNvPr id="6" name="TextBox 5">
            <a:hlinkClick r:id="rId13"/>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11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flipH="1">
            <a:off x="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H="1" flipV="1">
            <a:off x="7206673"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flipH="1">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flipH="1">
            <a:off x="0" y="5317309"/>
            <a:ext cx="12192000" cy="1540691"/>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a:off x="0" y="5564213"/>
            <a:ext cx="12192000" cy="129378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2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flipH="1">
            <a:off x="0"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flipH="1">
            <a:off x="-1"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H="1" flipV="1">
            <a:off x="0" y="0"/>
            <a:ext cx="12192001" cy="1365251"/>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3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a:fillRect/>
          </a:stretch>
        </p:blipFill>
        <p:spPr>
          <a:xfrm flipH="1">
            <a:off x="1" y="5014206"/>
            <a:ext cx="11949709" cy="1843794"/>
          </a:xfrm>
          <a:prstGeom prst="rect">
            <a:avLst/>
          </a:prstGeom>
        </p:spPr>
      </p:pic>
      <p:pic>
        <p:nvPicPr>
          <p:cNvPr id="38" name="그래픽 37"/>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a:fillRect/>
          </a:stretch>
        </p:blipFill>
        <p:spPr>
          <a:xfrm flipH="1">
            <a:off x="2" y="5310883"/>
            <a:ext cx="12191999" cy="1547117"/>
          </a:xfrm>
          <a:prstGeom prst="rect">
            <a:avLst/>
          </a:prstGeom>
        </p:spPr>
      </p:pic>
      <p:pic>
        <p:nvPicPr>
          <p:cNvPr id="18" name="그래픽 17"/>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a:fillRect/>
          </a:stretch>
        </p:blipFill>
        <p:spPr>
          <a:xfrm>
            <a:off x="0" y="5672320"/>
            <a:ext cx="12192000" cy="1185680"/>
          </a:xfrm>
          <a:prstGeom prst="rect">
            <a:avLst/>
          </a:prstGeom>
        </p:spPr>
      </p:pic>
      <p:pic>
        <p:nvPicPr>
          <p:cNvPr id="45" name="그래픽 44"/>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a:fillRect/>
          </a:stretch>
        </p:blipFill>
        <p:spPr>
          <a:xfrm flipH="1">
            <a:off x="1" y="0"/>
            <a:ext cx="12192000" cy="127858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4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a:fillRect/>
          </a:stretch>
        </p:blipFill>
        <p:spPr>
          <a:xfrm flipH="1">
            <a:off x="-1" y="5063147"/>
            <a:ext cx="2425430" cy="1792148"/>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a:fillRect/>
          </a:stretch>
        </p:blipFill>
        <p:spPr>
          <a:xfrm flipH="1">
            <a:off x="1237005" y="5287105"/>
            <a:ext cx="10954995" cy="1568190"/>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a:fillRect/>
          </a:stretch>
        </p:blipFill>
        <p:spPr>
          <a:xfrm flipH="1">
            <a:off x="-1" y="4881251"/>
            <a:ext cx="12192000" cy="1976749"/>
          </a:xfrm>
          <a:prstGeom prst="rect">
            <a:avLst/>
          </a:prstGeom>
        </p:spPr>
      </p:pic>
      <p:pic>
        <p:nvPicPr>
          <p:cNvPr id="37" name="그래픽 36"/>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a:fillRect/>
          </a:stretch>
        </p:blipFill>
        <p:spPr>
          <a:xfrm flipH="1">
            <a:off x="-1" y="5761685"/>
            <a:ext cx="12192000" cy="1096316"/>
          </a:xfrm>
          <a:prstGeom prst="rect">
            <a:avLst/>
          </a:prstGeom>
        </p:spPr>
      </p:pic>
      <p:pic>
        <p:nvPicPr>
          <p:cNvPr id="17" name="그래픽 16"/>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a:fillRect/>
          </a:stretch>
        </p:blipFill>
        <p:spPr>
          <a:xfrm flipH="1" flipV="1">
            <a:off x="-1" y="0"/>
            <a:ext cx="12192000" cy="1315216"/>
          </a:xfrm>
          <a:prstGeom prst="rect">
            <a:avLst/>
          </a:prstGeom>
        </p:spPr>
      </p:pic>
      <p:pic>
        <p:nvPicPr>
          <p:cNvPr id="25" name="그래픽 24"/>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a:fillRect/>
          </a:stretch>
        </p:blipFill>
        <p:spPr>
          <a:xfrm flipH="1">
            <a:off x="11150599" y="5682904"/>
            <a:ext cx="640410" cy="1172391"/>
          </a:xfrm>
          <a:prstGeom prst="rect">
            <a:avLst/>
          </a:prstGeom>
        </p:spPr>
      </p:pic>
      <p:pic>
        <p:nvPicPr>
          <p:cNvPr id="30" name="그래픽 29"/>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15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a:fillRect/>
          </a:stretch>
        </p:blipFill>
        <p:spPr>
          <a:xfrm flipH="1" flipV="1">
            <a:off x="0" y="0"/>
            <a:ext cx="12192000" cy="1123792"/>
          </a:xfrm>
          <a:prstGeom prst="rect">
            <a:avLst/>
          </a:prstGeom>
        </p:spPr>
      </p:pic>
      <p:pic>
        <p:nvPicPr>
          <p:cNvPr id="26" name="그래픽 25"/>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a:fillRect/>
          </a:stretch>
        </p:blipFill>
        <p:spPr>
          <a:xfrm flipH="1">
            <a:off x="-120415" y="4879045"/>
            <a:ext cx="12192000" cy="1978955"/>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a:fillRect/>
          </a:stretch>
        </p:blipFill>
        <p:spPr>
          <a:xfrm flipH="1">
            <a:off x="0" y="4999361"/>
            <a:ext cx="12192000" cy="1858639"/>
          </a:xfrm>
          <a:prstGeom prst="rect">
            <a:avLst/>
          </a:prstGeom>
        </p:spPr>
      </p:pic>
      <p:pic>
        <p:nvPicPr>
          <p:cNvPr id="22" name="그래픽 2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16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a:fillRect/>
          </a:stretch>
        </p:blipFill>
        <p:spPr>
          <a:xfrm flipH="1" flipV="1">
            <a:off x="-1" y="0"/>
            <a:ext cx="12192001" cy="1087356"/>
          </a:xfrm>
          <a:prstGeom prst="rect">
            <a:avLst/>
          </a:prstGeom>
        </p:spPr>
      </p:pic>
      <p:pic>
        <p:nvPicPr>
          <p:cNvPr id="26" name="그래픽 25"/>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a:fillRect/>
          </a:stretch>
        </p:blipFill>
        <p:spPr>
          <a:xfrm>
            <a:off x="-1" y="3869645"/>
            <a:ext cx="12192000" cy="2718036"/>
          </a:xfrm>
          <a:prstGeom prst="rect">
            <a:avLst/>
          </a:prstGeom>
        </p:spPr>
      </p:pic>
      <p:pic>
        <p:nvPicPr>
          <p:cNvPr id="35" name="그래픽 34"/>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a:fillRect/>
          </a:stretch>
        </p:blipFill>
        <p:spPr>
          <a:xfrm>
            <a:off x="-120416" y="4721461"/>
            <a:ext cx="12192000" cy="2136540"/>
          </a:xfrm>
          <a:prstGeom prst="rect">
            <a:avLst/>
          </a:prstGeom>
        </p:spPr>
      </p:pic>
      <p:pic>
        <p:nvPicPr>
          <p:cNvPr id="36" name="그래픽 35"/>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a:fillRect/>
          </a:stretch>
        </p:blipFill>
        <p:spPr>
          <a:xfrm>
            <a:off x="-1" y="4999361"/>
            <a:ext cx="12192000" cy="1858639"/>
          </a:xfrm>
          <a:prstGeom prst="rect">
            <a:avLst/>
          </a:prstGeom>
        </p:spPr>
      </p:pic>
      <p:pic>
        <p:nvPicPr>
          <p:cNvPr id="18" name="그래픽 1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a:fillRect/>
          </a:stretch>
        </p:blipFill>
        <p:spPr>
          <a:xfrm flipH="1">
            <a:off x="-2" y="5393599"/>
            <a:ext cx="12192000" cy="146440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7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flipH="1">
            <a:off x="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H="1" flipV="1">
            <a:off x="7206673"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flipH="1">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flipH="1">
            <a:off x="0" y="5317309"/>
            <a:ext cx="12192000" cy="1540691"/>
          </a:xfrm>
          <a:prstGeom prst="rect">
            <a:avLst/>
          </a:prstGeom>
        </p:spPr>
      </p:pic>
      <p:pic>
        <p:nvPicPr>
          <p:cNvPr id="19" name="그래픽 18"/>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a:fillRect/>
          </a:stretch>
        </p:blipFill>
        <p:spPr>
          <a:xfrm flipH="1">
            <a:off x="810491" y="5163961"/>
            <a:ext cx="6259603" cy="1694039"/>
          </a:xfrm>
          <a:prstGeom prst="rect">
            <a:avLst/>
          </a:prstGeom>
        </p:spPr>
      </p:pic>
      <p:pic>
        <p:nvPicPr>
          <p:cNvPr id="22" name="그래픽 21"/>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a:off x="0" y="5564213"/>
            <a:ext cx="12192000" cy="129378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18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flipH="1">
            <a:off x="-1"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flipH="1">
            <a:off x="-2"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H="1" flipV="1">
            <a:off x="-1" y="0"/>
            <a:ext cx="12192001" cy="1365251"/>
          </a:xfrm>
          <a:prstGeom prst="rect">
            <a:avLst/>
          </a:prstGeom>
        </p:spPr>
      </p:pic>
      <p:pic>
        <p:nvPicPr>
          <p:cNvPr id="20" name="그래픽 19"/>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a:fillRect/>
          </a:stretch>
        </p:blipFill>
        <p:spPr>
          <a:xfrm flipH="1">
            <a:off x="6504705" y="5611608"/>
            <a:ext cx="1419183" cy="1006389"/>
          </a:xfrm>
          <a:prstGeom prst="rect">
            <a:avLst/>
          </a:prstGeom>
        </p:spPr>
      </p:pic>
      <p:pic>
        <p:nvPicPr>
          <p:cNvPr id="23" name="그래픽 22"/>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a:fillRect/>
          </a:stretch>
        </p:blipFill>
        <p:spPr>
          <a:xfrm flipH="1">
            <a:off x="1658838" y="6062215"/>
            <a:ext cx="502354" cy="755567"/>
          </a:xfrm>
          <a:prstGeom prst="rect">
            <a:avLst/>
          </a:prstGeom>
        </p:spPr>
      </p:pic>
      <p:pic>
        <p:nvPicPr>
          <p:cNvPr id="33" name="그래픽 32"/>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a:fillRect/>
          </a:stretch>
        </p:blipFill>
        <p:spPr>
          <a:xfrm flipH="1">
            <a:off x="4025899" y="5542697"/>
            <a:ext cx="921531" cy="981732"/>
          </a:xfrm>
          <a:prstGeom prst="rect">
            <a:avLst/>
          </a:prstGeom>
        </p:spPr>
      </p:pic>
      <p:pic>
        <p:nvPicPr>
          <p:cNvPr id="37" name="그래픽 36"/>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a:fillRect/>
          </a:stretch>
        </p:blipFill>
        <p:spPr>
          <a:xfrm>
            <a:off x="-2" y="5393599"/>
            <a:ext cx="12192000" cy="14644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PPTMON slide">
    <p:spTree>
      <p:nvGrpSpPr>
        <p:cNvPr id="1" name=""/>
        <p:cNvGrpSpPr/>
        <p:nvPr/>
      </p:nvGrpSpPr>
      <p:grpSpPr>
        <a:xfrm>
          <a:off x="0" y="0"/>
          <a:ext cx="0" cy="0"/>
          <a:chOff x="0" y="0"/>
          <a:chExt cx="0" cy="0"/>
        </a:xfrm>
      </p:grpSpPr>
      <p:pic>
        <p:nvPicPr>
          <p:cNvPr id="36" name="그래픽 3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a:fillRect/>
          </a:stretch>
        </p:blipFill>
        <p:spPr>
          <a:xfrm>
            <a:off x="242291" y="5014206"/>
            <a:ext cx="11949709" cy="1843794"/>
          </a:xfrm>
          <a:prstGeom prst="rect">
            <a:avLst/>
          </a:prstGeom>
        </p:spPr>
      </p:pic>
      <p:pic>
        <p:nvPicPr>
          <p:cNvPr id="38" name="그래픽 37"/>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a:fillRect/>
          </a:stretch>
        </p:blipFill>
        <p:spPr>
          <a:xfrm>
            <a:off x="0" y="5310883"/>
            <a:ext cx="12191999" cy="1547117"/>
          </a:xfrm>
          <a:prstGeom prst="rect">
            <a:avLst/>
          </a:prstGeom>
        </p:spPr>
      </p:pic>
      <p:pic>
        <p:nvPicPr>
          <p:cNvPr id="5" name="Graphic 3">
            <a:hlinkClick r:id="rId8"/>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a:fillRect/>
          </a:stretch>
        </p:blipFill>
        <p:spPr>
          <a:xfrm>
            <a:off x="6024563" y="7063924"/>
            <a:ext cx="1732461" cy="190500"/>
          </a:xfrm>
          <a:prstGeom prst="rect">
            <a:avLst/>
          </a:prstGeom>
        </p:spPr>
      </p:pic>
      <p:sp>
        <p:nvSpPr>
          <p:cNvPr id="6" name="TextBox 5">
            <a:hlinkClick r:id="rId11"/>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a:fillRect/>
          </a:stretch>
        </p:blipFill>
        <p:spPr>
          <a:xfrm flipH="1">
            <a:off x="1" y="5672320"/>
            <a:ext cx="12192000" cy="1185680"/>
          </a:xfrm>
          <a:prstGeom prst="rect">
            <a:avLst/>
          </a:prstGeom>
        </p:spPr>
      </p:pic>
      <p:pic>
        <p:nvPicPr>
          <p:cNvPr id="45" name="그래픽 44"/>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a:fillRect/>
          </a:stretch>
        </p:blipFill>
        <p:spPr>
          <a:xfrm>
            <a:off x="0" y="0"/>
            <a:ext cx="12192000" cy="127858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19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a:fillRect/>
          </a:stretch>
        </p:blipFill>
        <p:spPr>
          <a:xfrm>
            <a:off x="1" y="5014206"/>
            <a:ext cx="11949709" cy="1843794"/>
          </a:xfrm>
          <a:prstGeom prst="rect">
            <a:avLst/>
          </a:prstGeom>
        </p:spPr>
      </p:pic>
      <p:pic>
        <p:nvPicPr>
          <p:cNvPr id="38" name="그래픽 37"/>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a:fillRect/>
          </a:stretch>
        </p:blipFill>
        <p:spPr>
          <a:xfrm>
            <a:off x="2" y="5310883"/>
            <a:ext cx="12191999" cy="1547117"/>
          </a:xfrm>
          <a:prstGeom prst="rect">
            <a:avLst/>
          </a:prstGeom>
        </p:spPr>
      </p:pic>
      <p:pic>
        <p:nvPicPr>
          <p:cNvPr id="45" name="그래픽 44"/>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a:fillRect/>
          </a:stretch>
        </p:blipFill>
        <p:spPr>
          <a:xfrm>
            <a:off x="1" y="0"/>
            <a:ext cx="12192000" cy="1278582"/>
          </a:xfrm>
          <a:prstGeom prst="rect">
            <a:avLst/>
          </a:prstGeom>
        </p:spPr>
      </p:pic>
      <p:pic>
        <p:nvPicPr>
          <p:cNvPr id="12" name="그래픽 11"/>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a:fillRect/>
          </a:stretch>
        </p:blipFill>
        <p:spPr>
          <a:xfrm flipH="1">
            <a:off x="0" y="5672320"/>
            <a:ext cx="12192000" cy="1185680"/>
          </a:xfrm>
          <a:prstGeom prst="rect">
            <a:avLst/>
          </a:prstGeom>
        </p:spPr>
      </p:pic>
      <p:sp>
        <p:nvSpPr>
          <p:cNvPr id="13" name="그림 개체 틀 4"/>
          <p:cNvSpPr>
            <a:spLocks noGrp="1"/>
          </p:cNvSpPr>
          <p:nvPr>
            <p:ph type="pic" sz="quarter" idx="10"/>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20_PPTMON slide">
    <p:spTree>
      <p:nvGrpSpPr>
        <p:cNvPr id="1" name=""/>
        <p:cNvGrpSpPr/>
        <p:nvPr/>
      </p:nvGrpSpPr>
      <p:grpSpPr>
        <a:xfrm>
          <a:off x="0" y="0"/>
          <a:ext cx="0" cy="0"/>
          <a:chOff x="0" y="0"/>
          <a:chExt cx="0" cy="0"/>
        </a:xfrm>
      </p:grpSpPr>
      <p:sp>
        <p:nvSpPr>
          <p:cNvPr id="13" name="직사각형 12"/>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400" dirty="0">
              <a:solidFill>
                <a:schemeClr val="bg1"/>
              </a:solidFill>
              <a:latin typeface="+mj-lt"/>
            </a:endParaRPr>
          </a:p>
        </p:txBody>
      </p:sp>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a:fillRect/>
          </a:stretch>
        </p:blipFill>
        <p:spPr>
          <a:xfrm>
            <a:off x="-1" y="5063147"/>
            <a:ext cx="2425430" cy="1792148"/>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a:fillRect/>
          </a:stretch>
        </p:blipFill>
        <p:spPr>
          <a:xfrm>
            <a:off x="1237005" y="5287105"/>
            <a:ext cx="10954995" cy="1568190"/>
          </a:xfrm>
          <a:prstGeom prst="rect">
            <a:avLst/>
          </a:prstGeom>
        </p:spPr>
      </p:pic>
      <p:pic>
        <p:nvPicPr>
          <p:cNvPr id="36" name="그래픽 35"/>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a:fillRect/>
          </a:stretch>
        </p:blipFill>
        <p:spPr>
          <a:xfrm>
            <a:off x="-1" y="4881251"/>
            <a:ext cx="12192000" cy="1976749"/>
          </a:xfrm>
          <a:prstGeom prst="rect">
            <a:avLst/>
          </a:prstGeom>
        </p:spPr>
      </p:pic>
      <p:pic>
        <p:nvPicPr>
          <p:cNvPr id="37" name="그래픽 36"/>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a:fillRect/>
          </a:stretch>
        </p:blipFill>
        <p:spPr>
          <a:xfrm>
            <a:off x="-1" y="5761685"/>
            <a:ext cx="12192000" cy="1096316"/>
          </a:xfrm>
          <a:prstGeom prst="rect">
            <a:avLst/>
          </a:prstGeom>
        </p:spPr>
      </p:pic>
      <p:pic>
        <p:nvPicPr>
          <p:cNvPr id="17" name="그래픽 16"/>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a:fillRect/>
          </a:stretch>
        </p:blipFill>
        <p:spPr>
          <a:xfrm flipV="1">
            <a:off x="-1" y="0"/>
            <a:ext cx="12192000" cy="1315216"/>
          </a:xfrm>
          <a:prstGeom prst="rect">
            <a:avLst/>
          </a:prstGeom>
        </p:spPr>
      </p:pic>
      <p:pic>
        <p:nvPicPr>
          <p:cNvPr id="38" name="그래픽 37"/>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a:fillRect/>
          </a:stretch>
        </p:blipFill>
        <p:spPr>
          <a:xfrm flipH="1">
            <a:off x="2425429" y="5298584"/>
            <a:ext cx="2311964" cy="1559416"/>
          </a:xfrm>
          <a:prstGeom prst="rect">
            <a:avLst/>
          </a:prstGeom>
        </p:spPr>
      </p:pic>
      <p:sp>
        <p:nvSpPr>
          <p:cNvPr id="14" name="그림 개체 틀 2"/>
          <p:cNvSpPr>
            <a:spLocks noGrp="1"/>
          </p:cNvSpPr>
          <p:nvPr>
            <p:ph type="pic" sz="quarter" idx="22"/>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21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a:fillRect/>
          </a:stretch>
        </p:blipFill>
        <p:spPr>
          <a:xfrm flipV="1">
            <a:off x="0" y="0"/>
            <a:ext cx="12192000" cy="1123792"/>
          </a:xfrm>
          <a:prstGeom prst="rect">
            <a:avLst/>
          </a:prstGeom>
        </p:spPr>
      </p:pic>
      <p:pic>
        <p:nvPicPr>
          <p:cNvPr id="26" name="그래픽 25"/>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a:fillRect/>
          </a:stretch>
        </p:blipFill>
        <p:spPr>
          <a:xfrm>
            <a:off x="-120415" y="4879045"/>
            <a:ext cx="12192000" cy="1978955"/>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a:fillRect/>
          </a:stretch>
        </p:blipFill>
        <p:spPr>
          <a:xfrm>
            <a:off x="0" y="4999361"/>
            <a:ext cx="12192000" cy="1858639"/>
          </a:xfrm>
          <a:prstGeom prst="rect">
            <a:avLst/>
          </a:prstGeom>
        </p:spPr>
      </p:pic>
      <p:pic>
        <p:nvPicPr>
          <p:cNvPr id="12" name="그래픽 1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flipH="1">
            <a:off x="-1" y="5393599"/>
            <a:ext cx="12192000" cy="1464401"/>
          </a:xfrm>
          <a:prstGeom prst="rect">
            <a:avLst/>
          </a:prstGeom>
        </p:spPr>
      </p:pic>
      <p:sp>
        <p:nvSpPr>
          <p:cNvPr id="13" name="그림 개체 틀 2"/>
          <p:cNvSpPr>
            <a:spLocks noGrp="1"/>
          </p:cNvSpPr>
          <p:nvPr>
            <p:ph type="pic" sz="quarter" idx="15"/>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4" name="그림 개체 틀 2"/>
          <p:cNvSpPr>
            <a:spLocks noGrp="1"/>
          </p:cNvSpPr>
          <p:nvPr>
            <p:ph type="pic" sz="quarter" idx="16"/>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6" name="그림 개체 틀 2"/>
          <p:cNvSpPr>
            <a:spLocks noGrp="1"/>
          </p:cNvSpPr>
          <p:nvPr>
            <p:ph type="pic" sz="quarter" idx="17"/>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22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a:fillRect/>
          </a:stretch>
        </p:blipFill>
        <p:spPr>
          <a:xfrm flipV="1">
            <a:off x="-1" y="0"/>
            <a:ext cx="12192001" cy="1087356"/>
          </a:xfrm>
          <a:prstGeom prst="rect">
            <a:avLst/>
          </a:prstGeom>
        </p:spPr>
      </p:pic>
      <p:pic>
        <p:nvPicPr>
          <p:cNvPr id="26" name="그래픽 25"/>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a:fillRect/>
          </a:stretch>
        </p:blipFill>
        <p:spPr>
          <a:xfrm flipH="1">
            <a:off x="-1" y="3869645"/>
            <a:ext cx="12192000" cy="2718036"/>
          </a:xfrm>
          <a:prstGeom prst="rect">
            <a:avLst/>
          </a:prstGeom>
        </p:spPr>
      </p:pic>
      <p:pic>
        <p:nvPicPr>
          <p:cNvPr id="35" name="그래픽 34"/>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a:fillRect/>
          </a:stretch>
        </p:blipFill>
        <p:spPr>
          <a:xfrm flipH="1">
            <a:off x="-120416" y="4721461"/>
            <a:ext cx="12192000" cy="2136540"/>
          </a:xfrm>
          <a:prstGeom prst="rect">
            <a:avLst/>
          </a:prstGeom>
        </p:spPr>
      </p:pic>
      <p:pic>
        <p:nvPicPr>
          <p:cNvPr id="36" name="그래픽 35"/>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a:fillRect/>
          </a:stretch>
        </p:blipFill>
        <p:spPr>
          <a:xfrm flipH="1">
            <a:off x="-1" y="4999361"/>
            <a:ext cx="12192000" cy="1858639"/>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a:off x="-2" y="5393599"/>
            <a:ext cx="12192000" cy="1464401"/>
          </a:xfrm>
          <a:prstGeom prst="rect">
            <a:avLst/>
          </a:prstGeom>
        </p:spPr>
      </p:pic>
      <p:sp>
        <p:nvSpPr>
          <p:cNvPr id="13" name="그림 개체 틀 11"/>
          <p:cNvSpPr>
            <a:spLocks noGrp="1"/>
          </p:cNvSpPr>
          <p:nvPr>
            <p:ph type="pic" sz="quarter" idx="10"/>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23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a:off x="873760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V="1">
            <a:off x="0"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a:off x="0" y="5317309"/>
            <a:ext cx="12192000" cy="1540691"/>
          </a:xfrm>
          <a:prstGeom prst="rect">
            <a:avLst/>
          </a:prstGeom>
        </p:spPr>
      </p:pic>
      <p:pic>
        <p:nvPicPr>
          <p:cNvPr id="17" name="그래픽 16"/>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a:fillRect/>
          </a:stretch>
        </p:blipFill>
        <p:spPr>
          <a:xfrm flipH="1">
            <a:off x="7941454" y="5253039"/>
            <a:ext cx="4250546" cy="1604961"/>
          </a:xfrm>
          <a:prstGeom prst="rect">
            <a:avLst/>
          </a:prstGeom>
        </p:spPr>
      </p:pic>
      <p:pic>
        <p:nvPicPr>
          <p:cNvPr id="21" name="그래픽 20"/>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flipH="1">
            <a:off x="0" y="5564213"/>
            <a:ext cx="12192000" cy="1293787"/>
          </a:xfrm>
          <a:prstGeom prst="rect">
            <a:avLst/>
          </a:prstGeom>
        </p:spPr>
      </p:pic>
      <p:sp>
        <p:nvSpPr>
          <p:cNvPr id="13" name="그림 개체 틀 5"/>
          <p:cNvSpPr>
            <a:spLocks noGrp="1"/>
          </p:cNvSpPr>
          <p:nvPr>
            <p:ph type="pic" sz="quarter" idx="10"/>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24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a:off x="557893"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a:off x="1"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V="1">
            <a:off x="-1" y="0"/>
            <a:ext cx="12192001" cy="1365251"/>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flipH="1">
            <a:off x="1" y="5393599"/>
            <a:ext cx="12192000" cy="1464401"/>
          </a:xfrm>
          <a:prstGeom prst="rect">
            <a:avLst/>
          </a:prstGeom>
        </p:spPr>
      </p:pic>
      <p:sp>
        <p:nvSpPr>
          <p:cNvPr id="13" name="그림 개체 틀 8"/>
          <p:cNvSpPr>
            <a:spLocks noGrp="1"/>
          </p:cNvSpPr>
          <p:nvPr>
            <p:ph type="pic" sz="quarter" idx="10"/>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pic>
        <p:nvPicPr>
          <p:cNvPr id="6"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7" name="TextBox 6">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2_PPTMON slide">
    <p:spTree>
      <p:nvGrpSpPr>
        <p:cNvPr id="1" name=""/>
        <p:cNvGrpSpPr/>
        <p:nvPr/>
      </p:nvGrpSpPr>
      <p:grpSpPr>
        <a:xfrm>
          <a:off x="0" y="0"/>
          <a:ext cx="0" cy="0"/>
          <a:chOff x="0" y="0"/>
          <a:chExt cx="0" cy="0"/>
        </a:xfrm>
      </p:grpSpPr>
      <p:pic>
        <p:nvPicPr>
          <p:cNvPr id="26" name="그래픽 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a:fillRect/>
          </a:stretch>
        </p:blipFill>
        <p:spPr>
          <a:xfrm>
            <a:off x="9766570" y="5063147"/>
            <a:ext cx="2425430" cy="1792148"/>
          </a:xfrm>
          <a:prstGeom prst="rect">
            <a:avLst/>
          </a:prstGeom>
        </p:spPr>
      </p:pic>
      <p:pic>
        <p:nvPicPr>
          <p:cNvPr id="35" name="그래픽 34"/>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a:fillRect/>
          </a:stretch>
        </p:blipFill>
        <p:spPr>
          <a:xfrm>
            <a:off x="-1" y="5287105"/>
            <a:ext cx="10954995" cy="1568190"/>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a:fillRect/>
          </a:stretch>
        </p:blipFill>
        <p:spPr>
          <a:xfrm>
            <a:off x="0" y="4881251"/>
            <a:ext cx="12192000" cy="1976749"/>
          </a:xfrm>
          <a:prstGeom prst="rect">
            <a:avLst/>
          </a:prstGeom>
        </p:spPr>
      </p:pic>
      <p:pic>
        <p:nvPicPr>
          <p:cNvPr id="37" name="그래픽 36"/>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a:fillRect/>
          </a:stretch>
        </p:blipFill>
        <p:spPr>
          <a:xfrm>
            <a:off x="0" y="5761685"/>
            <a:ext cx="12192000" cy="1096316"/>
          </a:xfrm>
          <a:prstGeom prst="rect">
            <a:avLst/>
          </a:prstGeom>
        </p:spPr>
      </p:pic>
      <p:pic>
        <p:nvPicPr>
          <p:cNvPr id="17" name="그래픽 16"/>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a:fillRect/>
          </a:stretch>
        </p:blipFill>
        <p:spPr>
          <a:xfrm flipV="1">
            <a:off x="0" y="0"/>
            <a:ext cx="12192000" cy="1315216"/>
          </a:xfrm>
          <a:prstGeom prst="rect">
            <a:avLst/>
          </a:prstGeom>
        </p:spPr>
      </p:pic>
      <p:pic>
        <p:nvPicPr>
          <p:cNvPr id="25" name="그래픽 24"/>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a:fillRect/>
          </a:stretch>
        </p:blipFill>
        <p:spPr>
          <a:xfrm>
            <a:off x="400990" y="5682904"/>
            <a:ext cx="640410" cy="1172391"/>
          </a:xfrm>
          <a:prstGeom prst="rect">
            <a:avLst/>
          </a:prstGeom>
        </p:spPr>
      </p:pic>
      <p:pic>
        <p:nvPicPr>
          <p:cNvPr id="30" name="그래픽 29"/>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3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a:fillRect/>
          </a:stretch>
        </p:blipFill>
        <p:spPr>
          <a:xfrm flipV="1">
            <a:off x="0" y="0"/>
            <a:ext cx="12192000" cy="1123792"/>
          </a:xfrm>
          <a:prstGeom prst="rect">
            <a:avLst/>
          </a:prstGeom>
        </p:spPr>
      </p:pic>
      <p:pic>
        <p:nvPicPr>
          <p:cNvPr id="26" name="그래픽 25"/>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a:fillRect/>
          </a:stretch>
        </p:blipFill>
        <p:spPr>
          <a:xfrm>
            <a:off x="120415" y="4879045"/>
            <a:ext cx="12192000" cy="1978955"/>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a:fillRect/>
          </a:stretch>
        </p:blipFill>
        <p:spPr>
          <a:xfrm>
            <a:off x="0" y="4999361"/>
            <a:ext cx="12192000" cy="1858639"/>
          </a:xfrm>
          <a:prstGeom prst="rect">
            <a:avLst/>
          </a:prstGeom>
        </p:spPr>
      </p:pic>
      <p:pic>
        <p:nvPicPr>
          <p:cNvPr id="22" name="그래픽 21"/>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49554F-D7E9-4E3C-B239-3288F5A7AF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49554F-D7E9-4E3C-B239-3288F5A7AF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49554F-D7E9-4E3C-B239-3288F5A7AF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49554F-D7E9-4E3C-B239-3288F5A7AF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49554F-D7E9-4E3C-B239-3288F5A7AF5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49554F-D7E9-4E3C-B239-3288F5A7AF5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9554F-D7E9-4E3C-B239-3288F5A7AF5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49554F-D7E9-4E3C-B239-3288F5A7AF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49554F-D7E9-4E3C-B239-3288F5A7AF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49554F-D7E9-4E3C-B239-3288F5A7AF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4_PPTMON slide">
    <p:spTree>
      <p:nvGrpSpPr>
        <p:cNvPr id="1" name=""/>
        <p:cNvGrpSpPr/>
        <p:nvPr/>
      </p:nvGrpSpPr>
      <p:grpSpPr>
        <a:xfrm>
          <a:off x="0" y="0"/>
          <a:ext cx="0" cy="0"/>
          <a:chOff x="0" y="0"/>
          <a:chExt cx="0" cy="0"/>
        </a:xfrm>
      </p:grpSpPr>
      <p:pic>
        <p:nvPicPr>
          <p:cNvPr id="16" name="그래픽 15"/>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a:fillRect/>
          </a:stretch>
        </p:blipFill>
        <p:spPr>
          <a:xfrm flipV="1">
            <a:off x="-1" y="0"/>
            <a:ext cx="12192001" cy="1087356"/>
          </a:xfrm>
          <a:prstGeom prst="rect">
            <a:avLst/>
          </a:prstGeom>
        </p:spPr>
      </p:pic>
      <p:pic>
        <p:nvPicPr>
          <p:cNvPr id="26" name="그래픽 25"/>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a:fillRect/>
          </a:stretch>
        </p:blipFill>
        <p:spPr>
          <a:xfrm flipH="1">
            <a:off x="0" y="3869645"/>
            <a:ext cx="12192000" cy="2718036"/>
          </a:xfrm>
          <a:prstGeom prst="rect">
            <a:avLst/>
          </a:prstGeom>
        </p:spPr>
      </p:pic>
      <p:pic>
        <p:nvPicPr>
          <p:cNvPr id="35" name="그래픽 34"/>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a:fillRect/>
          </a:stretch>
        </p:blipFill>
        <p:spPr>
          <a:xfrm flipH="1">
            <a:off x="120415" y="4721461"/>
            <a:ext cx="12192000" cy="2136540"/>
          </a:xfrm>
          <a:prstGeom prst="rect">
            <a:avLst/>
          </a:prstGeom>
        </p:spPr>
      </p:pic>
      <p:pic>
        <p:nvPicPr>
          <p:cNvPr id="36" name="그래픽 35"/>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flipH="1">
            <a:off x="0" y="4999361"/>
            <a:ext cx="12192000" cy="1858639"/>
          </a:xfrm>
          <a:prstGeom prst="rect">
            <a:avLst/>
          </a:prstGeom>
        </p:spPr>
      </p:pic>
      <p:pic>
        <p:nvPicPr>
          <p:cNvPr id="18" name="그래픽 17"/>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49554F-D7E9-4E3C-B239-3288F5A7AF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9E3B9-F6BA-41FE-B9F2-05AECFE3535E}"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5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a:fillRect/>
          </a:stretch>
        </p:blipFill>
        <p:spPr>
          <a:xfrm>
            <a:off x="8737600" y="0"/>
            <a:ext cx="3454400" cy="1269986"/>
          </a:xfrm>
          <a:prstGeom prst="rect">
            <a:avLst/>
          </a:prstGeom>
        </p:spPr>
      </p:pic>
      <p:pic>
        <p:nvPicPr>
          <p:cNvPr id="16" name="그래픽 15"/>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a:fillRect/>
          </a:stretch>
        </p:blipFill>
        <p:spPr>
          <a:xfrm flipV="1">
            <a:off x="0" y="0"/>
            <a:ext cx="4985327" cy="819375"/>
          </a:xfrm>
          <a:prstGeom prst="rect">
            <a:avLst/>
          </a:prstGeom>
        </p:spPr>
      </p:pic>
      <p:pic>
        <p:nvPicPr>
          <p:cNvPr id="26" name="그래픽 25"/>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a:fillRect/>
          </a:stretch>
        </p:blipFill>
        <p:spPr>
          <a:xfrm>
            <a:off x="120415" y="5123665"/>
            <a:ext cx="12192000" cy="1734335"/>
          </a:xfrm>
          <a:prstGeom prst="rect">
            <a:avLst/>
          </a:prstGeom>
        </p:spPr>
      </p:pic>
      <p:pic>
        <p:nvPicPr>
          <p:cNvPr id="36" name="그래픽 35"/>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a:fillRect/>
          </a:stretch>
        </p:blipFill>
        <p:spPr>
          <a:xfrm>
            <a:off x="0" y="5317309"/>
            <a:ext cx="12192000" cy="1540691"/>
          </a:xfrm>
          <a:prstGeom prst="rect">
            <a:avLst/>
          </a:prstGeom>
        </p:spPr>
      </p:pic>
      <p:pic>
        <p:nvPicPr>
          <p:cNvPr id="19" name="그래픽 18"/>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a:fillRect/>
          </a:stretch>
        </p:blipFill>
        <p:spPr>
          <a:xfrm>
            <a:off x="5121906" y="5163961"/>
            <a:ext cx="6259603" cy="1694039"/>
          </a:xfrm>
          <a:prstGeom prst="rect">
            <a:avLst/>
          </a:prstGeom>
        </p:spPr>
      </p:pic>
      <p:pic>
        <p:nvPicPr>
          <p:cNvPr id="22" name="그래픽 21"/>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a:fillRect/>
          </a:stretch>
        </p:blipFill>
        <p:spPr>
          <a:xfrm flipH="1">
            <a:off x="0" y="5564213"/>
            <a:ext cx="12192000" cy="1293787"/>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a:fillRect/>
          </a:stretch>
        </p:blipFill>
        <p:spPr>
          <a:xfrm>
            <a:off x="0" y="0"/>
            <a:ext cx="12192000" cy="1325683"/>
          </a:xfrm>
          <a:prstGeom prst="rect">
            <a:avLst/>
          </a:prstGeom>
        </p:spPr>
      </p:pic>
      <p:pic>
        <p:nvPicPr>
          <p:cNvPr id="12" name="그래픽 1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a:fillRect/>
          </a:stretch>
        </p:blipFill>
        <p:spPr>
          <a:xfrm>
            <a:off x="120415" y="4269315"/>
            <a:ext cx="12192000" cy="2588685"/>
          </a:xfrm>
          <a:prstGeom prst="rect">
            <a:avLst/>
          </a:prstGeom>
        </p:spPr>
      </p:pic>
      <p:pic>
        <p:nvPicPr>
          <p:cNvPr id="50" name="그래픽 49"/>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a:off x="0" y="4999361"/>
            <a:ext cx="12192000" cy="1858639"/>
          </a:xfrm>
          <a:prstGeom prst="rect">
            <a:avLst/>
          </a:prstGeom>
        </p:spPr>
      </p:pic>
      <p:pic>
        <p:nvPicPr>
          <p:cNvPr id="19" name="Graphic 3">
            <a:hlinkClick r:id="rId10"/>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a:fillRect/>
          </a:stretch>
        </p:blipFill>
        <p:spPr>
          <a:xfrm>
            <a:off x="6024563" y="7063924"/>
            <a:ext cx="1732461" cy="190500"/>
          </a:xfrm>
          <a:prstGeom prst="rect">
            <a:avLst/>
          </a:prstGeom>
        </p:spPr>
      </p:pic>
      <p:sp>
        <p:nvSpPr>
          <p:cNvPr id="22" name="TextBox 21">
            <a:hlinkClick r:id="rId13"/>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a:fillRect/>
          </a:stretch>
        </p:blipFill>
        <p:spPr>
          <a:xfrm>
            <a:off x="162633" y="0"/>
            <a:ext cx="4191000" cy="1834435"/>
          </a:xfrm>
          <a:prstGeom prst="rect">
            <a:avLst/>
          </a:prstGeom>
        </p:spPr>
      </p:pic>
      <p:pic>
        <p:nvPicPr>
          <p:cNvPr id="16" name="그래픽 15"/>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a:fillRect/>
          </a:stretch>
        </p:blipFill>
        <p:spPr>
          <a:xfrm>
            <a:off x="162633" y="232231"/>
            <a:ext cx="2463623" cy="2416746"/>
          </a:xfrm>
          <a:prstGeom prst="rect">
            <a:avLst/>
          </a:prstGeom>
        </p:spPr>
      </p:pic>
      <p:pic>
        <p:nvPicPr>
          <p:cNvPr id="4" name="그래픽 3"/>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a:fillRect/>
          </a:stretch>
        </p:blipFill>
        <p:spPr>
          <a:xfrm>
            <a:off x="1" y="5393599"/>
            <a:ext cx="12192000" cy="1464401"/>
          </a:xfrm>
          <a:prstGeom prst="rect">
            <a:avLst/>
          </a:prstGeom>
        </p:spPr>
      </p:pic>
      <p:pic>
        <p:nvPicPr>
          <p:cNvPr id="61" name="그래픽 60"/>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a:fillRect/>
          </a:stretch>
        </p:blipFill>
        <p:spPr>
          <a:xfrm>
            <a:off x="9398841" y="1043843"/>
            <a:ext cx="2663355" cy="2062053"/>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showMasterSp="0" userDrawn="1">
  <p:cSld name="1_PPTMON slide">
    <p:spTree>
      <p:nvGrpSpPr>
        <p:cNvPr id="1" name=""/>
        <p:cNvGrpSpPr/>
        <p:nvPr/>
      </p:nvGrpSpPr>
      <p:grpSpPr>
        <a:xfrm>
          <a:off x="0" y="0"/>
          <a:ext cx="0" cy="0"/>
          <a:chOff x="0" y="0"/>
          <a:chExt cx="0" cy="0"/>
        </a:xfrm>
      </p:grpSpPr>
      <p:pic>
        <p:nvPicPr>
          <p:cNvPr id="36" name="그래픽 3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a:fillRect/>
          </a:stretch>
        </p:blipFill>
        <p:spPr>
          <a:xfrm>
            <a:off x="242291" y="5014206"/>
            <a:ext cx="11949709" cy="1843794"/>
          </a:xfrm>
          <a:prstGeom prst="rect">
            <a:avLst/>
          </a:prstGeom>
        </p:spPr>
      </p:pic>
      <p:pic>
        <p:nvPicPr>
          <p:cNvPr id="38" name="그래픽 37"/>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a:fillRect/>
          </a:stretch>
        </p:blipFill>
        <p:spPr>
          <a:xfrm>
            <a:off x="0" y="5310883"/>
            <a:ext cx="12191999" cy="1547117"/>
          </a:xfrm>
          <a:prstGeom prst="rect">
            <a:avLst/>
          </a:prstGeom>
        </p:spPr>
      </p:pic>
      <p:pic>
        <p:nvPicPr>
          <p:cNvPr id="5" name="Graphic 3">
            <a:hlinkClick r:id="rId8"/>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a:fillRect/>
          </a:stretch>
        </p:blipFill>
        <p:spPr>
          <a:xfrm>
            <a:off x="6024563" y="7063924"/>
            <a:ext cx="1732461" cy="190500"/>
          </a:xfrm>
          <a:prstGeom prst="rect">
            <a:avLst/>
          </a:prstGeom>
        </p:spPr>
      </p:pic>
      <p:sp>
        <p:nvSpPr>
          <p:cNvPr id="6" name="TextBox 5">
            <a:hlinkClick r:id="rId11"/>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a:fillRect/>
          </a:stretch>
        </p:blipFill>
        <p:spPr>
          <a:xfrm flipH="1">
            <a:off x="1" y="5672320"/>
            <a:ext cx="12192000" cy="1185680"/>
          </a:xfrm>
          <a:prstGeom prst="rect">
            <a:avLst/>
          </a:prstGeom>
        </p:spPr>
      </p:pic>
      <p:pic>
        <p:nvPicPr>
          <p:cNvPr id="45" name="그래픽 44"/>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a:fillRect/>
          </a:stretch>
        </p:blipFill>
        <p:spPr>
          <a:xfrm>
            <a:off x="0" y="0"/>
            <a:ext cx="12192000" cy="1278582"/>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showMasterSp="0" userDrawn="1">
  <p:cSld name="2_PPTMON slide">
    <p:spTree>
      <p:nvGrpSpPr>
        <p:cNvPr id="1" name=""/>
        <p:cNvGrpSpPr/>
        <p:nvPr/>
      </p:nvGrpSpPr>
      <p:grpSpPr>
        <a:xfrm>
          <a:off x="0" y="0"/>
          <a:ext cx="0" cy="0"/>
          <a:chOff x="0" y="0"/>
          <a:chExt cx="0" cy="0"/>
        </a:xfrm>
      </p:grpSpPr>
      <p:pic>
        <p:nvPicPr>
          <p:cNvPr id="26" name="그래픽 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a:fillRect/>
          </a:stretch>
        </p:blipFill>
        <p:spPr>
          <a:xfrm>
            <a:off x="9766570" y="5063147"/>
            <a:ext cx="2425430" cy="1792148"/>
          </a:xfrm>
          <a:prstGeom prst="rect">
            <a:avLst/>
          </a:prstGeom>
        </p:spPr>
      </p:pic>
      <p:pic>
        <p:nvPicPr>
          <p:cNvPr id="35" name="그래픽 34"/>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a:fillRect/>
          </a:stretch>
        </p:blipFill>
        <p:spPr>
          <a:xfrm>
            <a:off x="-1" y="5287105"/>
            <a:ext cx="10954995" cy="1568190"/>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a:fillRect/>
          </a:stretch>
        </p:blipFill>
        <p:spPr>
          <a:xfrm>
            <a:off x="0" y="4881251"/>
            <a:ext cx="12192000" cy="1976749"/>
          </a:xfrm>
          <a:prstGeom prst="rect">
            <a:avLst/>
          </a:prstGeom>
        </p:spPr>
      </p:pic>
      <p:pic>
        <p:nvPicPr>
          <p:cNvPr id="37" name="그래픽 36"/>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a:fillRect/>
          </a:stretch>
        </p:blipFill>
        <p:spPr>
          <a:xfrm>
            <a:off x="0" y="5761685"/>
            <a:ext cx="12192000" cy="1096316"/>
          </a:xfrm>
          <a:prstGeom prst="rect">
            <a:avLst/>
          </a:prstGeom>
        </p:spPr>
      </p:pic>
      <p:pic>
        <p:nvPicPr>
          <p:cNvPr id="17" name="그래픽 16"/>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a:fillRect/>
          </a:stretch>
        </p:blipFill>
        <p:spPr>
          <a:xfrm flipV="1">
            <a:off x="0" y="0"/>
            <a:ext cx="12192000" cy="1315216"/>
          </a:xfrm>
          <a:prstGeom prst="rect">
            <a:avLst/>
          </a:prstGeom>
        </p:spPr>
      </p:pic>
      <p:pic>
        <p:nvPicPr>
          <p:cNvPr id="25" name="그래픽 24"/>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a:fillRect/>
          </a:stretch>
        </p:blipFill>
        <p:spPr>
          <a:xfrm>
            <a:off x="400990" y="5682904"/>
            <a:ext cx="640410" cy="1172391"/>
          </a:xfrm>
          <a:prstGeom prst="rect">
            <a:avLst/>
          </a:prstGeom>
        </p:spPr>
      </p:pic>
      <p:pic>
        <p:nvPicPr>
          <p:cNvPr id="30" name="그래픽 29"/>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showMasterSp="0" userDrawn="1">
  <p:cSld name="3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a:fillRect/>
          </a:stretch>
        </p:blipFill>
        <p:spPr>
          <a:xfrm flipV="1">
            <a:off x="0" y="0"/>
            <a:ext cx="12192000" cy="1123792"/>
          </a:xfrm>
          <a:prstGeom prst="rect">
            <a:avLst/>
          </a:prstGeom>
        </p:spPr>
      </p:pic>
      <p:pic>
        <p:nvPicPr>
          <p:cNvPr id="26" name="그래픽 25"/>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a:fillRect/>
          </a:stretch>
        </p:blipFill>
        <p:spPr>
          <a:xfrm>
            <a:off x="120415" y="4879045"/>
            <a:ext cx="12192000" cy="1978955"/>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a:fillRect/>
          </a:stretch>
        </p:blipFill>
        <p:spPr>
          <a:xfrm>
            <a:off x="0" y="4999361"/>
            <a:ext cx="12192000" cy="1858639"/>
          </a:xfrm>
          <a:prstGeom prst="rect">
            <a:avLst/>
          </a:prstGeom>
        </p:spPr>
      </p:pic>
      <p:pic>
        <p:nvPicPr>
          <p:cNvPr id="22" name="그래픽 21"/>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showMasterSp="0" userDrawn="1">
  <p:cSld name="4_PPTMON slide">
    <p:spTree>
      <p:nvGrpSpPr>
        <p:cNvPr id="1" name=""/>
        <p:cNvGrpSpPr/>
        <p:nvPr/>
      </p:nvGrpSpPr>
      <p:grpSpPr>
        <a:xfrm>
          <a:off x="0" y="0"/>
          <a:ext cx="0" cy="0"/>
          <a:chOff x="0" y="0"/>
          <a:chExt cx="0" cy="0"/>
        </a:xfrm>
      </p:grpSpPr>
      <p:pic>
        <p:nvPicPr>
          <p:cNvPr id="16" name="그래픽 15"/>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a:fillRect/>
          </a:stretch>
        </p:blipFill>
        <p:spPr>
          <a:xfrm flipV="1">
            <a:off x="-1" y="0"/>
            <a:ext cx="12192001" cy="1087356"/>
          </a:xfrm>
          <a:prstGeom prst="rect">
            <a:avLst/>
          </a:prstGeom>
        </p:spPr>
      </p:pic>
      <p:pic>
        <p:nvPicPr>
          <p:cNvPr id="26" name="그래픽 25"/>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a:fillRect/>
          </a:stretch>
        </p:blipFill>
        <p:spPr>
          <a:xfrm flipH="1">
            <a:off x="0" y="3869645"/>
            <a:ext cx="12192000" cy="2718036"/>
          </a:xfrm>
          <a:prstGeom prst="rect">
            <a:avLst/>
          </a:prstGeom>
        </p:spPr>
      </p:pic>
      <p:pic>
        <p:nvPicPr>
          <p:cNvPr id="35" name="그래픽 34"/>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a:fillRect/>
          </a:stretch>
        </p:blipFill>
        <p:spPr>
          <a:xfrm flipH="1">
            <a:off x="120415" y="4721461"/>
            <a:ext cx="12192000" cy="2136540"/>
          </a:xfrm>
          <a:prstGeom prst="rect">
            <a:avLst/>
          </a:prstGeom>
        </p:spPr>
      </p:pic>
      <p:pic>
        <p:nvPicPr>
          <p:cNvPr id="36" name="그래픽 35"/>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flipH="1">
            <a:off x="0" y="4999361"/>
            <a:ext cx="12192000" cy="1858639"/>
          </a:xfrm>
          <a:prstGeom prst="rect">
            <a:avLst/>
          </a:prstGeom>
        </p:spPr>
      </p:pic>
      <p:pic>
        <p:nvPicPr>
          <p:cNvPr id="18" name="그래픽 17"/>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showMasterSp="0" userDrawn="1">
  <p:cSld name="5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a:fillRect/>
          </a:stretch>
        </p:blipFill>
        <p:spPr>
          <a:xfrm>
            <a:off x="8737600" y="0"/>
            <a:ext cx="3454400" cy="1269986"/>
          </a:xfrm>
          <a:prstGeom prst="rect">
            <a:avLst/>
          </a:prstGeom>
        </p:spPr>
      </p:pic>
      <p:pic>
        <p:nvPicPr>
          <p:cNvPr id="16" name="그래픽 15"/>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a:fillRect/>
          </a:stretch>
        </p:blipFill>
        <p:spPr>
          <a:xfrm flipV="1">
            <a:off x="0" y="0"/>
            <a:ext cx="4985327" cy="819375"/>
          </a:xfrm>
          <a:prstGeom prst="rect">
            <a:avLst/>
          </a:prstGeom>
        </p:spPr>
      </p:pic>
      <p:pic>
        <p:nvPicPr>
          <p:cNvPr id="26" name="그래픽 25"/>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a:fillRect/>
          </a:stretch>
        </p:blipFill>
        <p:spPr>
          <a:xfrm>
            <a:off x="120415" y="5123665"/>
            <a:ext cx="12192000" cy="1734335"/>
          </a:xfrm>
          <a:prstGeom prst="rect">
            <a:avLst/>
          </a:prstGeom>
        </p:spPr>
      </p:pic>
      <p:pic>
        <p:nvPicPr>
          <p:cNvPr id="36" name="그래픽 35"/>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a:fillRect/>
          </a:stretch>
        </p:blipFill>
        <p:spPr>
          <a:xfrm>
            <a:off x="0" y="5317309"/>
            <a:ext cx="12192000" cy="1540691"/>
          </a:xfrm>
          <a:prstGeom prst="rect">
            <a:avLst/>
          </a:prstGeom>
        </p:spPr>
      </p:pic>
      <p:pic>
        <p:nvPicPr>
          <p:cNvPr id="19" name="그래픽 18"/>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a:fillRect/>
          </a:stretch>
        </p:blipFill>
        <p:spPr>
          <a:xfrm>
            <a:off x="5121906" y="5163961"/>
            <a:ext cx="6259603" cy="1694039"/>
          </a:xfrm>
          <a:prstGeom prst="rect">
            <a:avLst/>
          </a:prstGeom>
        </p:spPr>
      </p:pic>
      <p:pic>
        <p:nvPicPr>
          <p:cNvPr id="22" name="그래픽 21"/>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a:fillRect/>
          </a:stretch>
        </p:blipFill>
        <p:spPr>
          <a:xfrm flipH="1">
            <a:off x="0" y="5564213"/>
            <a:ext cx="12192000" cy="1293787"/>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showMasterSp="0" userDrawn="1">
  <p:cSld name="6_PPTMON slide">
    <p:spTree>
      <p:nvGrpSpPr>
        <p:cNvPr id="1" name=""/>
        <p:cNvGrpSpPr/>
        <p:nvPr/>
      </p:nvGrpSpPr>
      <p:grpSpPr>
        <a:xfrm>
          <a:off x="0" y="0"/>
          <a:ext cx="0" cy="0"/>
          <a:chOff x="0" y="0"/>
          <a:chExt cx="0" cy="0"/>
        </a:xfrm>
      </p:grpSpPr>
      <p:pic>
        <p:nvPicPr>
          <p:cNvPr id="26" name="그래픽 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a:fillRect/>
          </a:stretch>
        </p:blipFill>
        <p:spPr>
          <a:xfrm>
            <a:off x="557893" y="5103251"/>
            <a:ext cx="11634107" cy="1754749"/>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a:fillRect/>
          </a:stretch>
        </p:blipFill>
        <p:spPr>
          <a:xfrm>
            <a:off x="1" y="5322709"/>
            <a:ext cx="12192000" cy="1535292"/>
          </a:xfrm>
          <a:prstGeom prst="rect">
            <a:avLst/>
          </a:prstGeom>
        </p:spPr>
      </p:pic>
      <p:pic>
        <p:nvPicPr>
          <p:cNvPr id="16" name="그래픽 15"/>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a:fillRect/>
          </a:stretch>
        </p:blipFill>
        <p:spPr>
          <a:xfrm flipV="1">
            <a:off x="-1" y="0"/>
            <a:ext cx="12192001" cy="1365251"/>
          </a:xfrm>
          <a:prstGeom prst="rect">
            <a:avLst/>
          </a:prstGeom>
        </p:spPr>
      </p:pic>
      <p:pic>
        <p:nvPicPr>
          <p:cNvPr id="20" name="그래픽 19"/>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a:fillRect/>
          </a:stretch>
        </p:blipFill>
        <p:spPr>
          <a:xfrm>
            <a:off x="4268111" y="5611608"/>
            <a:ext cx="1419183" cy="1006389"/>
          </a:xfrm>
          <a:prstGeom prst="rect">
            <a:avLst/>
          </a:prstGeom>
        </p:spPr>
      </p:pic>
      <p:pic>
        <p:nvPicPr>
          <p:cNvPr id="23" name="그래픽 22"/>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a:fillRect/>
          </a:stretch>
        </p:blipFill>
        <p:spPr>
          <a:xfrm>
            <a:off x="10030807" y="6062215"/>
            <a:ext cx="502354" cy="755567"/>
          </a:xfrm>
          <a:prstGeom prst="rect">
            <a:avLst/>
          </a:prstGeom>
        </p:spPr>
      </p:pic>
      <p:pic>
        <p:nvPicPr>
          <p:cNvPr id="33" name="그래픽 32"/>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a:fillRect/>
          </a:stretch>
        </p:blipFill>
        <p:spPr>
          <a:xfrm>
            <a:off x="7244569" y="5542697"/>
            <a:ext cx="921531" cy="981732"/>
          </a:xfrm>
          <a:prstGeom prst="rect">
            <a:avLst/>
          </a:prstGeom>
        </p:spPr>
      </p:pic>
      <p:pic>
        <p:nvPicPr>
          <p:cNvPr id="37" name="그래픽 36"/>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7_PPTMON slide">
    <p:spTree>
      <p:nvGrpSpPr>
        <p:cNvPr id="1" name=""/>
        <p:cNvGrpSpPr/>
        <p:nvPr/>
      </p:nvGrpSpPr>
      <p:grpSpPr>
        <a:xfrm>
          <a:off x="0" y="0"/>
          <a:ext cx="0" cy="0"/>
          <a:chOff x="0" y="0"/>
          <a:chExt cx="0" cy="0"/>
        </a:xfrm>
      </p:grpSpPr>
      <p:pic>
        <p:nvPicPr>
          <p:cNvPr id="36" name="그래픽 3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a:fillRect/>
          </a:stretch>
        </p:blipFill>
        <p:spPr>
          <a:xfrm flipH="1">
            <a:off x="242291" y="5014206"/>
            <a:ext cx="11949709" cy="1843794"/>
          </a:xfrm>
          <a:prstGeom prst="rect">
            <a:avLst/>
          </a:prstGeom>
        </p:spPr>
      </p:pic>
      <p:pic>
        <p:nvPicPr>
          <p:cNvPr id="38" name="그래픽 37"/>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a:fillRect/>
          </a:stretch>
        </p:blipFill>
        <p:spPr>
          <a:xfrm flipH="1">
            <a:off x="0" y="5310883"/>
            <a:ext cx="12191999" cy="1547117"/>
          </a:xfrm>
          <a:prstGeom prst="rect">
            <a:avLst/>
          </a:prstGeom>
        </p:spPr>
      </p:pic>
      <p:pic>
        <p:nvPicPr>
          <p:cNvPr id="45" name="그래픽 44"/>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a:fillRect/>
          </a:stretch>
        </p:blipFill>
        <p:spPr>
          <a:xfrm flipH="1">
            <a:off x="0" y="0"/>
            <a:ext cx="12192000" cy="1278582"/>
          </a:xfrm>
          <a:prstGeom prst="rect">
            <a:avLst/>
          </a:prstGeom>
        </p:spPr>
      </p:pic>
      <p:pic>
        <p:nvPicPr>
          <p:cNvPr id="12" name="그래픽 11"/>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a:fillRect/>
          </a:stretch>
        </p:blipFill>
        <p:spPr>
          <a:xfrm>
            <a:off x="1" y="5672320"/>
            <a:ext cx="12192000" cy="11856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6_PPTMON slide">
    <p:spTree>
      <p:nvGrpSpPr>
        <p:cNvPr id="1" name=""/>
        <p:cNvGrpSpPr/>
        <p:nvPr/>
      </p:nvGrpSpPr>
      <p:grpSpPr>
        <a:xfrm>
          <a:off x="0" y="0"/>
          <a:ext cx="0" cy="0"/>
          <a:chOff x="0" y="0"/>
          <a:chExt cx="0" cy="0"/>
        </a:xfrm>
      </p:grpSpPr>
      <p:pic>
        <p:nvPicPr>
          <p:cNvPr id="26" name="그래픽 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a:fillRect/>
          </a:stretch>
        </p:blipFill>
        <p:spPr>
          <a:xfrm>
            <a:off x="557893" y="5103251"/>
            <a:ext cx="11634107" cy="1754749"/>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a:fillRect/>
          </a:stretch>
        </p:blipFill>
        <p:spPr>
          <a:xfrm>
            <a:off x="1" y="5322709"/>
            <a:ext cx="12192000" cy="1535292"/>
          </a:xfrm>
          <a:prstGeom prst="rect">
            <a:avLst/>
          </a:prstGeom>
        </p:spPr>
      </p:pic>
      <p:pic>
        <p:nvPicPr>
          <p:cNvPr id="16" name="그래픽 15"/>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a:fillRect/>
          </a:stretch>
        </p:blipFill>
        <p:spPr>
          <a:xfrm flipV="1">
            <a:off x="-1" y="0"/>
            <a:ext cx="12192001" cy="1365251"/>
          </a:xfrm>
          <a:prstGeom prst="rect">
            <a:avLst/>
          </a:prstGeom>
        </p:spPr>
      </p:pic>
      <p:pic>
        <p:nvPicPr>
          <p:cNvPr id="20" name="그래픽 19"/>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a:fillRect/>
          </a:stretch>
        </p:blipFill>
        <p:spPr>
          <a:xfrm>
            <a:off x="4268111" y="5611608"/>
            <a:ext cx="1419183" cy="1006389"/>
          </a:xfrm>
          <a:prstGeom prst="rect">
            <a:avLst/>
          </a:prstGeom>
        </p:spPr>
      </p:pic>
      <p:pic>
        <p:nvPicPr>
          <p:cNvPr id="23" name="그래픽 22"/>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a:fillRect/>
          </a:stretch>
        </p:blipFill>
        <p:spPr>
          <a:xfrm>
            <a:off x="10030807" y="6062215"/>
            <a:ext cx="502354" cy="755567"/>
          </a:xfrm>
          <a:prstGeom prst="rect">
            <a:avLst/>
          </a:prstGeom>
        </p:spPr>
      </p:pic>
      <p:pic>
        <p:nvPicPr>
          <p:cNvPr id="33" name="그래픽 32"/>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a:fillRect/>
          </a:stretch>
        </p:blipFill>
        <p:spPr>
          <a:xfrm>
            <a:off x="7244569" y="5542697"/>
            <a:ext cx="921531" cy="981732"/>
          </a:xfrm>
          <a:prstGeom prst="rect">
            <a:avLst/>
          </a:prstGeom>
        </p:spPr>
      </p:pic>
      <p:pic>
        <p:nvPicPr>
          <p:cNvPr id="37" name="그래픽 36"/>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showMasterSp="0" userDrawn="1">
  <p:cSld name="8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a:fillRect/>
          </a:stretch>
        </p:blipFill>
        <p:spPr>
          <a:xfrm flipH="1">
            <a:off x="9766570" y="5063147"/>
            <a:ext cx="2425430" cy="1792148"/>
          </a:xfrm>
          <a:prstGeom prst="rect">
            <a:avLst/>
          </a:prstGeom>
        </p:spPr>
      </p:pic>
      <p:pic>
        <p:nvPicPr>
          <p:cNvPr id="36" name="그래픽 35"/>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a:fillRect/>
          </a:stretch>
        </p:blipFill>
        <p:spPr>
          <a:xfrm flipH="1">
            <a:off x="0" y="4881251"/>
            <a:ext cx="12192000" cy="1976749"/>
          </a:xfrm>
          <a:prstGeom prst="rect">
            <a:avLst/>
          </a:prstGeom>
        </p:spPr>
      </p:pic>
      <p:pic>
        <p:nvPicPr>
          <p:cNvPr id="26" name="그래픽 25"/>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a:fillRect/>
          </a:stretch>
        </p:blipFill>
        <p:spPr>
          <a:xfrm flipH="1">
            <a:off x="0" y="5761685"/>
            <a:ext cx="12192000" cy="1096316"/>
          </a:xfrm>
          <a:prstGeom prst="rect">
            <a:avLst/>
          </a:prstGeom>
        </p:spPr>
      </p:pic>
      <p:pic>
        <p:nvPicPr>
          <p:cNvPr id="17" name="그래픽 16"/>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a:fillRect/>
          </a:stretch>
        </p:blipFill>
        <p:spPr>
          <a:xfrm flipH="1" flipV="1">
            <a:off x="0" y="0"/>
            <a:ext cx="12192000" cy="1315216"/>
          </a:xfrm>
          <a:prstGeom prst="rect">
            <a:avLst/>
          </a:prstGeom>
        </p:spPr>
      </p:pic>
      <p:pic>
        <p:nvPicPr>
          <p:cNvPr id="38" name="그래픽 37"/>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a:fillRect/>
          </a:stretch>
        </p:blipFill>
        <p:spPr>
          <a:xfrm>
            <a:off x="9041040" y="5758979"/>
            <a:ext cx="1627522" cy="1096316"/>
          </a:xfrm>
          <a:prstGeom prst="rect">
            <a:avLst/>
          </a:prstGeom>
        </p:spPr>
      </p:pic>
      <p:pic>
        <p:nvPicPr>
          <p:cNvPr id="42" name="그래픽 41"/>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a:fillRect/>
          </a:stretch>
        </p:blipFill>
        <p:spPr>
          <a:xfrm>
            <a:off x="71437" y="5876378"/>
            <a:ext cx="2481263" cy="939522"/>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showMasterSp="0" userDrawn="1">
  <p:cSld name="9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a:fillRect/>
          </a:stretch>
        </p:blipFill>
        <p:spPr>
          <a:xfrm flipH="1" flipV="1">
            <a:off x="0" y="0"/>
            <a:ext cx="12192000" cy="1123792"/>
          </a:xfrm>
          <a:prstGeom prst="rect">
            <a:avLst/>
          </a:prstGeom>
        </p:spPr>
      </p:pic>
      <p:pic>
        <p:nvPicPr>
          <p:cNvPr id="26" name="그래픽 25"/>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a:fillRect/>
          </a:stretch>
        </p:blipFill>
        <p:spPr>
          <a:xfrm flipH="1">
            <a:off x="120415" y="4879045"/>
            <a:ext cx="12192000" cy="1978955"/>
          </a:xfrm>
          <a:prstGeom prst="rect">
            <a:avLst/>
          </a:prstGeom>
        </p:spPr>
      </p:pic>
      <p:pic>
        <p:nvPicPr>
          <p:cNvPr id="36" name="그래픽 35"/>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a:fillRect/>
          </a:stretch>
        </p:blipFill>
        <p:spPr>
          <a:xfrm flipH="1">
            <a:off x="0" y="4999361"/>
            <a:ext cx="12192000" cy="1858639"/>
          </a:xfrm>
          <a:prstGeom prst="rect">
            <a:avLst/>
          </a:prstGeom>
        </p:spPr>
      </p:pic>
      <p:pic>
        <p:nvPicPr>
          <p:cNvPr id="5" name="Graphic 3">
            <a:hlinkClick r:id="rId8"/>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a:fillRect/>
          </a:stretch>
        </p:blipFill>
        <p:spPr>
          <a:xfrm>
            <a:off x="6024563" y="7063924"/>
            <a:ext cx="1732461" cy="190500"/>
          </a:xfrm>
          <a:prstGeom prst="rect">
            <a:avLst/>
          </a:prstGeom>
        </p:spPr>
      </p:pic>
      <p:sp>
        <p:nvSpPr>
          <p:cNvPr id="6" name="TextBox 5">
            <a:hlinkClick r:id="rId11"/>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a:fillRect/>
          </a:stretch>
        </p:blipFill>
        <p:spPr>
          <a:xfrm>
            <a:off x="10988331" y="4059297"/>
            <a:ext cx="1203669" cy="2624892"/>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showMasterSp="0" userDrawn="1">
  <p:cSld name="10_PPTMON slide">
    <p:spTree>
      <p:nvGrpSpPr>
        <p:cNvPr id="1" name=""/>
        <p:cNvGrpSpPr/>
        <p:nvPr/>
      </p:nvGrpSpPr>
      <p:grpSpPr>
        <a:xfrm>
          <a:off x="0" y="0"/>
          <a:ext cx="0" cy="0"/>
          <a:chOff x="0" y="0"/>
          <a:chExt cx="0" cy="0"/>
        </a:xfrm>
      </p:grpSpPr>
      <p:pic>
        <p:nvPicPr>
          <p:cNvPr id="16" name="그래픽 15"/>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a:fillRect/>
          </a:stretch>
        </p:blipFill>
        <p:spPr>
          <a:xfrm flipH="1" flipV="1">
            <a:off x="-1" y="0"/>
            <a:ext cx="12192001" cy="1087356"/>
          </a:xfrm>
          <a:prstGeom prst="rect">
            <a:avLst/>
          </a:prstGeom>
        </p:spPr>
      </p:pic>
      <p:pic>
        <p:nvPicPr>
          <p:cNvPr id="26" name="그래픽 25"/>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a:fillRect/>
          </a:stretch>
        </p:blipFill>
        <p:spPr>
          <a:xfrm>
            <a:off x="0" y="3869645"/>
            <a:ext cx="12192000" cy="2718036"/>
          </a:xfrm>
          <a:prstGeom prst="rect">
            <a:avLst/>
          </a:prstGeom>
        </p:spPr>
      </p:pic>
      <p:pic>
        <p:nvPicPr>
          <p:cNvPr id="35" name="그래픽 34"/>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a:fillRect/>
          </a:stretch>
        </p:blipFill>
        <p:spPr>
          <a:xfrm>
            <a:off x="120415" y="4721461"/>
            <a:ext cx="12192000" cy="2136540"/>
          </a:xfrm>
          <a:prstGeom prst="rect">
            <a:avLst/>
          </a:prstGeom>
        </p:spPr>
      </p:pic>
      <p:pic>
        <p:nvPicPr>
          <p:cNvPr id="36" name="그래픽 35"/>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a:fillRect/>
          </a:stretch>
        </p:blipFill>
        <p:spPr>
          <a:xfrm>
            <a:off x="0" y="4999361"/>
            <a:ext cx="12192000" cy="1858639"/>
          </a:xfrm>
          <a:prstGeom prst="rect">
            <a:avLst/>
          </a:prstGeom>
        </p:spPr>
      </p:pic>
      <p:pic>
        <p:nvPicPr>
          <p:cNvPr id="5" name="Graphic 3">
            <a:hlinkClick r:id="rId10"/>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a:fillRect/>
          </a:stretch>
        </p:blipFill>
        <p:spPr>
          <a:xfrm>
            <a:off x="6024563" y="7063924"/>
            <a:ext cx="1732461" cy="190500"/>
          </a:xfrm>
          <a:prstGeom prst="rect">
            <a:avLst/>
          </a:prstGeom>
        </p:spPr>
      </p:pic>
      <p:sp>
        <p:nvSpPr>
          <p:cNvPr id="6" name="TextBox 5">
            <a:hlinkClick r:id="rId13"/>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flipH="1">
            <a:off x="1" y="5393599"/>
            <a:ext cx="12192000" cy="1464401"/>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showMasterSp="0" userDrawn="1">
  <p:cSld name="11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flipH="1">
            <a:off x="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H="1" flipV="1">
            <a:off x="7206673"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flipH="1">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flipH="1">
            <a:off x="0" y="5317309"/>
            <a:ext cx="12192000" cy="1540691"/>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a:off x="0" y="5564213"/>
            <a:ext cx="12192000" cy="1293787"/>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showMasterSp="0" userDrawn="1">
  <p:cSld name="12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flipH="1">
            <a:off x="0"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flipH="1">
            <a:off x="-1"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H="1" flipV="1">
            <a:off x="0" y="0"/>
            <a:ext cx="12192001" cy="1365251"/>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showMasterSp="0" userDrawn="1">
  <p:cSld name="13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a:fillRect/>
          </a:stretch>
        </p:blipFill>
        <p:spPr>
          <a:xfrm flipH="1">
            <a:off x="1" y="5014206"/>
            <a:ext cx="11949709" cy="1843794"/>
          </a:xfrm>
          <a:prstGeom prst="rect">
            <a:avLst/>
          </a:prstGeom>
        </p:spPr>
      </p:pic>
      <p:pic>
        <p:nvPicPr>
          <p:cNvPr id="38" name="그래픽 37"/>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a:fillRect/>
          </a:stretch>
        </p:blipFill>
        <p:spPr>
          <a:xfrm flipH="1">
            <a:off x="2" y="5310883"/>
            <a:ext cx="12191999" cy="1547117"/>
          </a:xfrm>
          <a:prstGeom prst="rect">
            <a:avLst/>
          </a:prstGeom>
        </p:spPr>
      </p:pic>
      <p:pic>
        <p:nvPicPr>
          <p:cNvPr id="18" name="그래픽 17"/>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a:fillRect/>
          </a:stretch>
        </p:blipFill>
        <p:spPr>
          <a:xfrm>
            <a:off x="0" y="5672320"/>
            <a:ext cx="12192000" cy="1185680"/>
          </a:xfrm>
          <a:prstGeom prst="rect">
            <a:avLst/>
          </a:prstGeom>
        </p:spPr>
      </p:pic>
      <p:pic>
        <p:nvPicPr>
          <p:cNvPr id="45" name="그래픽 44"/>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a:fillRect/>
          </a:stretch>
        </p:blipFill>
        <p:spPr>
          <a:xfrm flipH="1">
            <a:off x="1" y="0"/>
            <a:ext cx="12192000" cy="1278582"/>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showMasterSp="0" userDrawn="1">
  <p:cSld name="14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a:fillRect/>
          </a:stretch>
        </p:blipFill>
        <p:spPr>
          <a:xfrm flipH="1">
            <a:off x="-1" y="5063147"/>
            <a:ext cx="2425430" cy="1792148"/>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a:fillRect/>
          </a:stretch>
        </p:blipFill>
        <p:spPr>
          <a:xfrm flipH="1">
            <a:off x="1237005" y="5287105"/>
            <a:ext cx="10954995" cy="1568190"/>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a:fillRect/>
          </a:stretch>
        </p:blipFill>
        <p:spPr>
          <a:xfrm flipH="1">
            <a:off x="-1" y="4881251"/>
            <a:ext cx="12192000" cy="1976749"/>
          </a:xfrm>
          <a:prstGeom prst="rect">
            <a:avLst/>
          </a:prstGeom>
        </p:spPr>
      </p:pic>
      <p:pic>
        <p:nvPicPr>
          <p:cNvPr id="37" name="그래픽 36"/>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a:fillRect/>
          </a:stretch>
        </p:blipFill>
        <p:spPr>
          <a:xfrm flipH="1">
            <a:off x="-1" y="5761685"/>
            <a:ext cx="12192000" cy="1096316"/>
          </a:xfrm>
          <a:prstGeom prst="rect">
            <a:avLst/>
          </a:prstGeom>
        </p:spPr>
      </p:pic>
      <p:pic>
        <p:nvPicPr>
          <p:cNvPr id="17" name="그래픽 16"/>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a:fillRect/>
          </a:stretch>
        </p:blipFill>
        <p:spPr>
          <a:xfrm flipH="1" flipV="1">
            <a:off x="-1" y="0"/>
            <a:ext cx="12192000" cy="1315216"/>
          </a:xfrm>
          <a:prstGeom prst="rect">
            <a:avLst/>
          </a:prstGeom>
        </p:spPr>
      </p:pic>
      <p:pic>
        <p:nvPicPr>
          <p:cNvPr id="25" name="그래픽 24"/>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a:fillRect/>
          </a:stretch>
        </p:blipFill>
        <p:spPr>
          <a:xfrm flipH="1">
            <a:off x="11150599" y="5682904"/>
            <a:ext cx="640410" cy="1172391"/>
          </a:xfrm>
          <a:prstGeom prst="rect">
            <a:avLst/>
          </a:prstGeom>
        </p:spPr>
      </p:pic>
      <p:pic>
        <p:nvPicPr>
          <p:cNvPr id="30" name="그래픽 29"/>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showMasterSp="0" userDrawn="1">
  <p:cSld name="15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a:fillRect/>
          </a:stretch>
        </p:blipFill>
        <p:spPr>
          <a:xfrm flipH="1" flipV="1">
            <a:off x="0" y="0"/>
            <a:ext cx="12192000" cy="1123792"/>
          </a:xfrm>
          <a:prstGeom prst="rect">
            <a:avLst/>
          </a:prstGeom>
        </p:spPr>
      </p:pic>
      <p:pic>
        <p:nvPicPr>
          <p:cNvPr id="26" name="그래픽 25"/>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a:fillRect/>
          </a:stretch>
        </p:blipFill>
        <p:spPr>
          <a:xfrm flipH="1">
            <a:off x="-120415" y="4879045"/>
            <a:ext cx="12192000" cy="1978955"/>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a:fillRect/>
          </a:stretch>
        </p:blipFill>
        <p:spPr>
          <a:xfrm flipH="1">
            <a:off x="0" y="4999361"/>
            <a:ext cx="12192000" cy="1858639"/>
          </a:xfrm>
          <a:prstGeom prst="rect">
            <a:avLst/>
          </a:prstGeom>
        </p:spPr>
      </p:pic>
      <p:pic>
        <p:nvPicPr>
          <p:cNvPr id="22" name="그래픽 2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a:off x="-1" y="5393599"/>
            <a:ext cx="12192000" cy="1464401"/>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showMasterSp="0" userDrawn="1">
  <p:cSld name="16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a:fillRect/>
          </a:stretch>
        </p:blipFill>
        <p:spPr>
          <a:xfrm flipH="1" flipV="1">
            <a:off x="-1" y="0"/>
            <a:ext cx="12192001" cy="1087356"/>
          </a:xfrm>
          <a:prstGeom prst="rect">
            <a:avLst/>
          </a:prstGeom>
        </p:spPr>
      </p:pic>
      <p:pic>
        <p:nvPicPr>
          <p:cNvPr id="26" name="그래픽 25"/>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a:fillRect/>
          </a:stretch>
        </p:blipFill>
        <p:spPr>
          <a:xfrm>
            <a:off x="-1" y="3869645"/>
            <a:ext cx="12192000" cy="2718036"/>
          </a:xfrm>
          <a:prstGeom prst="rect">
            <a:avLst/>
          </a:prstGeom>
        </p:spPr>
      </p:pic>
      <p:pic>
        <p:nvPicPr>
          <p:cNvPr id="35" name="그래픽 34"/>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a:fillRect/>
          </a:stretch>
        </p:blipFill>
        <p:spPr>
          <a:xfrm>
            <a:off x="-120416" y="4721461"/>
            <a:ext cx="12192000" cy="2136540"/>
          </a:xfrm>
          <a:prstGeom prst="rect">
            <a:avLst/>
          </a:prstGeom>
        </p:spPr>
      </p:pic>
      <p:pic>
        <p:nvPicPr>
          <p:cNvPr id="36" name="그래픽 35"/>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a:fillRect/>
          </a:stretch>
        </p:blipFill>
        <p:spPr>
          <a:xfrm>
            <a:off x="-1" y="4999361"/>
            <a:ext cx="12192000" cy="1858639"/>
          </a:xfrm>
          <a:prstGeom prst="rect">
            <a:avLst/>
          </a:prstGeom>
        </p:spPr>
      </p:pic>
      <p:pic>
        <p:nvPicPr>
          <p:cNvPr id="18" name="그래픽 1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a:fillRect/>
          </a:stretch>
        </p:blipFill>
        <p:spPr>
          <a:xfrm flipH="1">
            <a:off x="-2" y="5393599"/>
            <a:ext cx="12192000" cy="1464401"/>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showMasterSp="0" userDrawn="1">
  <p:cSld name="17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flipH="1">
            <a:off x="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H="1" flipV="1">
            <a:off x="7206673"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flipH="1">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flipH="1">
            <a:off x="0" y="5317309"/>
            <a:ext cx="12192000" cy="1540691"/>
          </a:xfrm>
          <a:prstGeom prst="rect">
            <a:avLst/>
          </a:prstGeom>
        </p:spPr>
      </p:pic>
      <p:pic>
        <p:nvPicPr>
          <p:cNvPr id="19" name="그래픽 18"/>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a:fillRect/>
          </a:stretch>
        </p:blipFill>
        <p:spPr>
          <a:xfrm flipH="1">
            <a:off x="810491" y="5163961"/>
            <a:ext cx="6259603" cy="1694039"/>
          </a:xfrm>
          <a:prstGeom prst="rect">
            <a:avLst/>
          </a:prstGeom>
        </p:spPr>
      </p:pic>
      <p:pic>
        <p:nvPicPr>
          <p:cNvPr id="22" name="그래픽 21"/>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a:off x="0" y="5564213"/>
            <a:ext cx="12192000" cy="129378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7_PPTMON slide">
    <p:spTree>
      <p:nvGrpSpPr>
        <p:cNvPr id="1" name=""/>
        <p:cNvGrpSpPr/>
        <p:nvPr/>
      </p:nvGrpSpPr>
      <p:grpSpPr>
        <a:xfrm>
          <a:off x="0" y="0"/>
          <a:ext cx="0" cy="0"/>
          <a:chOff x="0" y="0"/>
          <a:chExt cx="0" cy="0"/>
        </a:xfrm>
      </p:grpSpPr>
      <p:pic>
        <p:nvPicPr>
          <p:cNvPr id="36" name="그래픽 3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a:fillRect/>
          </a:stretch>
        </p:blipFill>
        <p:spPr>
          <a:xfrm flipH="1">
            <a:off x="242291" y="5014206"/>
            <a:ext cx="11949709" cy="1843794"/>
          </a:xfrm>
          <a:prstGeom prst="rect">
            <a:avLst/>
          </a:prstGeom>
        </p:spPr>
      </p:pic>
      <p:pic>
        <p:nvPicPr>
          <p:cNvPr id="38" name="그래픽 37"/>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a:fillRect/>
          </a:stretch>
        </p:blipFill>
        <p:spPr>
          <a:xfrm flipH="1">
            <a:off x="0" y="5310883"/>
            <a:ext cx="12191999" cy="1547117"/>
          </a:xfrm>
          <a:prstGeom prst="rect">
            <a:avLst/>
          </a:prstGeom>
        </p:spPr>
      </p:pic>
      <p:pic>
        <p:nvPicPr>
          <p:cNvPr id="45" name="그래픽 44"/>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a:fillRect/>
          </a:stretch>
        </p:blipFill>
        <p:spPr>
          <a:xfrm flipH="1">
            <a:off x="0" y="0"/>
            <a:ext cx="12192000" cy="1278582"/>
          </a:xfrm>
          <a:prstGeom prst="rect">
            <a:avLst/>
          </a:prstGeom>
        </p:spPr>
      </p:pic>
      <p:pic>
        <p:nvPicPr>
          <p:cNvPr id="12" name="그래픽 11"/>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a:fillRect/>
          </a:stretch>
        </p:blipFill>
        <p:spPr>
          <a:xfrm>
            <a:off x="1" y="5672320"/>
            <a:ext cx="12192000" cy="118568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showMasterSp="0" userDrawn="1">
  <p:cSld name="18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flipH="1">
            <a:off x="-1"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flipH="1">
            <a:off x="-2"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H="1" flipV="1">
            <a:off x="-1" y="0"/>
            <a:ext cx="12192001" cy="1365251"/>
          </a:xfrm>
          <a:prstGeom prst="rect">
            <a:avLst/>
          </a:prstGeom>
        </p:spPr>
      </p:pic>
      <p:pic>
        <p:nvPicPr>
          <p:cNvPr id="20" name="그래픽 19"/>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a:fillRect/>
          </a:stretch>
        </p:blipFill>
        <p:spPr>
          <a:xfrm flipH="1">
            <a:off x="6504705" y="5611608"/>
            <a:ext cx="1419183" cy="1006389"/>
          </a:xfrm>
          <a:prstGeom prst="rect">
            <a:avLst/>
          </a:prstGeom>
        </p:spPr>
      </p:pic>
      <p:pic>
        <p:nvPicPr>
          <p:cNvPr id="23" name="그래픽 22"/>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a:fillRect/>
          </a:stretch>
        </p:blipFill>
        <p:spPr>
          <a:xfrm flipH="1">
            <a:off x="1658838" y="6062215"/>
            <a:ext cx="502354" cy="755567"/>
          </a:xfrm>
          <a:prstGeom prst="rect">
            <a:avLst/>
          </a:prstGeom>
        </p:spPr>
      </p:pic>
      <p:pic>
        <p:nvPicPr>
          <p:cNvPr id="33" name="그래픽 32"/>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a:fillRect/>
          </a:stretch>
        </p:blipFill>
        <p:spPr>
          <a:xfrm flipH="1">
            <a:off x="4025899" y="5542697"/>
            <a:ext cx="921531" cy="981732"/>
          </a:xfrm>
          <a:prstGeom prst="rect">
            <a:avLst/>
          </a:prstGeom>
        </p:spPr>
      </p:pic>
      <p:pic>
        <p:nvPicPr>
          <p:cNvPr id="37" name="그래픽 36"/>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a:fillRect/>
          </a:stretch>
        </p:blipFill>
        <p:spPr>
          <a:xfrm>
            <a:off x="-2" y="5393599"/>
            <a:ext cx="12192000" cy="1464401"/>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showMasterSp="0" userDrawn="1">
  <p:cSld name="19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a:fillRect/>
          </a:stretch>
        </p:blipFill>
        <p:spPr>
          <a:xfrm>
            <a:off x="1" y="5014206"/>
            <a:ext cx="11949709" cy="1843794"/>
          </a:xfrm>
          <a:prstGeom prst="rect">
            <a:avLst/>
          </a:prstGeom>
        </p:spPr>
      </p:pic>
      <p:pic>
        <p:nvPicPr>
          <p:cNvPr id="38" name="그래픽 37"/>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a:fillRect/>
          </a:stretch>
        </p:blipFill>
        <p:spPr>
          <a:xfrm>
            <a:off x="2" y="5310883"/>
            <a:ext cx="12191999" cy="1547117"/>
          </a:xfrm>
          <a:prstGeom prst="rect">
            <a:avLst/>
          </a:prstGeom>
        </p:spPr>
      </p:pic>
      <p:pic>
        <p:nvPicPr>
          <p:cNvPr id="45" name="그래픽 44"/>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a:fillRect/>
          </a:stretch>
        </p:blipFill>
        <p:spPr>
          <a:xfrm>
            <a:off x="1" y="0"/>
            <a:ext cx="12192000" cy="1278582"/>
          </a:xfrm>
          <a:prstGeom prst="rect">
            <a:avLst/>
          </a:prstGeom>
        </p:spPr>
      </p:pic>
      <p:pic>
        <p:nvPicPr>
          <p:cNvPr id="12" name="그래픽 11"/>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a:fillRect/>
          </a:stretch>
        </p:blipFill>
        <p:spPr>
          <a:xfrm flipH="1">
            <a:off x="0" y="5672320"/>
            <a:ext cx="12192000" cy="1185680"/>
          </a:xfrm>
          <a:prstGeom prst="rect">
            <a:avLst/>
          </a:prstGeom>
        </p:spPr>
      </p:pic>
      <p:sp>
        <p:nvSpPr>
          <p:cNvPr id="13" name="그림 개체 틀 4"/>
          <p:cNvSpPr>
            <a:spLocks noGrp="1"/>
          </p:cNvSpPr>
          <p:nvPr>
            <p:ph type="pic" sz="quarter" idx="10"/>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showMasterSp="0" userDrawn="1">
  <p:cSld name="20_PPTMON slide">
    <p:spTree>
      <p:nvGrpSpPr>
        <p:cNvPr id="1" name=""/>
        <p:cNvGrpSpPr/>
        <p:nvPr/>
      </p:nvGrpSpPr>
      <p:grpSpPr>
        <a:xfrm>
          <a:off x="0" y="0"/>
          <a:ext cx="0" cy="0"/>
          <a:chOff x="0" y="0"/>
          <a:chExt cx="0" cy="0"/>
        </a:xfrm>
      </p:grpSpPr>
      <p:sp>
        <p:nvSpPr>
          <p:cNvPr id="13" name="직사각형 12"/>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400" dirty="0">
              <a:solidFill>
                <a:schemeClr val="bg1"/>
              </a:solidFill>
              <a:latin typeface="+mj-lt"/>
            </a:endParaRPr>
          </a:p>
        </p:txBody>
      </p:sp>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a:fillRect/>
          </a:stretch>
        </p:blipFill>
        <p:spPr>
          <a:xfrm>
            <a:off x="-1" y="5063147"/>
            <a:ext cx="2425430" cy="1792148"/>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a:fillRect/>
          </a:stretch>
        </p:blipFill>
        <p:spPr>
          <a:xfrm>
            <a:off x="1237005" y="5287105"/>
            <a:ext cx="10954995" cy="1568190"/>
          </a:xfrm>
          <a:prstGeom prst="rect">
            <a:avLst/>
          </a:prstGeom>
        </p:spPr>
      </p:pic>
      <p:pic>
        <p:nvPicPr>
          <p:cNvPr id="36" name="그래픽 35"/>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a:fillRect/>
          </a:stretch>
        </p:blipFill>
        <p:spPr>
          <a:xfrm>
            <a:off x="-1" y="4881251"/>
            <a:ext cx="12192000" cy="1976749"/>
          </a:xfrm>
          <a:prstGeom prst="rect">
            <a:avLst/>
          </a:prstGeom>
        </p:spPr>
      </p:pic>
      <p:pic>
        <p:nvPicPr>
          <p:cNvPr id="37" name="그래픽 36"/>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a:fillRect/>
          </a:stretch>
        </p:blipFill>
        <p:spPr>
          <a:xfrm>
            <a:off x="-1" y="5761685"/>
            <a:ext cx="12192000" cy="1096316"/>
          </a:xfrm>
          <a:prstGeom prst="rect">
            <a:avLst/>
          </a:prstGeom>
        </p:spPr>
      </p:pic>
      <p:pic>
        <p:nvPicPr>
          <p:cNvPr id="17" name="그래픽 16"/>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a:fillRect/>
          </a:stretch>
        </p:blipFill>
        <p:spPr>
          <a:xfrm flipV="1">
            <a:off x="-1" y="0"/>
            <a:ext cx="12192000" cy="1315216"/>
          </a:xfrm>
          <a:prstGeom prst="rect">
            <a:avLst/>
          </a:prstGeom>
        </p:spPr>
      </p:pic>
      <p:pic>
        <p:nvPicPr>
          <p:cNvPr id="38" name="그래픽 37"/>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a:fillRect/>
          </a:stretch>
        </p:blipFill>
        <p:spPr>
          <a:xfrm flipH="1">
            <a:off x="2425429" y="5298584"/>
            <a:ext cx="2311964" cy="1559416"/>
          </a:xfrm>
          <a:prstGeom prst="rect">
            <a:avLst/>
          </a:prstGeom>
        </p:spPr>
      </p:pic>
      <p:sp>
        <p:nvSpPr>
          <p:cNvPr id="14" name="그림 개체 틀 2"/>
          <p:cNvSpPr>
            <a:spLocks noGrp="1"/>
          </p:cNvSpPr>
          <p:nvPr>
            <p:ph type="pic" sz="quarter" idx="22"/>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showMasterSp="0" userDrawn="1">
  <p:cSld name="21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a:fillRect/>
          </a:stretch>
        </p:blipFill>
        <p:spPr>
          <a:xfrm flipV="1">
            <a:off x="0" y="0"/>
            <a:ext cx="12192000" cy="1123792"/>
          </a:xfrm>
          <a:prstGeom prst="rect">
            <a:avLst/>
          </a:prstGeom>
        </p:spPr>
      </p:pic>
      <p:pic>
        <p:nvPicPr>
          <p:cNvPr id="26" name="그래픽 25"/>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a:fillRect/>
          </a:stretch>
        </p:blipFill>
        <p:spPr>
          <a:xfrm>
            <a:off x="-120415" y="4879045"/>
            <a:ext cx="12192000" cy="1978955"/>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a:fillRect/>
          </a:stretch>
        </p:blipFill>
        <p:spPr>
          <a:xfrm>
            <a:off x="0" y="4999361"/>
            <a:ext cx="12192000" cy="1858639"/>
          </a:xfrm>
          <a:prstGeom prst="rect">
            <a:avLst/>
          </a:prstGeom>
        </p:spPr>
      </p:pic>
      <p:pic>
        <p:nvPicPr>
          <p:cNvPr id="12" name="그래픽 11"/>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a:fillRect/>
          </a:stretch>
        </p:blipFill>
        <p:spPr>
          <a:xfrm flipH="1">
            <a:off x="-1" y="5393599"/>
            <a:ext cx="12192000" cy="1464401"/>
          </a:xfrm>
          <a:prstGeom prst="rect">
            <a:avLst/>
          </a:prstGeom>
        </p:spPr>
      </p:pic>
      <p:sp>
        <p:nvSpPr>
          <p:cNvPr id="13" name="그림 개체 틀 2"/>
          <p:cNvSpPr>
            <a:spLocks noGrp="1"/>
          </p:cNvSpPr>
          <p:nvPr>
            <p:ph type="pic" sz="quarter" idx="15"/>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4" name="그림 개체 틀 2"/>
          <p:cNvSpPr>
            <a:spLocks noGrp="1"/>
          </p:cNvSpPr>
          <p:nvPr>
            <p:ph type="pic" sz="quarter" idx="16"/>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6" name="그림 개체 틀 2"/>
          <p:cNvSpPr>
            <a:spLocks noGrp="1"/>
          </p:cNvSpPr>
          <p:nvPr>
            <p:ph type="pic" sz="quarter" idx="17"/>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showMasterSp="0" userDrawn="1">
  <p:cSld name="22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a:fillRect/>
          </a:stretch>
        </p:blipFill>
        <p:spPr>
          <a:xfrm flipV="1">
            <a:off x="-1" y="0"/>
            <a:ext cx="12192001" cy="1087356"/>
          </a:xfrm>
          <a:prstGeom prst="rect">
            <a:avLst/>
          </a:prstGeom>
        </p:spPr>
      </p:pic>
      <p:pic>
        <p:nvPicPr>
          <p:cNvPr id="26" name="그래픽 25"/>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a:fillRect/>
          </a:stretch>
        </p:blipFill>
        <p:spPr>
          <a:xfrm flipH="1">
            <a:off x="-1" y="3869645"/>
            <a:ext cx="12192000" cy="2718036"/>
          </a:xfrm>
          <a:prstGeom prst="rect">
            <a:avLst/>
          </a:prstGeom>
        </p:spPr>
      </p:pic>
      <p:pic>
        <p:nvPicPr>
          <p:cNvPr id="35" name="그래픽 34"/>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a:fillRect/>
          </a:stretch>
        </p:blipFill>
        <p:spPr>
          <a:xfrm flipH="1">
            <a:off x="-120416" y="4721461"/>
            <a:ext cx="12192000" cy="2136540"/>
          </a:xfrm>
          <a:prstGeom prst="rect">
            <a:avLst/>
          </a:prstGeom>
        </p:spPr>
      </p:pic>
      <p:pic>
        <p:nvPicPr>
          <p:cNvPr id="36" name="그래픽 35"/>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a:fillRect/>
          </a:stretch>
        </p:blipFill>
        <p:spPr>
          <a:xfrm flipH="1">
            <a:off x="-1" y="4999361"/>
            <a:ext cx="12192000" cy="1858639"/>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a:off x="-2" y="5393599"/>
            <a:ext cx="12192000" cy="1464401"/>
          </a:xfrm>
          <a:prstGeom prst="rect">
            <a:avLst/>
          </a:prstGeom>
        </p:spPr>
      </p:pic>
      <p:sp>
        <p:nvSpPr>
          <p:cNvPr id="13" name="그림 개체 틀 11"/>
          <p:cNvSpPr>
            <a:spLocks noGrp="1"/>
          </p:cNvSpPr>
          <p:nvPr>
            <p:ph type="pic" sz="quarter" idx="10"/>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showMasterSp="0" userDrawn="1">
  <p:cSld name="23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a:fillRect/>
          </a:stretch>
        </p:blipFill>
        <p:spPr>
          <a:xfrm>
            <a:off x="8737600" y="0"/>
            <a:ext cx="3454400" cy="1269986"/>
          </a:xfrm>
          <a:prstGeom prst="rect">
            <a:avLst/>
          </a:prstGeom>
        </p:spPr>
      </p:pic>
      <p:pic>
        <p:nvPicPr>
          <p:cNvPr id="16" name="그래픽 15"/>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a:fillRect/>
          </a:stretch>
        </p:blipFill>
        <p:spPr>
          <a:xfrm flipV="1">
            <a:off x="0" y="0"/>
            <a:ext cx="4985327" cy="819375"/>
          </a:xfrm>
          <a:prstGeom prst="rect">
            <a:avLst/>
          </a:prstGeom>
        </p:spPr>
      </p:pic>
      <p:pic>
        <p:nvPicPr>
          <p:cNvPr id="26" name="그래픽 25"/>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a:fillRect/>
          </a:stretch>
        </p:blipFill>
        <p:spPr>
          <a:xfrm>
            <a:off x="120415" y="5123665"/>
            <a:ext cx="12192000" cy="1734335"/>
          </a:xfrm>
          <a:prstGeom prst="rect">
            <a:avLst/>
          </a:prstGeom>
        </p:spPr>
      </p:pic>
      <p:pic>
        <p:nvPicPr>
          <p:cNvPr id="36" name="그래픽 35"/>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a:fillRect/>
          </a:stretch>
        </p:blipFill>
        <p:spPr>
          <a:xfrm>
            <a:off x="0" y="5317309"/>
            <a:ext cx="12192000" cy="1540691"/>
          </a:xfrm>
          <a:prstGeom prst="rect">
            <a:avLst/>
          </a:prstGeom>
        </p:spPr>
      </p:pic>
      <p:pic>
        <p:nvPicPr>
          <p:cNvPr id="17" name="그래픽 16"/>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a:fillRect/>
          </a:stretch>
        </p:blipFill>
        <p:spPr>
          <a:xfrm flipH="1">
            <a:off x="7941454" y="5253039"/>
            <a:ext cx="4250546" cy="1604961"/>
          </a:xfrm>
          <a:prstGeom prst="rect">
            <a:avLst/>
          </a:prstGeom>
        </p:spPr>
      </p:pic>
      <p:pic>
        <p:nvPicPr>
          <p:cNvPr id="21" name="그래픽 20"/>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a:fillRect/>
          </a:stretch>
        </p:blipFill>
        <p:spPr>
          <a:xfrm flipH="1">
            <a:off x="0" y="5564213"/>
            <a:ext cx="12192000" cy="1293787"/>
          </a:xfrm>
          <a:prstGeom prst="rect">
            <a:avLst/>
          </a:prstGeom>
        </p:spPr>
      </p:pic>
      <p:sp>
        <p:nvSpPr>
          <p:cNvPr id="13" name="그림 개체 틀 5"/>
          <p:cNvSpPr>
            <a:spLocks noGrp="1"/>
          </p:cNvSpPr>
          <p:nvPr>
            <p:ph type="pic" sz="quarter" idx="10"/>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showMasterSp="0" userDrawn="1">
  <p:cSld name="24_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a:fillRect/>
          </a:stretch>
        </p:blipFill>
        <p:spPr>
          <a:xfrm>
            <a:off x="557893" y="5103251"/>
            <a:ext cx="11634107" cy="1754749"/>
          </a:xfrm>
          <a:prstGeom prst="rect">
            <a:avLst/>
          </a:prstGeom>
        </p:spPr>
      </p:pic>
      <p:pic>
        <p:nvPicPr>
          <p:cNvPr id="36" name="그래픽 35"/>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a:fillRect/>
          </a:stretch>
        </p:blipFill>
        <p:spPr>
          <a:xfrm>
            <a:off x="1" y="5322709"/>
            <a:ext cx="12192000" cy="1535292"/>
          </a:xfrm>
          <a:prstGeom prst="rect">
            <a:avLst/>
          </a:prstGeom>
        </p:spPr>
      </p:pic>
      <p:pic>
        <p:nvPicPr>
          <p:cNvPr id="16" name="그래픽 15"/>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a:fillRect/>
          </a:stretch>
        </p:blipFill>
        <p:spPr>
          <a:xfrm flipV="1">
            <a:off x="-1" y="0"/>
            <a:ext cx="12192001" cy="1365251"/>
          </a:xfrm>
          <a:prstGeom prst="rect">
            <a:avLst/>
          </a:prstGeom>
        </p:spPr>
      </p:pic>
      <p:pic>
        <p:nvPicPr>
          <p:cNvPr id="14" name="그래픽 13"/>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a:fillRect/>
          </a:stretch>
        </p:blipFill>
        <p:spPr>
          <a:xfrm flipH="1">
            <a:off x="1" y="5393599"/>
            <a:ext cx="12192000" cy="1464401"/>
          </a:xfrm>
          <a:prstGeom prst="rect">
            <a:avLst/>
          </a:prstGeom>
        </p:spPr>
      </p:pic>
      <p:sp>
        <p:nvSpPr>
          <p:cNvPr id="13" name="그림 개체 틀 8"/>
          <p:cNvSpPr>
            <a:spLocks noGrp="1"/>
          </p:cNvSpPr>
          <p:nvPr>
            <p:ph type="pic" sz="quarter" idx="10"/>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showMasterSp="0" userDrawn="1">
  <p:cSld name="PPTMON slide">
    <p:spTree>
      <p:nvGrpSpPr>
        <p:cNvPr id="1" name=""/>
        <p:cNvGrpSpPr/>
        <p:nvPr/>
      </p:nvGrpSpPr>
      <p:grpSpPr>
        <a:xfrm>
          <a:off x="0" y="0"/>
          <a:ext cx="0" cy="0"/>
          <a:chOff x="0" y="0"/>
          <a:chExt cx="0" cy="0"/>
        </a:xfrm>
      </p:grpSpPr>
      <p:pic>
        <p:nvPicPr>
          <p:cNvPr id="5"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6" name="TextBox 5">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pic>
        <p:nvPicPr>
          <p:cNvPr id="6"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6024563" y="7063924"/>
            <a:ext cx="1732461" cy="190500"/>
          </a:xfrm>
          <a:prstGeom prst="rect">
            <a:avLst/>
          </a:prstGeom>
        </p:spPr>
      </p:pic>
      <p:sp>
        <p:nvSpPr>
          <p:cNvPr id="7" name="TextBox 6">
            <a:hlinkClick r:id="rId5"/>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8_PPTMON slide">
    <p:spTree>
      <p:nvGrpSpPr>
        <p:cNvPr id="1" name=""/>
        <p:cNvGrpSpPr/>
        <p:nvPr/>
      </p:nvGrpSpPr>
      <p:grpSpPr>
        <a:xfrm>
          <a:off x="0" y="0"/>
          <a:ext cx="0" cy="0"/>
          <a:chOff x="0" y="0"/>
          <a:chExt cx="0" cy="0"/>
        </a:xfrm>
      </p:grpSpPr>
      <p:pic>
        <p:nvPicPr>
          <p:cNvPr id="15" name="그래픽 14"/>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a:fillRect/>
          </a:stretch>
        </p:blipFill>
        <p:spPr>
          <a:xfrm flipH="1">
            <a:off x="9766570" y="5063147"/>
            <a:ext cx="2425430" cy="1792148"/>
          </a:xfrm>
          <a:prstGeom prst="rect">
            <a:avLst/>
          </a:prstGeom>
        </p:spPr>
      </p:pic>
      <p:pic>
        <p:nvPicPr>
          <p:cNvPr id="36" name="그래픽 35"/>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a:fillRect/>
          </a:stretch>
        </p:blipFill>
        <p:spPr>
          <a:xfrm flipH="1">
            <a:off x="0" y="4881251"/>
            <a:ext cx="12192000" cy="1976749"/>
          </a:xfrm>
          <a:prstGeom prst="rect">
            <a:avLst/>
          </a:prstGeom>
        </p:spPr>
      </p:pic>
      <p:pic>
        <p:nvPicPr>
          <p:cNvPr id="26" name="그래픽 25"/>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a:fillRect/>
          </a:stretch>
        </p:blipFill>
        <p:spPr>
          <a:xfrm flipH="1">
            <a:off x="0" y="5761685"/>
            <a:ext cx="12192000" cy="1096316"/>
          </a:xfrm>
          <a:prstGeom prst="rect">
            <a:avLst/>
          </a:prstGeom>
        </p:spPr>
      </p:pic>
      <p:pic>
        <p:nvPicPr>
          <p:cNvPr id="17" name="그래픽 16"/>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a:fillRect/>
          </a:stretch>
        </p:blipFill>
        <p:spPr>
          <a:xfrm flipH="1" flipV="1">
            <a:off x="0" y="0"/>
            <a:ext cx="12192000" cy="1315216"/>
          </a:xfrm>
          <a:prstGeom prst="rect">
            <a:avLst/>
          </a:prstGeom>
        </p:spPr>
      </p:pic>
      <p:pic>
        <p:nvPicPr>
          <p:cNvPr id="38" name="그래픽 37"/>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a:fillRect/>
          </a:stretch>
        </p:blipFill>
        <p:spPr>
          <a:xfrm>
            <a:off x="9041040" y="5758979"/>
            <a:ext cx="1627522" cy="1096316"/>
          </a:xfrm>
          <a:prstGeom prst="rect">
            <a:avLst/>
          </a:prstGeom>
        </p:spPr>
      </p:pic>
      <p:pic>
        <p:nvPicPr>
          <p:cNvPr id="42" name="그래픽 41"/>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a:fillRect/>
          </a:stretch>
        </p:blipFill>
        <p:spPr>
          <a:xfrm>
            <a:off x="71437" y="5876378"/>
            <a:ext cx="2481263" cy="93952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2.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2" Type="http://schemas.openxmlformats.org/officeDocument/2006/relationships/theme" Target="../theme/theme3.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4.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9" Type="http://schemas.openxmlformats.org/officeDocument/2006/relationships/theme" Target="../theme/theme5.xml"/><Relationship Id="rId28" Type="http://schemas.openxmlformats.org/officeDocument/2006/relationships/slideLayout" Target="../slideLayouts/slideLayout89.xml"/><Relationship Id="rId27" Type="http://schemas.openxmlformats.org/officeDocument/2006/relationships/slideLayout" Target="../slideLayouts/slideLayout88.xml"/><Relationship Id="rId26" Type="http://schemas.openxmlformats.org/officeDocument/2006/relationships/slideLayout" Target="../slideLayouts/slideLayout87.xml"/><Relationship Id="rId25" Type="http://schemas.openxmlformats.org/officeDocument/2006/relationships/slideLayout" Target="../slideLayouts/slideLayout86.xml"/><Relationship Id="rId24" Type="http://schemas.openxmlformats.org/officeDocument/2006/relationships/slideLayout" Target="../slideLayouts/slideLayout85.xml"/><Relationship Id="rId23" Type="http://schemas.openxmlformats.org/officeDocument/2006/relationships/slideLayout" Target="../slideLayouts/slideLayout84.xml"/><Relationship Id="rId22" Type="http://schemas.openxmlformats.org/officeDocument/2006/relationships/slideLayout" Target="../slideLayouts/slideLayout83.xml"/><Relationship Id="rId21" Type="http://schemas.openxmlformats.org/officeDocument/2006/relationships/slideLayout" Target="../slideLayouts/slideLayout82.xml"/><Relationship Id="rId20" Type="http://schemas.openxmlformats.org/officeDocument/2006/relationships/slideLayout" Target="../slideLayouts/slideLayout81.xml"/><Relationship Id="rId2" Type="http://schemas.openxmlformats.org/officeDocument/2006/relationships/slideLayout" Target="../slideLayouts/slideLayout63.xml"/><Relationship Id="rId19" Type="http://schemas.openxmlformats.org/officeDocument/2006/relationships/slideLayout" Target="../slideLayouts/slideLayout80.xml"/><Relationship Id="rId18" Type="http://schemas.openxmlformats.org/officeDocument/2006/relationships/slideLayout" Target="../slideLayouts/slideLayout79.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1.png"/><Relationship Id="rId1"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3.png"/><Relationship Id="rId1" Type="http://schemas.openxmlformats.org/officeDocument/2006/relationships/image" Target="../media/image7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0.xml"/><Relationship Id="rId2" Type="http://schemas.openxmlformats.org/officeDocument/2006/relationships/image" Target="../media/image68.png"/><Relationship Id="rId1" Type="http://schemas.openxmlformats.org/officeDocument/2006/relationships/image" Target="../media/image7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7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audio" Target="../media/audio1.wav"/><Relationship Id="rId2" Type="http://schemas.openxmlformats.org/officeDocument/2006/relationships/image" Target="../media/image57.emf"/><Relationship Id="rId1" Type="http://schemas.openxmlformats.org/officeDocument/2006/relationships/image" Target="../media/image56.emf"/></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0.xml"/><Relationship Id="rId3" Type="http://schemas.openxmlformats.org/officeDocument/2006/relationships/image" Target="../media/image77.png"/><Relationship Id="rId2" Type="http://schemas.openxmlformats.org/officeDocument/2006/relationships/slide" Target="slide1.xml"/><Relationship Id="rId1"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78.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0.xml"/><Relationship Id="rId3" Type="http://schemas.openxmlformats.org/officeDocument/2006/relationships/image" Target="../media/image79.png"/><Relationship Id="rId2" Type="http://schemas.openxmlformats.org/officeDocument/2006/relationships/slide" Target="slide1.xml"/><Relationship Id="rId1"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0.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0.xml"/><Relationship Id="rId3" Type="http://schemas.openxmlformats.org/officeDocument/2006/relationships/image" Target="../media/image81.png"/><Relationship Id="rId2" Type="http://schemas.openxmlformats.org/officeDocument/2006/relationships/slide" Target="slide13.xml"/><Relationship Id="rId1"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2.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0.xml"/><Relationship Id="rId2" Type="http://schemas.openxmlformats.org/officeDocument/2006/relationships/image" Target="../media/image83.png"/><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89.png"/><Relationship Id="rId1"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5.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microsoft.com/office/2007/relationships/hdphoto" Target="../media/image65.wdp"/><Relationship Id="rId1"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65.wdp"/><Relationship Id="rId1"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43560" y="1755775"/>
            <a:ext cx="11309985" cy="2122805"/>
          </a:xfrm>
          <a:prstGeom prst="rect">
            <a:avLst/>
          </a:prstGeom>
          <a:noFill/>
        </p:spPr>
        <p:txBody>
          <a:bodyPr wrap="square">
            <a:spAutoFit/>
          </a:bodyPr>
          <a:lstStyle/>
          <a:p>
            <a:pPr marL="457200" lvl="1" indent="457200"/>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a:t>
            </a:r>
            <a:endParaRPr lang="vi-VN" sz="4400" i="1" dirty="0">
              <a:solidFill>
                <a:srgbClr val="38351E"/>
              </a:solidFill>
              <a:effectLst/>
              <a:latin typeface="Cambria" panose="02040503050406030204" pitchFamily="18" charset="0"/>
              <a:ea typeface="Cambria" panose="02040503050406030204" pitchFamily="18" charset="0"/>
            </a:endParaRPr>
          </a:p>
          <a:p>
            <a:pPr indent="457200"/>
            <a:r>
              <a:rPr lang="vi-VN" sz="4400" i="1" dirty="0">
                <a:solidFill>
                  <a:srgbClr val="38351E"/>
                </a:solidFill>
                <a:effectLst/>
                <a:latin typeface="Cambria" panose="02040503050406030204" pitchFamily="18" charset="0"/>
                <a:ea typeface="Cambria" panose="02040503050406030204" pitchFamily="18" charset="0"/>
              </a:rPr>
              <a:t>năm 1935, ông được cấp học bổng sang </a:t>
            </a:r>
            <a:endParaRPr lang="vi-VN" sz="4400" i="1" dirty="0">
              <a:solidFill>
                <a:srgbClr val="38351E"/>
              </a:solidFill>
              <a:effectLst/>
              <a:latin typeface="Cambria" panose="02040503050406030204" pitchFamily="18" charset="0"/>
              <a:ea typeface="Cambria" panose="02040503050406030204" pitchFamily="18" charset="0"/>
            </a:endParaRPr>
          </a:p>
          <a:p>
            <a:pPr indent="457200"/>
            <a:r>
              <a:rPr lang="vi-VN" sz="4400" i="1" dirty="0">
                <a:solidFill>
                  <a:srgbClr val="38351E"/>
                </a:solidFill>
                <a:effectLst/>
                <a:latin typeface="Cambria" panose="02040503050406030204" pitchFamily="18" charset="0"/>
                <a:ea typeface="Cambria" panose="02040503050406030204" pitchFamily="18" charset="0"/>
              </a:rPr>
              <a:t>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endParaRPr lang="vi-VN" sz="6600" b="1" dirty="0">
              <a:effectLst/>
              <a:latin typeface="Cambria" panose="02040503050406030204" pitchFamily="18" charset="0"/>
              <a:ea typeface="Cambria" panose="02040503050406030204" pitchFamily="18" charset="0"/>
            </a:endParaRPr>
          </a:p>
        </p:txBody>
      </p:sp>
      <p:cxnSp>
        <p:nvCxnSpPr>
          <p:cNvPr id="3" name="Straight Connector 2"/>
          <p:cNvCxnSpPr/>
          <p:nvPr/>
        </p:nvCxnSpPr>
        <p:spPr>
          <a:xfrm flipH="1">
            <a:off x="9017000" y="2496836"/>
            <a:ext cx="198755" cy="641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424434" y="126771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Luyện</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đọc</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nối</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tiếp</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đoạn</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theo</a:t>
            </a:r>
            <a:r>
              <a:rPr kumimoji="0" lang="en-US" sz="4800" b="1" i="0" u="none" strike="noStrike" kern="0" cap="none" spc="0" normalizeH="0" baseline="0" noProof="0" dirty="0">
                <a:ln w="0"/>
                <a:solidFill>
                  <a:schemeClr val="tx1"/>
                </a:solidFill>
                <a:effectLst/>
                <a:uLnTx/>
                <a:uFillTx/>
                <a:latin typeface="Cambria" panose="02040503050406030204" pitchFamily="18" charset="0"/>
                <a:ea typeface="Cambria" panose="02040503050406030204" pitchFamily="18" charset="0"/>
                <a:sym typeface="Arial" panose="020B0604020202020204"/>
              </a:rPr>
              <a:t> </a:t>
            </a:r>
            <a:r>
              <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rPr>
              <a:t>nhóm</a:t>
            </a:r>
            <a:endParaRPr kumimoji="0" lang="en-US" sz="4800" b="1" i="0" u="none" strike="noStrike" kern="0" cap="none" spc="0" normalizeH="0" baseline="0" noProof="0" dirty="0" err="1">
              <a:ln w="0"/>
              <a:solidFill>
                <a:schemeClr val="tx1"/>
              </a:solidFill>
              <a:effectLst/>
              <a:uLnTx/>
              <a:uFillTx/>
              <a:latin typeface="Cambria" panose="02040503050406030204" pitchFamily="18" charset="0"/>
              <a:ea typeface="Cambria" panose="02040503050406030204" pitchFamily="18" charset="0"/>
              <a:sym typeface="Arial" panose="020B0604020202020204"/>
            </a:endParaRPr>
          </a:p>
        </p:txBody>
      </p:sp>
      <p:pic>
        <p:nvPicPr>
          <p:cNvPr id="8" name="Picture 7"/>
          <p:cNvPicPr>
            <a:picLocks noChangeAspect="1"/>
          </p:cNvPicPr>
          <p:nvPr/>
        </p:nvPicPr>
        <p:blipFill rotWithShape="1">
          <a:blip r:embed="rId1">
            <a:clrChange>
              <a:clrFrom>
                <a:srgbClr val="FFFFFF"/>
              </a:clrFrom>
              <a:clrTo>
                <a:srgbClr val="FFFFFF">
                  <a:alpha val="0"/>
                </a:srgbClr>
              </a:clrTo>
            </a:clrChange>
          </a:blip>
          <a:srcRect l="11156" t="-436" r="10632" b="25254"/>
          <a:stretch>
            <a:fillRect/>
          </a:stretch>
        </p:blipFill>
        <p:spPr>
          <a:xfrm>
            <a:off x="4234872" y="2947565"/>
            <a:ext cx="3410777" cy="2785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p:cNvPicPr>
            <a:picLocks noChangeAspect="1"/>
          </p:cNvPicPr>
          <p:nvPr/>
        </p:nvPicPr>
        <p:blipFill>
          <a:blip r:embed="rId2"/>
          <a:stretch>
            <a:fillRect/>
          </a:stretch>
        </p:blipFill>
        <p:spPr>
          <a:xfrm>
            <a:off x="3340246" y="1859927"/>
            <a:ext cx="8346147" cy="2658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5285" y="2220277"/>
            <a:ext cx="11432242" cy="945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1616" y="142127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p:cNvSpPr/>
          <p:nvPr/>
        </p:nvSpPr>
        <p:spPr>
          <a:xfrm>
            <a:off x="2729345" y="4128332"/>
            <a:ext cx="9781309" cy="523220"/>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1</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p:cNvSpPr/>
          <p:nvPr/>
        </p:nvSpPr>
        <p:spPr>
          <a:xfrm>
            <a:off x="993371" y="291529"/>
            <a:ext cx="10812780" cy="1754326"/>
          </a:xfrm>
          <a:prstGeom prst="rect">
            <a:avLst/>
          </a:prstGeom>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của </a:t>
            </a:r>
            <a:endPar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Tổ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quốc</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hiểu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của Tổ quốc</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44278" y="2045855"/>
            <a:ext cx="10812780" cy="3415030"/>
          </a:xfrm>
          <a:prstGeom prst="rect">
            <a:avLst/>
          </a:prstGeom>
        </p:spPr>
        <p:txBody>
          <a:bodyPr wrap="square">
            <a:spAutoFit/>
          </a:bodyPr>
          <a:lstStyle/>
          <a:p>
            <a:pPr marL="457200" lvl="1" indent="457200" algn="just" latinLnBrk="0"/>
            <a:r>
              <a:rPr lang="vi-VN" sz="3600">
                <a:solidFill>
                  <a:schemeClr val="tx1"/>
                </a:solidFill>
                <a:latin typeface="Cambria" panose="02040503050406030204" pitchFamily="18" charset="0"/>
                <a:ea typeface="Cambria" panose="02040503050406030204" pitchFamily="18" charset="0"/>
              </a:rPr>
              <a:t>Nghe theo tiếng gọi thiêng liêng của Tổ quốc là </a:t>
            </a:r>
            <a:r>
              <a:rPr lang="en-US" sz="3600" smtClean="0">
                <a:solidFill>
                  <a:schemeClr val="tx1"/>
                </a:solidFill>
                <a:latin typeface="Cambria" panose="02040503050406030204" pitchFamily="18" charset="0"/>
                <a:ea typeface="Cambria" panose="02040503050406030204" pitchFamily="18" charset="0"/>
              </a:rPr>
              <a:t>nghe theo </a:t>
            </a:r>
            <a:r>
              <a:rPr lang="vi-VN" sz="3600" smtClean="0">
                <a:solidFill>
                  <a:schemeClr val="tx1"/>
                </a:solidFill>
                <a:latin typeface="Cambria" panose="02040503050406030204" pitchFamily="18" charset="0"/>
                <a:ea typeface="Cambria" panose="02040503050406030204" pitchFamily="18" charset="0"/>
              </a:rPr>
              <a:t>lòng </a:t>
            </a:r>
            <a:r>
              <a:rPr lang="vi-VN" sz="3600">
                <a:solidFill>
                  <a:schemeClr val="tx1"/>
                </a:solidFill>
                <a:latin typeface="Cambria" panose="02040503050406030204" pitchFamily="18" charset="0"/>
                <a:ea typeface="Cambria" panose="02040503050406030204" pitchFamily="18" charset="0"/>
              </a:rPr>
              <a:t>yêu nước, tinh thần xây dựng và bảo vệ Tổ quốc</a:t>
            </a:r>
            <a:r>
              <a:rPr lang="vi-VN" sz="3600" smtClean="0">
                <a:solidFill>
                  <a:schemeClr val="tx1"/>
                </a:solidFill>
                <a:latin typeface="Cambria" panose="02040503050406030204" pitchFamily="18" charset="0"/>
                <a:ea typeface="Cambria" panose="02040503050406030204" pitchFamily="18" charset="0"/>
              </a:rPr>
              <a:t>.</a:t>
            </a:r>
            <a:r>
              <a:rPr lang="en-US" sz="3600" smtClean="0">
                <a:solidFill>
                  <a:schemeClr val="tx1"/>
                </a:solidFill>
                <a:latin typeface="Cambria" panose="02040503050406030204" pitchFamily="18" charset="0"/>
                <a:ea typeface="Cambria" panose="02040503050406030204" pitchFamily="18" charset="0"/>
              </a:rPr>
              <a:t> </a:t>
            </a:r>
            <a:r>
              <a:rPr lang="vi-VN" sz="3600">
                <a:solidFill>
                  <a:schemeClr val="tx1"/>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a:t>
            </a:r>
            <a:r>
              <a:rPr lang="vi-VN" sz="3600" smtClean="0">
                <a:solidFill>
                  <a:schemeClr val="tx1"/>
                </a:solidFill>
                <a:latin typeface="Cambria" panose="02040503050406030204" pitchFamily="18" charset="0"/>
                <a:ea typeface="Cambria" panose="02040503050406030204" pitchFamily="18" charset="0"/>
              </a:rPr>
              <a:t>nước</a:t>
            </a:r>
            <a:r>
              <a:rPr lang="en-US" sz="3600" smtClean="0">
                <a:solidFill>
                  <a:schemeClr val="tx1"/>
                </a:solidFill>
                <a:latin typeface="Cambria" panose="02040503050406030204" pitchFamily="18" charset="0"/>
                <a:ea typeface="Cambria" panose="02040503050406030204" pitchFamily="18" charset="0"/>
              </a:rPr>
              <a:t> nghiên cứu chế tạo vũ khí phục vụ cuộc kháng chiến</a:t>
            </a:r>
            <a:r>
              <a:rPr lang="vi-VN" sz="3600" smtClean="0">
                <a:solidFill>
                  <a:schemeClr val="tx1"/>
                </a:solidFill>
                <a:latin typeface="Cambria" panose="02040503050406030204" pitchFamily="18" charset="0"/>
                <a:ea typeface="Cambria" panose="02040503050406030204" pitchFamily="18" charset="0"/>
              </a:rPr>
              <a:t>. </a:t>
            </a:r>
            <a:endParaRPr lang="vi-VN" sz="3600" dirty="0" smtClean="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1173480" y="2150225"/>
            <a:ext cx="10812780" cy="1753235"/>
          </a:xfrm>
          <a:prstGeom prst="rect">
            <a:avLst/>
          </a:prstGeom>
        </p:spPr>
        <p:txBody>
          <a:bodyPr wrap="square">
            <a:spAutoFit/>
          </a:bodyPr>
          <a:lstStyle/>
          <a:p>
            <a:pPr lvl="0" indent="457200" algn="just" latinLnBrk="0"/>
            <a:r>
              <a:rPr lang="vi-VN" sz="3600" smtClean="0">
                <a:solidFill>
                  <a:schemeClr val="tx1"/>
                </a:solidFill>
                <a:latin typeface="Cambria" panose="02040503050406030204" pitchFamily="18" charset="0"/>
                <a:ea typeface="Cambria" panose="02040503050406030204" pitchFamily="18" charset="0"/>
              </a:rPr>
              <a:t>Việc </a:t>
            </a:r>
            <a:r>
              <a:rPr lang="vi-VN" sz="3600">
                <a:solidFill>
                  <a:schemeClr val="tx1"/>
                </a:solidFill>
                <a:latin typeface="Cambria" panose="02040503050406030204" pitchFamily="18" charset="0"/>
                <a:ea typeface="Cambria" panose="02040503050406030204" pitchFamily="18" charset="0"/>
              </a:rPr>
              <a:t>làm </a:t>
            </a:r>
            <a:r>
              <a:rPr lang="vi-VN" sz="3600" smtClean="0">
                <a:solidFill>
                  <a:schemeClr val="tx1"/>
                </a:solidFill>
                <a:latin typeface="Cambria" panose="02040503050406030204" pitchFamily="18" charset="0"/>
                <a:ea typeface="Cambria" panose="02040503050406030204" pitchFamily="18" charset="0"/>
              </a:rPr>
              <a:t>này </a:t>
            </a:r>
            <a:r>
              <a:rPr lang="vi-VN" sz="3600" dirty="0">
                <a:solidFill>
                  <a:schemeClr val="tx1"/>
                </a:solidFill>
                <a:latin typeface="Cambria" panose="02040503050406030204" pitchFamily="18" charset="0"/>
                <a:ea typeface="Cambria" panose="02040503050406030204" pitchFamily="18" charset="0"/>
              </a:rPr>
              <a:t>của </a:t>
            </a:r>
            <a:r>
              <a:rPr lang="vi-VN" sz="3600">
                <a:solidFill>
                  <a:schemeClr val="tx1"/>
                </a:solidFill>
                <a:latin typeface="Cambria" panose="02040503050406030204" pitchFamily="18" charset="0"/>
                <a:ea typeface="Cambria" panose="02040503050406030204" pitchFamily="18" charset="0"/>
              </a:rPr>
              <a:t>ông </a:t>
            </a:r>
            <a:r>
              <a:rPr lang="en-US" sz="3600" smtClean="0">
                <a:solidFill>
                  <a:schemeClr val="tx1"/>
                </a:solidFill>
                <a:latin typeface="Cambria" panose="02040503050406030204" pitchFamily="18" charset="0"/>
                <a:ea typeface="Cambria" panose="02040503050406030204" pitchFamily="18" charset="0"/>
              </a:rPr>
              <a:t>thể hiện </a:t>
            </a:r>
            <a:r>
              <a:rPr lang="vi-VN" sz="3600" smtClean="0">
                <a:solidFill>
                  <a:schemeClr val="tx1"/>
                </a:solidFill>
                <a:latin typeface="Cambria" panose="02040503050406030204" pitchFamily="18" charset="0"/>
                <a:ea typeface="Cambria" panose="02040503050406030204" pitchFamily="18" charset="0"/>
              </a:rPr>
              <a:t>lòng </a:t>
            </a:r>
            <a:r>
              <a:rPr lang="vi-VN" sz="3600" dirty="0">
                <a:solidFill>
                  <a:schemeClr val="tx1"/>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endParaRPr lang="vi-VN" sz="36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chemeClr val="tx1"/>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chemeClr val="tx1"/>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chemeClr val="tx1"/>
                </a:solidFill>
                <a:latin typeface="Cambria" panose="02040503050406030204" pitchFamily="18" charset="0"/>
                <a:ea typeface="Cambria" panose="02040503050406030204" pitchFamily="18" charset="0"/>
              </a:rPr>
              <a:t>Ngoài ra, ông còn có công lớn trong việc xây dựng nền khoa học trẻ tuổi của nước nhà.</a:t>
            </a:r>
            <a:endParaRPr lang="vi-VN" sz="32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endParaRPr lang="vi-VN" sz="4000" b="1" dirty="0">
              <a:solidFill>
                <a:schemeClr val="tx1"/>
              </a:solidFill>
              <a:latin typeface="Calibri" panose="020F0502020204030204" pitchFamily="34" charset="0"/>
              <a:cs typeface="Calibri" panose="020F0502020204030204" pitchFamily="34" charset="0"/>
            </a:endParaRPr>
          </a:p>
        </p:txBody>
      </p:sp>
      <p:grpSp>
        <p:nvGrpSpPr>
          <p:cNvPr id="5" name="Group 32"/>
          <p:cNvGrpSpPr/>
          <p:nvPr/>
        </p:nvGrpSpPr>
        <p:grpSpPr>
          <a:xfrm>
            <a:off x="2640330" y="2263140"/>
            <a:ext cx="7269480" cy="3349641"/>
            <a:chOff x="3195961" y="4237337"/>
            <a:chExt cx="5118899" cy="2439799"/>
          </a:xfrm>
        </p:grpSpPr>
        <p:pic>
          <p:nvPicPr>
            <p:cNvPr id="10" name="Picture 28"/>
            <p:cNvPicPr>
              <a:picLocks noChangeAspect="1"/>
            </p:cNvPicPr>
            <p:nvPr/>
          </p:nvPicPr>
          <p:blipFill>
            <a:blip r:embed="rId1"/>
            <a:stretch>
              <a:fillRect/>
            </a:stretch>
          </p:blipFill>
          <p:spPr>
            <a:xfrm>
              <a:off x="3195961" y="4316981"/>
              <a:ext cx="1334825" cy="2280937"/>
            </a:xfrm>
            <a:prstGeom prst="rect">
              <a:avLst/>
            </a:prstGeom>
          </p:spPr>
        </p:pic>
        <p:pic>
          <p:nvPicPr>
            <p:cNvPr id="11" name="Picture 30"/>
            <p:cNvPicPr>
              <a:picLocks noChangeAspect="1"/>
            </p:cNvPicPr>
            <p:nvPr/>
          </p:nvPicPr>
          <p:blipFill>
            <a:blip r:embed="rId2"/>
            <a:stretch>
              <a:fillRect/>
            </a:stretch>
          </p:blipFill>
          <p:spPr>
            <a:xfrm>
              <a:off x="6745341" y="4418201"/>
              <a:ext cx="1569519" cy="2258935"/>
            </a:xfrm>
            <a:prstGeom prst="rect">
              <a:avLst/>
            </a:prstGeom>
          </p:spPr>
        </p:pic>
        <p:sp>
          <p:nvSpPr>
            <p:cNvPr id="12" name="Rectangle: Rounded Corners 31"/>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Times New Roman" panose="02020603050405020304" pitchFamily="18" charset="0"/>
                  <a:cs typeface="Times New Roman" panose="02020603050405020304" pitchFamily="18" charset="0"/>
                </a:rPr>
                <a:t>Thảo</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luận</a:t>
              </a:r>
              <a:r>
                <a:rPr lang="en-US" sz="4400" dirty="0">
                  <a:solidFill>
                    <a:srgbClr val="FF0066"/>
                  </a:solidFill>
                  <a:latin typeface="Times New Roman" panose="02020603050405020304" pitchFamily="18" charset="0"/>
                  <a:cs typeface="Times New Roman" panose="02020603050405020304" pitchFamily="18" charset="0"/>
                </a:rPr>
                <a:t> </a:t>
              </a:r>
              <a:endParaRPr lang="en-US" sz="4400" dirty="0">
                <a:solidFill>
                  <a:srgbClr val="FF0066"/>
                </a:solidFill>
                <a:latin typeface="Times New Roman" panose="02020603050405020304" pitchFamily="18" charset="0"/>
                <a:cs typeface="Times New Roman" panose="02020603050405020304" pitchFamily="18" charset="0"/>
              </a:endParaRPr>
            </a:p>
            <a:p>
              <a:pPr algn="ctr"/>
              <a:r>
                <a:rPr lang="en-US" sz="4400" dirty="0" err="1">
                  <a:solidFill>
                    <a:srgbClr val="FF0066"/>
                  </a:solidFill>
                  <a:latin typeface="Times New Roman" panose="02020603050405020304" pitchFamily="18" charset="0"/>
                  <a:cs typeface="Times New Roman" panose="02020603050405020304" pitchFamily="18" charset="0"/>
                </a:rPr>
                <a:t>nhóm</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đôi</a:t>
              </a:r>
              <a:endParaRPr lang="vi-VN" sz="4400" dirty="0">
                <a:solidFill>
                  <a:srgbClr val="FF0066"/>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p:pic>
        <p:nvPicPr>
          <p:cNvPr id="9" name="Slide Zoom 8">
            <a:hlinkClick r:id="rId2" action="ppaction://hlinksldjump"/>
          </p:cNvPr>
          <p:cNvPicPr>
            <a:picLocks noGrp="1" noRot="1" noChangeAspect="1" noMove="1" noResize="1" noEditPoints="1" noAdjustHandles="1" noChangeArrowheads="1" noChangeShapeType="1"/>
          </p:cNvPicPr>
          <p:nvPr/>
        </p:nvPicPr>
        <p:blipFill>
          <a:blip r:embed="rId3"/>
          <a:stretch>
            <a:fillRect/>
          </a:stretch>
        </p:blipFill>
        <p:spPr>
          <a:xfrm>
            <a:off x="1491590" y="1229309"/>
            <a:ext cx="1654628" cy="930728"/>
          </a:xfrm>
          <a:prstGeom prst="rect">
            <a:avLst/>
          </a:prstGeom>
          <a:ln w="3175">
            <a:solidFill>
              <a:prstClr val="lightGray"/>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p:pic>
        <p:nvPicPr>
          <p:cNvPr id="5" name="Slide Zoom 4">
            <a:hlinkClick r:id="rId2" action="ppaction://hlinksldjump"/>
          </p:cNvPr>
          <p:cNvPicPr>
            <a:picLocks noGrp="1" noRot="1" noChangeAspect="1" noMove="1" noResize="1" noEditPoints="1" noAdjustHandles="1" noChangeArrowheads="1" noChangeShapeType="1"/>
          </p:cNvPicPr>
          <p:nvPr/>
        </p:nvPicPr>
        <p:blipFill>
          <a:blip r:embed="rId3"/>
          <a:stretch>
            <a:fillRect/>
          </a:stretch>
        </p:blipFill>
        <p:spPr>
          <a:xfrm>
            <a:off x="947776" y="593892"/>
            <a:ext cx="2352780" cy="13234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p:cNvSpPr/>
          <p:nvPr/>
        </p:nvSpPr>
        <p:spPr>
          <a:xfrm>
            <a:off x="4016042" y="5843069"/>
            <a:ext cx="564705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Đạn SKZ và bom phóng</a:t>
            </a:r>
            <a:endPar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p:pic>
        <p:nvPicPr>
          <p:cNvPr id="5" name="Slide Zoom 4">
            <a:hlinkClick r:id="rId2" action="ppaction://hlinksldjump"/>
          </p:cNvPr>
          <p:cNvPicPr>
            <a:picLocks noGrp="1" noRot="1" noChangeAspect="1" noMove="1" noResize="1" noEditPoints="1" noAdjustHandles="1" noChangeArrowheads="1" noChangeShapeType="1"/>
          </p:cNvPicPr>
          <p:nvPr/>
        </p:nvPicPr>
        <p:blipFill>
          <a:blip r:embed="rId3"/>
          <a:stretch>
            <a:fillRect/>
          </a:stretch>
        </p:blipFill>
        <p:spPr>
          <a:xfrm>
            <a:off x="460426" y="571500"/>
            <a:ext cx="3048000" cy="1714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7672" y="1778587"/>
            <a:ext cx="10186489" cy="954107"/>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626745" y="1712136"/>
            <a:ext cx="11125200" cy="2553335"/>
          </a:xfrm>
          <a:prstGeom prst="rect">
            <a:avLst/>
          </a:prstGeom>
        </p:spPr>
        <p:txBody>
          <a:bodyPr wrap="square">
            <a:spAutoFit/>
          </a:bodyPr>
          <a:lstStyle/>
          <a:p>
            <a:pPr lvl="0" indent="457200" algn="just" latinLnBrk="0"/>
            <a:r>
              <a:rPr lang="vi-VN" sz="3200" dirty="0">
                <a:solidFill>
                  <a:schemeClr val="tx1"/>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495366" y="4376372"/>
            <a:ext cx="10505143" cy="954107"/>
          </a:xfrm>
          <a:prstGeom prst="rect">
            <a:avLst/>
          </a:prstGeom>
        </p:spPr>
        <p:txBody>
          <a:bodyPr wrap="square">
            <a:spAutoFit/>
          </a:bodyPr>
          <a:lstStyle/>
          <a:p>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3</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13961" y="115457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361950" y="1956941"/>
            <a:ext cx="11125200" cy="1198880"/>
          </a:xfrm>
          <a:prstGeom prst="rect">
            <a:avLst/>
          </a:prstGeom>
        </p:spPr>
        <p:txBody>
          <a:bodyPr wrap="square">
            <a:spAutoFit/>
          </a:bodyPr>
          <a:lstStyle/>
          <a:p>
            <a:pPr lvl="0" algn="just" latinLnBrk="0"/>
            <a:r>
              <a:rPr lang="en-US" sz="3600">
                <a:solidFill>
                  <a:schemeClr val="tx1"/>
                </a:solidFill>
                <a:latin typeface="Cambria" panose="02040503050406030204" pitchFamily="18" charset="0"/>
                <a:ea typeface="Cambria" panose="02040503050406030204" pitchFamily="18" charset="0"/>
              </a:rPr>
              <a:t>   </a:t>
            </a:r>
            <a:r>
              <a:rPr lang="vi-VN" sz="3600">
                <a:solidFill>
                  <a:schemeClr val="tx1"/>
                </a:solidFill>
              </a:rPr>
              <a:t> </a:t>
            </a:r>
            <a:r>
              <a:rPr lang="vi-VN" sz="3600">
                <a:solidFill>
                  <a:schemeClr val="tx1"/>
                </a:solidFill>
                <a:latin typeface="Times New Roman" panose="02020603050405020304" pitchFamily="18" charset="0"/>
                <a:cs typeface="Times New Roman" panose="02020603050405020304" pitchFamily="18" charset="0"/>
              </a:rPr>
              <a:t>Lòng yêu nước trong mỗi người Việt </a:t>
            </a:r>
            <a:r>
              <a:rPr lang="vi-VN" sz="3600" smtClean="0">
                <a:solidFill>
                  <a:schemeClr val="tx1"/>
                </a:solidFill>
                <a:latin typeface="Times New Roman" panose="02020603050405020304" pitchFamily="18" charset="0"/>
                <a:cs typeface="Times New Roman" panose="02020603050405020304" pitchFamily="18" charset="0"/>
              </a:rPr>
              <a:t>Nam</a:t>
            </a:r>
            <a:r>
              <a:rPr lang="en-US" sz="3600" smtClean="0">
                <a:solidFill>
                  <a:schemeClr val="tx1"/>
                </a:solidFill>
                <a:latin typeface="Times New Roman" panose="02020603050405020304" pitchFamily="18" charset="0"/>
                <a:cs typeface="Times New Roman" panose="02020603050405020304" pitchFamily="18" charset="0"/>
              </a:rPr>
              <a:t> </a:t>
            </a:r>
            <a:r>
              <a:rPr lang="vi-VN" sz="3600" smtClean="0">
                <a:solidFill>
                  <a:schemeClr val="tx1"/>
                </a:solidFill>
                <a:latin typeface="Times New Roman" panose="02020603050405020304" pitchFamily="18" charset="0"/>
                <a:cs typeface="Times New Roman" panose="02020603050405020304" pitchFamily="18" charset="0"/>
              </a:rPr>
              <a:t>luôn </a:t>
            </a:r>
            <a:r>
              <a:rPr lang="vi-VN" sz="3600">
                <a:solidFill>
                  <a:schemeClr val="tx1"/>
                </a:solidFill>
                <a:latin typeface="Times New Roman" panose="02020603050405020304" pitchFamily="18" charset="0"/>
                <a:cs typeface="Times New Roman" panose="02020603050405020304" pitchFamily="18" charset="0"/>
              </a:rPr>
              <a:t>được đặt lên hàng đầu, hơn mọi mục tiêu và lí tưởng cá nhân</a:t>
            </a:r>
            <a:r>
              <a:rPr lang="vi-VN" sz="3600" smtClean="0">
                <a:solidFill>
                  <a:schemeClr val="tx1"/>
                </a:solidFill>
                <a:latin typeface="Times New Roman" panose="02020603050405020304" pitchFamily="18" charset="0"/>
                <a:cs typeface="Times New Roman" panose="02020603050405020304" pitchFamily="18" charset="0"/>
              </a:rPr>
              <a:t>.</a:t>
            </a:r>
            <a:r>
              <a:rPr lang="en-US" sz="3600" smtClean="0">
                <a:solidFill>
                  <a:schemeClr val="tx1"/>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363209" y="105076"/>
            <a:ext cx="5968501" cy="1847248"/>
          </a:xfrm>
          <a:prstGeom prst="rect">
            <a:avLst/>
          </a:prstGeom>
        </p:spPr>
      </p:pic>
      <p:sp>
        <p:nvSpPr>
          <p:cNvPr id="3" name="Rectangle 2"/>
          <p:cNvSpPr/>
          <p:nvPr/>
        </p:nvSpPr>
        <p:spPr>
          <a:xfrm>
            <a:off x="530976" y="1846105"/>
            <a:ext cx="11342370" cy="1754326"/>
          </a:xfrm>
          <a:prstGeom prst="rect">
            <a:avLst/>
          </a:prstGeom>
        </p:spPr>
        <p:txBody>
          <a:bodyPr wrap="square">
            <a:spAutoFit/>
          </a:bodyPr>
          <a:lstStyle/>
          <a:p>
            <a:pPr algn="just" latinLnBrk="0"/>
            <a:r>
              <a:rPr lang="en-US" sz="3600" smtClean="0">
                <a:solidFill>
                  <a:schemeClr val="tx1"/>
                </a:solidFill>
                <a:latin typeface="Cambria" panose="02040503050406030204" pitchFamily="18" charset="0"/>
                <a:ea typeface="Cambria" panose="02040503050406030204" pitchFamily="18" charset="0"/>
              </a:rPr>
              <a:t>       C</a:t>
            </a:r>
            <a:r>
              <a:rPr lang="vi-VN" sz="3600" smtClean="0">
                <a:solidFill>
                  <a:schemeClr val="tx1"/>
                </a:solidFill>
                <a:latin typeface="Cambria" panose="02040503050406030204" pitchFamily="18" charset="0"/>
                <a:ea typeface="Cambria" panose="02040503050406030204" pitchFamily="18" charset="0"/>
              </a:rPr>
              <a:t>a </a:t>
            </a:r>
            <a:r>
              <a:rPr lang="vi-VN" sz="3600">
                <a:solidFill>
                  <a:schemeClr val="tx1"/>
                </a:solidFill>
                <a:latin typeface="Cambria" panose="02040503050406030204" pitchFamily="18" charset="0"/>
                <a:ea typeface="Cambria" panose="02040503050406030204" pitchFamily="18" charset="0"/>
              </a:rPr>
              <a:t>ngợi </a:t>
            </a:r>
            <a:r>
              <a:rPr lang="en-US" sz="3600" smtClean="0">
                <a:solidFill>
                  <a:schemeClr val="tx1"/>
                </a:solidFill>
                <a:latin typeface="Cambria" panose="02040503050406030204" pitchFamily="18" charset="0"/>
                <a:ea typeface="Cambria" panose="02040503050406030204" pitchFamily="18" charset="0"/>
              </a:rPr>
              <a:t>lòng yêu nước và </a:t>
            </a:r>
            <a:r>
              <a:rPr lang="vi-VN" sz="3600" smtClean="0">
                <a:solidFill>
                  <a:schemeClr val="tx1"/>
                </a:solidFill>
                <a:latin typeface="Cambria" panose="02040503050406030204" pitchFamily="18" charset="0"/>
                <a:ea typeface="Cambria" panose="02040503050406030204" pitchFamily="18" charset="0"/>
              </a:rPr>
              <a:t>những </a:t>
            </a:r>
            <a:r>
              <a:rPr lang="vi-VN" sz="3600">
                <a:solidFill>
                  <a:schemeClr val="tx1"/>
                </a:solidFill>
                <a:latin typeface="Cambria" panose="02040503050406030204" pitchFamily="18" charset="0"/>
                <a:ea typeface="Cambria" panose="02040503050406030204" pitchFamily="18" charset="0"/>
              </a:rPr>
              <a:t>cống hiến xuất sắc cho sự nghiệp quốc phòng và xây dựng nền khoa học trẻ </a:t>
            </a:r>
            <a:r>
              <a:rPr lang="vi-VN" sz="3600" smtClean="0">
                <a:solidFill>
                  <a:schemeClr val="tx1"/>
                </a:solidFill>
                <a:latin typeface="Cambria" panose="02040503050406030204" pitchFamily="18" charset="0"/>
                <a:ea typeface="Cambria" panose="02040503050406030204" pitchFamily="18" charset="0"/>
              </a:rPr>
              <a:t>tuổi </a:t>
            </a:r>
            <a:r>
              <a:rPr lang="vi-VN" sz="3600">
                <a:solidFill>
                  <a:schemeClr val="tx1"/>
                </a:solidFill>
                <a:latin typeface="Cambria" panose="02040503050406030204" pitchFamily="18" charset="0"/>
                <a:ea typeface="Cambria" panose="02040503050406030204" pitchFamily="18" charset="0"/>
              </a:rPr>
              <a:t>nước </a:t>
            </a:r>
            <a:r>
              <a:rPr lang="en-US" sz="3600" smtClean="0">
                <a:solidFill>
                  <a:schemeClr val="tx1"/>
                </a:solidFill>
                <a:latin typeface="Cambria" panose="02040503050406030204" pitchFamily="18" charset="0"/>
                <a:ea typeface="Cambria" panose="02040503050406030204" pitchFamily="18" charset="0"/>
              </a:rPr>
              <a:t>nhà </a:t>
            </a:r>
            <a:r>
              <a:rPr lang="vi-VN" sz="3600" smtClean="0">
                <a:solidFill>
                  <a:schemeClr val="tx1"/>
                </a:solidFill>
                <a:latin typeface="Cambria" panose="02040503050406030204" pitchFamily="18" charset="0"/>
                <a:ea typeface="Cambria" panose="02040503050406030204" pitchFamily="18" charset="0"/>
              </a:rPr>
              <a:t>của </a:t>
            </a:r>
            <a:r>
              <a:rPr lang="vi-VN" sz="3600">
                <a:solidFill>
                  <a:schemeClr val="tx1"/>
                </a:solidFill>
                <a:latin typeface="Cambria" panose="02040503050406030204" pitchFamily="18" charset="0"/>
                <a:ea typeface="Cambria" panose="02040503050406030204" pitchFamily="18" charset="0"/>
              </a:rPr>
              <a:t>Anh hùng Lao động Trần Đại Nghĩa</a:t>
            </a:r>
            <a:r>
              <a:rPr lang="vi-VN" sz="3600" smtClean="0">
                <a:solidFill>
                  <a:schemeClr val="tx1"/>
                </a:solidFill>
                <a:latin typeface="Cambria" panose="02040503050406030204" pitchFamily="18" charset="0"/>
                <a:ea typeface="Cambria" panose="02040503050406030204" pitchFamily="18" charset="0"/>
              </a:rPr>
              <a:t>.</a:t>
            </a:r>
            <a:endParaRPr lang="vi-VN" sz="3600" smtClean="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p:cNvGrpSpPr/>
          <p:nvPr/>
        </p:nvGrpSpPr>
        <p:grpSpPr>
          <a:xfrm>
            <a:off x="0" y="3617968"/>
            <a:ext cx="12206178" cy="3240032"/>
            <a:chOff x="0" y="3617968"/>
            <a:chExt cx="12206178" cy="324003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p:cNvSpPr/>
          <p:nvPr/>
        </p:nvSpPr>
        <p:spPr>
          <a:xfrm>
            <a:off x="2920365" y="607695"/>
            <a:ext cx="6351270" cy="230695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7" name="Speech Bubble: Rectangle with Corners Rounded 2"/>
          <p:cNvSpPr/>
          <p:nvPr/>
        </p:nvSpPr>
        <p:spPr>
          <a:xfrm>
            <a:off x="152400" y="3428999"/>
            <a:ext cx="11887200" cy="3611166"/>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8135" y="4026169"/>
            <a:ext cx="11114991" cy="1569660"/>
          </a:xfrm>
          <a:prstGeom prst="rect">
            <a:avLst/>
          </a:prstGeom>
          <a:noFill/>
        </p:spPr>
        <p:txBody>
          <a:bodyPr wrap="square" rtlCol="0">
            <a:spAutoFit/>
          </a:bodyPr>
          <a:lstStyle/>
          <a:p>
            <a:pPr lvl="0" algn="just">
              <a:defRPr/>
            </a:pPr>
            <a:r>
              <a:rPr lang="en-US"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iọng </a:t>
            </a:r>
            <a:r>
              <a:rPr lang="vi-VN" sz="3200">
                <a:solidFill>
                  <a:schemeClr val="bg1"/>
                </a:solidFill>
                <a:latin typeface="Cambria" panose="02040503050406030204" pitchFamily="18" charset="0"/>
                <a:ea typeface="Cambria" panose="02040503050406030204" pitchFamily="18" charset="0"/>
              </a:rPr>
              <a:t>đọc </a:t>
            </a:r>
            <a:r>
              <a:rPr lang="en-US" sz="3200" smtClean="0">
                <a:solidFill>
                  <a:schemeClr val="bg1"/>
                </a:solidFill>
                <a:latin typeface="Cambria" panose="02040503050406030204" pitchFamily="18" charset="0"/>
                <a:ea typeface="Cambria" panose="02040503050406030204" pitchFamily="18" charset="0"/>
              </a:rPr>
              <a:t>nhẹ </a:t>
            </a:r>
            <a:r>
              <a:rPr lang="en-US" sz="3200" smtClean="0">
                <a:solidFill>
                  <a:schemeClr val="bg1"/>
                </a:solidFill>
                <a:latin typeface="Cambria" panose="02040503050406030204" pitchFamily="18" charset="0"/>
                <a:ea typeface="Cambria" panose="02040503050406030204" pitchFamily="18" charset="0"/>
              </a:rPr>
              <a:t>nhàng, cảm hứng ngợi ca; nhấn giọng vào những từ ngữ </a:t>
            </a:r>
            <a:r>
              <a:rPr lang="vi-VN" sz="3200" smtClean="0">
                <a:solidFill>
                  <a:schemeClr val="bg1"/>
                </a:solidFill>
                <a:latin typeface="Cambria" panose="02040503050406030204" pitchFamily="18" charset="0"/>
                <a:ea typeface="Cambria" panose="02040503050406030204" pitchFamily="18" charset="0"/>
              </a:rPr>
              <a:t>thể </a:t>
            </a:r>
            <a:r>
              <a:rPr lang="vi-VN" sz="3200" smtClean="0">
                <a:solidFill>
                  <a:schemeClr val="bg1"/>
                </a:solidFill>
                <a:latin typeface="Cambria" panose="02040503050406030204" pitchFamily="18" charset="0"/>
                <a:ea typeface="Cambria" panose="02040503050406030204" pitchFamily="18" charset="0"/>
              </a:rPr>
              <a:t>hiện</a:t>
            </a:r>
            <a:r>
              <a:rPr lang="en-US" sz="3200" smtClean="0">
                <a:solidFill>
                  <a:schemeClr val="bg1"/>
                </a:solidFill>
                <a:latin typeface="Cambria" panose="02040503050406030204" pitchFamily="18" charset="0"/>
                <a:ea typeface="Cambria" panose="02040503050406030204" pitchFamily="18" charset="0"/>
              </a:rPr>
              <a:t> sự nhiệt huyết, </a:t>
            </a:r>
            <a:r>
              <a:rPr lang="en-US" sz="3200" smtClean="0">
                <a:solidFill>
                  <a:schemeClr val="bg1"/>
                </a:solidFill>
                <a:latin typeface="Cambria" panose="02040503050406030204" pitchFamily="18" charset="0"/>
                <a:ea typeface="Cambria" panose="02040503050406030204" pitchFamily="18" charset="0"/>
              </a:rPr>
              <a:t>lòng yêu nước</a:t>
            </a:r>
            <a:r>
              <a:rPr lang="en-US" sz="3200" smtClean="0">
                <a:solidFill>
                  <a:schemeClr val="bg1"/>
                </a:solidFill>
                <a:latin typeface="Cambria" panose="02040503050406030204" pitchFamily="18" charset="0"/>
                <a:ea typeface="Cambria" panose="02040503050406030204" pitchFamily="18" charset="0"/>
              </a:rPr>
              <a:t>, những đóng góp và công lao to lớn </a:t>
            </a:r>
            <a:r>
              <a:rPr lang="en-US" sz="3200">
                <a:solidFill>
                  <a:schemeClr val="bg1"/>
                </a:solidFill>
                <a:latin typeface="Cambria" panose="02040503050406030204" pitchFamily="18" charset="0"/>
                <a:ea typeface="Cambria" panose="02040503050406030204" pitchFamily="18" charset="0"/>
              </a:rPr>
              <a:t>của Anh hùng </a:t>
            </a:r>
            <a:r>
              <a:rPr lang="en-US" sz="3200">
                <a:solidFill>
                  <a:schemeClr val="bg1"/>
                </a:solidFill>
                <a:latin typeface="Cambria" panose="02040503050406030204" pitchFamily="18" charset="0"/>
                <a:ea typeface="Cambria" panose="02040503050406030204" pitchFamily="18" charset="0"/>
              </a:rPr>
              <a:t>Lao </a:t>
            </a:r>
            <a:r>
              <a:rPr lang="en-US" sz="3200" smtClean="0">
                <a:solidFill>
                  <a:schemeClr val="bg1"/>
                </a:solidFill>
                <a:latin typeface="Cambria" panose="02040503050406030204" pitchFamily="18" charset="0"/>
                <a:ea typeface="Cambria" panose="02040503050406030204" pitchFamily="18" charset="0"/>
              </a:rPr>
              <a:t>động </a:t>
            </a:r>
            <a:r>
              <a:rPr lang="en-US" sz="3200">
                <a:solidFill>
                  <a:schemeClr val="bg1"/>
                </a:solidFill>
                <a:latin typeface="Cambria" panose="02040503050406030204" pitchFamily="18" charset="0"/>
                <a:ea typeface="Cambria" panose="02040503050406030204" pitchFamily="18" charset="0"/>
              </a:rPr>
              <a:t>Trần Đại Nghĩa </a:t>
            </a:r>
            <a:r>
              <a:rPr lang="vi-VN" sz="3200" smtClean="0">
                <a:solidFill>
                  <a:schemeClr val="bg1"/>
                </a:solidFill>
                <a:latin typeface="Cambria" panose="02040503050406030204" pitchFamily="18" charset="0"/>
                <a:ea typeface="Cambria" panose="02040503050406030204" pitchFamily="18" charset="0"/>
              </a:rPr>
              <a:t> </a:t>
            </a:r>
            <a:endParaRPr kumimoji="0" lang="en-US" sz="32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563" y="778518"/>
            <a:ext cx="10506075" cy="5015865"/>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Năm 1946, nghe theo tiếng gọi </a:t>
            </a: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563" y="778518"/>
            <a:ext cx="10506075" cy="5015865"/>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đầy đủ tiện nghi</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nước ngoài, theo Bác Hồ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về nước</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Ông được Bác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đặt tên mới</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là Trần Đại Nghĩa và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giao nhiệm vụ</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nghiên cứu chế tạo vũ khí phục vụ cuộc kháng chiến chống thực dân Pháp. Ông đã cùng các đồng nghiệp chế tạo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thành công</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những loại vũ khí có sức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lớn</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trong việc xây dựng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nền khoa học trẻ tuổi</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của nước nhà.</a:t>
            </a:r>
            <a:endPar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endParaRPr lang="en-US" sz="4000" dirty="0">
              <a:solidFill>
                <a:srgbClr val="F0ECE6"/>
              </a:solidFill>
              <a:latin typeface="Cambria" panose="02040503050406030204" pitchFamily="18" charset="0"/>
              <a:ea typeface="Cambria" panose="02040503050406030204" pitchFamily="18" charset="0"/>
            </a:endParaRPr>
          </a:p>
          <a:p>
            <a:pPr algn="ct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endParaRPr lang="en-US" sz="4000" dirty="0">
              <a:solidFill>
                <a:srgbClr val="F0ECE6"/>
              </a:solidFill>
              <a:latin typeface="Cambria" panose="02040503050406030204" pitchFamily="18" charset="0"/>
              <a:ea typeface="Cambria" panose="02040503050406030204" pitchFamily="18" charset="0"/>
            </a:endParaRPr>
          </a:p>
        </p:txBody>
      </p:sp>
      <p:sp>
        <p:nvSpPr>
          <p:cNvPr id="5" name="Rectangle 4"/>
          <p:cNvSpPr/>
          <p:nvPr/>
        </p:nvSpPr>
        <p:spPr>
          <a:xfrm>
            <a:off x="433646" y="1607127"/>
            <a:ext cx="11526982" cy="4031873"/>
          </a:xfrm>
          <a:prstGeom prst="rect">
            <a:avLst/>
          </a:prstGeom>
        </p:spPr>
        <p:txBody>
          <a:bodyPr wrap="square">
            <a:spAutoFit/>
          </a:bodyPr>
          <a:lstStyle/>
          <a:p>
            <a:pPr lvl="0" algn="just" latinLnBrk="0"/>
            <a:r>
              <a:rPr lang="en-US" sz="3200" smtClean="0">
                <a:solidFill>
                  <a:schemeClr val="tx1"/>
                </a:solidFill>
                <a:latin typeface="Cambria" panose="02040503050406030204" pitchFamily="18" charset="0"/>
                <a:ea typeface="Cambria" panose="02040503050406030204" pitchFamily="18" charset="0"/>
              </a:rPr>
              <a:t>- Khâm phục tài năng và </a:t>
            </a:r>
            <a:r>
              <a:rPr lang="vi-VN" sz="3200" smtClean="0">
                <a:solidFill>
                  <a:schemeClr val="tx1"/>
                </a:solidFill>
                <a:latin typeface="Cambria" panose="02040503050406030204" pitchFamily="18" charset="0"/>
                <a:ea typeface="Cambria" panose="02040503050406030204" pitchFamily="18" charset="0"/>
              </a:rPr>
              <a:t>những </a:t>
            </a:r>
            <a:r>
              <a:rPr lang="vi-VN" sz="3200">
                <a:solidFill>
                  <a:schemeClr val="tx1"/>
                </a:solidFill>
                <a:latin typeface="Cambria" panose="02040503050406030204" pitchFamily="18" charset="0"/>
                <a:ea typeface="Cambria" panose="02040503050406030204" pitchFamily="18" charset="0"/>
              </a:rPr>
              <a:t>cống hiến xuất sắc cho sự nghiệp quốc </a:t>
            </a:r>
            <a:r>
              <a:rPr lang="vi-VN" sz="3200" smtClean="0">
                <a:solidFill>
                  <a:schemeClr val="tx1"/>
                </a:solidFill>
                <a:latin typeface="Cambria" panose="02040503050406030204" pitchFamily="18" charset="0"/>
                <a:ea typeface="Cambria" panose="02040503050406030204" pitchFamily="18" charset="0"/>
              </a:rPr>
              <a:t>phòng</a:t>
            </a:r>
            <a:r>
              <a:rPr lang="en-US" sz="3200" smtClean="0">
                <a:solidFill>
                  <a:schemeClr val="tx1"/>
                </a:solidFill>
                <a:latin typeface="Cambria" panose="02040503050406030204" pitchFamily="18" charset="0"/>
                <a:ea typeface="Cambria" panose="02040503050406030204" pitchFamily="18" charset="0"/>
              </a:rPr>
              <a:t>, </a:t>
            </a:r>
            <a:r>
              <a:rPr lang="vi-VN" sz="3200" smtClean="0">
                <a:solidFill>
                  <a:schemeClr val="tx1"/>
                </a:solidFill>
                <a:latin typeface="Cambria" panose="02040503050406030204" pitchFamily="18" charset="0"/>
                <a:ea typeface="Cambria" panose="02040503050406030204" pitchFamily="18" charset="0"/>
              </a:rPr>
              <a:t>xây </a:t>
            </a:r>
            <a:r>
              <a:rPr lang="vi-VN" sz="3200">
                <a:solidFill>
                  <a:schemeClr val="tx1"/>
                </a:solidFill>
                <a:latin typeface="Cambria" panose="02040503050406030204" pitchFamily="18" charset="0"/>
                <a:ea typeface="Cambria" panose="02040503050406030204" pitchFamily="18" charset="0"/>
              </a:rPr>
              <a:t>dựng nền khoa học trẻ tuổi của đất </a:t>
            </a:r>
            <a:r>
              <a:rPr lang="vi-VN" sz="3200" smtClean="0">
                <a:solidFill>
                  <a:schemeClr val="tx1"/>
                </a:solidFill>
                <a:latin typeface="Cambria" panose="02040503050406030204" pitchFamily="18" charset="0"/>
                <a:ea typeface="Cambria" panose="02040503050406030204" pitchFamily="18" charset="0"/>
              </a:rPr>
              <a:t>nước</a:t>
            </a:r>
            <a:r>
              <a:rPr lang="en-US" sz="3200" smtClean="0">
                <a:solidFill>
                  <a:schemeClr val="tx1"/>
                </a:solidFill>
                <a:latin typeface="Cambria" panose="02040503050406030204" pitchFamily="18" charset="0"/>
                <a:ea typeface="Cambria" panose="02040503050406030204" pitchFamily="18" charset="0"/>
              </a:rPr>
              <a:t> </a:t>
            </a:r>
            <a:r>
              <a:rPr lang="vi-VN" sz="3200" smtClean="0">
                <a:solidFill>
                  <a:schemeClr val="tx1"/>
                </a:solidFill>
                <a:latin typeface="Cambria" panose="02040503050406030204" pitchFamily="18" charset="0"/>
                <a:ea typeface="Cambria" panose="02040503050406030204" pitchFamily="18" charset="0"/>
              </a:rPr>
              <a:t>của </a:t>
            </a:r>
            <a:r>
              <a:rPr lang="vi-VN" sz="3200">
                <a:solidFill>
                  <a:schemeClr val="tx1"/>
                </a:solidFill>
                <a:latin typeface="Cambria" panose="02040503050406030204" pitchFamily="18" charset="0"/>
                <a:ea typeface="Cambria" panose="02040503050406030204" pitchFamily="18" charset="0"/>
              </a:rPr>
              <a:t>Anh hùng Lao động Trần Đại </a:t>
            </a:r>
            <a:r>
              <a:rPr lang="vi-VN" sz="3200" smtClean="0">
                <a:solidFill>
                  <a:schemeClr val="tx1"/>
                </a:solidFill>
                <a:latin typeface="Cambria" panose="02040503050406030204" pitchFamily="18" charset="0"/>
                <a:ea typeface="Cambria" panose="02040503050406030204" pitchFamily="18" charset="0"/>
              </a:rPr>
              <a:t>Nghĩa</a:t>
            </a:r>
            <a:r>
              <a:rPr lang="en-US" sz="3200" smtClean="0">
                <a:solidFill>
                  <a:schemeClr val="tx1"/>
                </a:solidFill>
                <a:latin typeface="Cambria" panose="02040503050406030204" pitchFamily="18" charset="0"/>
                <a:ea typeface="Cambria" panose="02040503050406030204" pitchFamily="18" charset="0"/>
              </a:rPr>
              <a:t>, một nhà </a:t>
            </a:r>
            <a:r>
              <a:rPr lang="en-US" sz="3200">
                <a:solidFill>
                  <a:schemeClr val="tx1"/>
                </a:solidFill>
                <a:latin typeface="Cambria" panose="02040503050406030204" pitchFamily="18" charset="0"/>
                <a:ea typeface="Cambria" panose="02040503050406030204" pitchFamily="18" charset="0"/>
              </a:rPr>
              <a:t>khoa học xuất sắc, ham nghiên cứu, học hỏi</a:t>
            </a:r>
            <a:r>
              <a:rPr lang="vi-VN" sz="3200">
                <a:solidFill>
                  <a:schemeClr val="tx1"/>
                </a:solidFill>
                <a:latin typeface="Cambria" panose="02040503050406030204" pitchFamily="18" charset="0"/>
                <a:ea typeface="Cambria" panose="02040503050406030204" pitchFamily="18" charset="0"/>
              </a:rPr>
              <a:t>. </a:t>
            </a:r>
            <a:endParaRPr lang="vi-VN" sz="3200">
              <a:solidFill>
                <a:schemeClr val="tx1"/>
              </a:solidFill>
              <a:latin typeface="Cambria" panose="02040503050406030204" pitchFamily="18" charset="0"/>
              <a:ea typeface="Cambria" panose="02040503050406030204" pitchFamily="18" charset="0"/>
            </a:endParaRPr>
          </a:p>
          <a:p>
            <a:pPr lvl="0" algn="just" latinLnBrk="0"/>
            <a:r>
              <a:rPr lang="en-US" sz="3200" smtClean="0">
                <a:solidFill>
                  <a:schemeClr val="tx1"/>
                </a:solidFill>
                <a:latin typeface="Cambria" panose="02040503050406030204" pitchFamily="18" charset="0"/>
                <a:ea typeface="Cambria" panose="02040503050406030204" pitchFamily="18" charset="0"/>
              </a:rPr>
              <a:t>- Tự hào về tấm gương</a:t>
            </a:r>
            <a:r>
              <a:rPr lang="vi-VN" sz="3200" smtClean="0">
                <a:solidFill>
                  <a:schemeClr val="tx1"/>
                </a:solidFill>
                <a:latin typeface="Cambria" panose="02040503050406030204" pitchFamily="18" charset="0"/>
                <a:ea typeface="Cambria" panose="02040503050406030204" pitchFamily="18" charset="0"/>
              </a:rPr>
              <a:t> Anh hùng Lao động Trần Đại Nghĩa</a:t>
            </a:r>
            <a:r>
              <a:rPr lang="en-US" sz="3200" smtClean="0">
                <a:solidFill>
                  <a:schemeClr val="tx1"/>
                </a:solidFill>
                <a:latin typeface="Cambria" panose="02040503050406030204" pitchFamily="18" charset="0"/>
                <a:ea typeface="Cambria" panose="02040503050406030204" pitchFamily="18" charset="0"/>
              </a:rPr>
              <a:t>, một người</a:t>
            </a:r>
            <a:r>
              <a:rPr lang="vi-VN" sz="3200" smtClean="0">
                <a:solidFill>
                  <a:schemeClr val="tx1"/>
                </a:solidFill>
                <a:latin typeface="Cambria" panose="02040503050406030204" pitchFamily="18" charset="0"/>
                <a:ea typeface="Cambria" panose="02040503050406030204" pitchFamily="18" charset="0"/>
              </a:rPr>
              <a:t> yêu nước</a:t>
            </a:r>
            <a:r>
              <a:rPr lang="en-US" sz="3200" smtClean="0">
                <a:solidFill>
                  <a:schemeClr val="tx1"/>
                </a:solidFill>
                <a:latin typeface="Cambria" panose="02040503050406030204" pitchFamily="18" charset="0"/>
                <a:ea typeface="Cambria" panose="02040503050406030204" pitchFamily="18" charset="0"/>
              </a:rPr>
              <a:t>, </a:t>
            </a:r>
            <a:r>
              <a:rPr lang="vi-VN" sz="3200" smtClean="0">
                <a:solidFill>
                  <a:schemeClr val="tx1"/>
                </a:solidFill>
                <a:latin typeface="Cambria" panose="02040503050406030204" pitchFamily="18" charset="0"/>
                <a:ea typeface="Cambria" panose="02040503050406030204" pitchFamily="18" charset="0"/>
              </a:rPr>
              <a:t>tận </a:t>
            </a:r>
            <a:r>
              <a:rPr lang="vi-VN" sz="3200">
                <a:solidFill>
                  <a:schemeClr val="tx1"/>
                </a:solidFill>
                <a:latin typeface="Cambria" panose="02040503050406030204" pitchFamily="18" charset="0"/>
                <a:ea typeface="Cambria" panose="02040503050406030204" pitchFamily="18" charset="0"/>
              </a:rPr>
              <a:t>tụy hết lòng </a:t>
            </a:r>
            <a:r>
              <a:rPr lang="en-US" sz="3200">
                <a:solidFill>
                  <a:schemeClr val="tx1"/>
                </a:solidFill>
                <a:latin typeface="Cambria" panose="02040503050406030204" pitchFamily="18" charset="0"/>
                <a:ea typeface="Cambria" panose="02040503050406030204" pitchFamily="18" charset="0"/>
              </a:rPr>
              <a:t>vì </a:t>
            </a:r>
            <a:r>
              <a:rPr lang="en-US" sz="3200" smtClean="0">
                <a:solidFill>
                  <a:schemeClr val="tx1"/>
                </a:solidFill>
                <a:latin typeface="Cambria" panose="02040503050406030204" pitchFamily="18" charset="0"/>
                <a:ea typeface="Cambria" panose="02040503050406030204" pitchFamily="18" charset="0"/>
              </a:rPr>
              <a:t>nước.</a:t>
            </a:r>
            <a:endParaRPr lang="en-US" sz="3200" smtClean="0">
              <a:solidFill>
                <a:schemeClr val="tx1"/>
              </a:solidFill>
              <a:latin typeface="Cambria" panose="02040503050406030204" pitchFamily="18" charset="0"/>
              <a:ea typeface="Cambria" panose="02040503050406030204" pitchFamily="18" charset="0"/>
            </a:endParaRPr>
          </a:p>
          <a:p>
            <a:pPr lvl="0" algn="just" latinLnBrk="0"/>
            <a:r>
              <a:rPr lang="en-US" sz="3200" smtClean="0">
                <a:solidFill>
                  <a:schemeClr val="tx1"/>
                </a:solidFill>
                <a:latin typeface="Cambria" panose="02040503050406030204" pitchFamily="18" charset="0"/>
                <a:ea typeface="Cambria" panose="02040503050406030204" pitchFamily="18" charset="0"/>
              </a:rPr>
              <a:t>- Biết ơn và ghi nhớ </a:t>
            </a:r>
            <a:r>
              <a:rPr lang="vi-VN" sz="3200" smtClean="0">
                <a:solidFill>
                  <a:schemeClr val="tx1"/>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620981" y="601741"/>
            <a:ext cx="8728363" cy="3291840"/>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DẶN DÒ</a:t>
            </a:r>
            <a:endParaRPr lang="en-US" sz="8800" dirty="0">
              <a:ln w="0"/>
              <a:solidFill>
                <a:srgbClr val="5F603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926080" y="0"/>
            <a:ext cx="618363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7280" y="996315"/>
            <a:ext cx="7106285" cy="1446530"/>
          </a:xfrm>
          <a:prstGeom prst="rect">
            <a:avLst/>
          </a:prstGeom>
          <a:noFill/>
        </p:spPr>
        <p:txBody>
          <a:bodyPr wrap="squar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 cầu cần đạt</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pic>
        <p:nvPicPr>
          <p:cNvPr id="6" name="Picture 5"/>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3" name="Rectangle 1"/>
          <p:cNvSpPr/>
          <p:nvPr/>
        </p:nvSpPr>
        <p:spPr>
          <a:xfrm>
            <a:off x="394335" y="2033905"/>
            <a:ext cx="11291570" cy="3138170"/>
          </a:xfrm>
          <a:prstGeom prst="rect">
            <a:avLst/>
          </a:prstGeom>
        </p:spPr>
        <p:txBody>
          <a:bodyPr wrap="square">
            <a:spAutoFit/>
          </a:bodyPr>
          <a:p>
            <a:pPr marL="457200" indent="-457200" algn="just">
              <a:lnSpc>
                <a:spcPct val="150000"/>
              </a:lnSpc>
              <a:buFontTx/>
              <a:buChar char="-"/>
            </a:pPr>
            <a:r>
              <a:rPr lang="en-US" altLang="en-US" sz="4400" b="1" dirty="0">
                <a:latin typeface="Cambria" panose="02040503050406030204" pitchFamily="18" charset="0"/>
                <a:ea typeface="Cambria" panose="02040503050406030204" pitchFamily="18" charset="0"/>
              </a:rPr>
              <a:t>Đọc đúng và diễn cảm  toàn bộ bài </a:t>
            </a:r>
            <a:r>
              <a:rPr lang="en-US" sz="4400" b="1" dirty="0">
                <a:latin typeface="Cambria" panose="02040503050406030204" pitchFamily="18" charset="0"/>
                <a:ea typeface="Cambria" panose="02040503050406030204" pitchFamily="18" charset="0"/>
              </a:rPr>
              <a:t>đọc.</a:t>
            </a:r>
            <a:endParaRPr lang="en-US" sz="4400" b="1" dirty="0">
              <a:latin typeface="Cambria" panose="02040503050406030204" pitchFamily="18" charset="0"/>
              <a:ea typeface="Cambria" panose="02040503050406030204" pitchFamily="18" charset="0"/>
            </a:endParaRPr>
          </a:p>
          <a:p>
            <a:pPr marL="457200" indent="-457200" algn="just">
              <a:lnSpc>
                <a:spcPct val="150000"/>
              </a:lnSpc>
              <a:buFontTx/>
              <a:buChar char="-"/>
            </a:pPr>
            <a:r>
              <a:rPr lang="en-US" altLang="en-US" sz="4400" b="1" dirty="0">
                <a:latin typeface="Cambria" panose="02040503050406030204" pitchFamily="18" charset="0"/>
                <a:ea typeface="Cambria" panose="02040503050406030204" pitchFamily="18" charset="0"/>
              </a:rPr>
              <a:t>Hiểu được điều tác giả muốn nói qua bài đọc</a:t>
            </a:r>
            <a:r>
              <a:rPr lang="vi-VN" sz="4400" b="1" dirty="0">
                <a:latin typeface="Cambria" panose="02040503050406030204" pitchFamily="18" charset="0"/>
                <a:ea typeface="Cambria" panose="02040503050406030204" pitchFamily="18" charset="0"/>
              </a:rPr>
              <a:t>. </a:t>
            </a:r>
            <a:endParaRPr lang="vi-VN" sz="44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iterate type="wd">
                                    <p:tmPct val="10000"/>
                                  </p:iterate>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18086" y="0"/>
            <a:ext cx="10388484"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p:cNvSpPr/>
          <p:nvPr/>
        </p:nvSpPr>
        <p:spPr>
          <a:xfrm>
            <a:off x="567690" y="1168271"/>
            <a:ext cx="11125200" cy="51695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1"/>
          <a:stretch>
            <a:fillRect/>
          </a:stretch>
        </p:blipFill>
        <p:spPr>
          <a:xfrm>
            <a:off x="1542684" y="106622"/>
            <a:ext cx="8443692" cy="13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6418</Words>
  <Application>WPS Slides</Application>
  <PresentationFormat>Widescreen</PresentationFormat>
  <Paragraphs>103</Paragraphs>
  <Slides>37</Slides>
  <Notes>8</Notes>
  <HiddenSlides>0</HiddenSlides>
  <MMClips>0</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37</vt:i4>
      </vt:variant>
    </vt:vector>
  </HeadingPairs>
  <TitlesOfParts>
    <vt:vector size="61" baseType="lpstr">
      <vt:lpstr>Arial</vt:lpstr>
      <vt:lpstr>SimSun</vt:lpstr>
      <vt:lpstr>Wingdings</vt:lpstr>
      <vt:lpstr>Calibri</vt:lpstr>
      <vt:lpstr>Times New Roman</vt:lpstr>
      <vt:lpstr>Aptos</vt:lpstr>
      <vt:lpstr>Segoe UI</vt:lpstr>
      <vt:lpstr>Cambria</vt:lpstr>
      <vt:lpstr>Alfa Slab One</vt:lpstr>
      <vt:lpstr>Arial Unicode MS</vt:lpstr>
      <vt:lpstr>Microsoft YaHei</vt:lpstr>
      <vt:lpstr>Arial Unicode MS</vt:lpstr>
      <vt:lpstr>Malgun Gothic</vt:lpstr>
      <vt:lpstr>等线</vt:lpstr>
      <vt:lpstr>等线</vt:lpstr>
      <vt:lpstr>Arial</vt:lpstr>
      <vt:lpstr>Segoe Print</vt:lpstr>
      <vt:lpstr>Helvetica</vt:lpstr>
      <vt:lpstr>Montserrat Light</vt:lpstr>
      <vt:lpstr>PPTMON theme</vt:lpstr>
      <vt:lpstr>Office 主题​​</vt:lpstr>
      <vt:lpstr>Custom Design</vt:lpstr>
      <vt:lpstr>1_Office 主题​​</vt:lpstr>
      <vt:lpstr>1_PPTMON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Thanh Tâm Nguyễn Thị</cp:lastModifiedBy>
  <cp:revision>300</cp:revision>
  <dcterms:created xsi:type="dcterms:W3CDTF">2019-04-06T05:20:00Z</dcterms:created>
  <dcterms:modified xsi:type="dcterms:W3CDTF">2025-04-13T14:23:38Z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CD973A124420444E80C48B2245D00087_12</vt:lpwstr>
  </property>
  <property fmtid="{D5CDD505-2E9C-101B-9397-08002B2CF9AE}" pid="3" name="KSOProductBuildVer">
    <vt:lpwstr>1033-12.2.0.20782</vt:lpwstr>
  </property>
</Properties>
</file>