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64" r:id="rId3"/>
    <p:sldId id="266" r:id="rId4"/>
    <p:sldId id="267" r:id="rId5"/>
    <p:sldId id="268" r:id="rId6"/>
    <p:sldId id="292" r:id="rId7"/>
    <p:sldId id="273" r:id="rId8"/>
    <p:sldId id="27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5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云形 61"/>
          <p:cNvSpPr/>
          <p:nvPr/>
        </p:nvSpPr>
        <p:spPr>
          <a:xfrm>
            <a:off x="1232155" y="855635"/>
            <a:ext cx="9194545" cy="5193087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72" y="2218679"/>
            <a:ext cx="8942228" cy="286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4142224" y="4934621"/>
            <a:ext cx="290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87)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3" y="1052650"/>
            <a:ext cx="1520126" cy="1520126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94" b="84472"/>
          <a:stretch/>
        </p:blipFill>
        <p:spPr>
          <a:xfrm>
            <a:off x="3736666" y="1275031"/>
            <a:ext cx="3222195" cy="9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">
            <a:extLst>
              <a:ext uri="{FF2B5EF4-FFF2-40B4-BE49-F238E27FC236}">
                <a16:creationId xmlns:a16="http://schemas.microsoft.com/office/drawing/2014/main" id="{6C75F900-6A29-3276-AC9A-EEFA515CF70A}"/>
              </a:ext>
            </a:extLst>
          </p:cNvPr>
          <p:cNvSpPr/>
          <p:nvPr/>
        </p:nvSpPr>
        <p:spPr>
          <a:xfrm>
            <a:off x="4238411" y="1004644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1" name="Picture 9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4E73A16-3664-58A2-17E3-DED3F72B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9" y="3279451"/>
            <a:ext cx="4154081" cy="415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31" y="1004644"/>
            <a:ext cx="8001170" cy="642888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9210A8F5-9E1B-76D8-DEC5-34435D08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3279985" y="827794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345440" y="341588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662421" y="482869"/>
            <a:ext cx="883269" cy="844221"/>
            <a:chOff x="1122814" y="839755"/>
            <a:chExt cx="883269" cy="844221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2814" y="839755"/>
              <a:ext cx="841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1</a:t>
              </a:r>
              <a:endParaRPr kumimoji="0" lang="zh-CN" altLang="en-US" sz="450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717512" y="410804"/>
            <a:ext cx="4476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458830" y="1395455"/>
            <a:ext cx="7880498" cy="3350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500" b="1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blipFill>
                <a:blip r:embed="rId3"/>
                <a:stretch>
                  <a:fillRect l="-3238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803585" y="2624771"/>
            <a:ext cx="7272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blipFill>
                <a:blip r:embed="rId4"/>
                <a:stretch>
                  <a:fillRect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blipFill>
                <a:blip r:embed="rId5"/>
                <a:stretch>
                  <a:fillRect l="-273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án lớp 4 Kết nối tri thức Bài 63: Phép nhân phân số (trang 86 Tập 2) | Giải Toán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711620"/>
            <a:ext cx="3147440" cy="254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96D261-3B0E-B54B-E9A8-CDDF146C839B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33">
            <a:extLst>
              <a:ext uri="{FF2B5EF4-FFF2-40B4-BE49-F238E27FC236}">
                <a16:creationId xmlns:a16="http://schemas.microsoft.com/office/drawing/2014/main" id="{56D05CAA-329F-10B4-99F7-7F5806DE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143223"/>
            <a:ext cx="2592108" cy="2382747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896706E-4F1D-263C-6BAA-4E4C01E6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1" y="3755473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endParaRPr lang="en-US" sz="5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blipFill>
                <a:blip r:embed="rId5"/>
                <a:stretch>
                  <a:fillRect l="-3166" b="-126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/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SG" sz="5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blipFill>
                <a:blip r:embed="rId7"/>
                <a:stretch>
                  <a:fillRect l="-689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/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blipFill>
                <a:blip r:embed="rId9"/>
                <a:stretch>
                  <a:fillRect l="-4651" b="-89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98E7B-F8E0-FC35-B80C-D1B9314F204A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1100381" y="194404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984006" y="395918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1357529" y="1248820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1942319" y="2131323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194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8A9965D-C4F1-84E5-E18E-64365FF76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2" b="47373" l="50969" r="94504">
                        <a14:foregroundMark x1="84183" y1="14188" x2="86358" y2="16855"/>
                        <a14:foregroundMark x1="85053" y1="19078" x2="84737" y2="27203"/>
                        <a14:foregroundMark x1="77778" y1="12854" x2="79399" y2="16855"/>
                        <a14:foregroundMark x1="79399" y1="19361" x2="79399" y2="27809"/>
                        <a14:foregroundMark x1="84302" y1="42926" x2="84302" y2="46928"/>
                        <a14:foregroundMark x1="80704" y1="44543" x2="80704" y2="46766"/>
                        <a14:foregroundMark x1="63306" y1="8246" x2="62001" y2="47373"/>
                        <a14:foregroundMark x1="52274" y1="10792" x2="54607" y2="19523"/>
                        <a14:foregroundMark x1="62989" y1="25869" x2="65164" y2="29305"/>
                        <a14:foregroundMark x1="66192" y1="26475" x2="69949" y2="31973"/>
                        <a14:foregroundMark x1="59826" y1="6346" x2="67813" y2="9660"/>
                        <a14:foregroundMark x1="67813" y1="9660" x2="68209" y2="10469"/>
                        <a14:foregroundMark x1="57770" y1="43533" x2="58086" y2="46766"/>
                        <a14:foregroundMark x1="80269" y1="18189" x2="84302" y2="18755"/>
                        <a14:foregroundMark x1="58521" y1="13460" x2="59668" y2="16694"/>
                        <a14:foregroundMark x1="63424" y1="13298" x2="67774" y2="1875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4" b="49522"/>
          <a:stretch/>
        </p:blipFill>
        <p:spPr>
          <a:xfrm>
            <a:off x="9155127" y="2405052"/>
            <a:ext cx="2701475" cy="24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9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D929CB-2A7B-BE9A-A7E8-0D0809E0B521}"/>
              </a:ext>
            </a:extLst>
          </p:cNvPr>
          <p:cNvSpPr/>
          <p:nvPr/>
        </p:nvSpPr>
        <p:spPr>
          <a:xfrm>
            <a:off x="127001" y="282532"/>
            <a:ext cx="11521314" cy="6461167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46" name="Google Shape;1946;p40"/>
          <p:cNvSpPr/>
          <p:nvPr/>
        </p:nvSpPr>
        <p:spPr>
          <a:xfrm>
            <a:off x="288147" y="304668"/>
            <a:ext cx="5553853" cy="2539017"/>
          </a:xfrm>
          <a:prstGeom prst="roundRect">
            <a:avLst>
              <a:gd name="adj" fmla="val 12984"/>
            </a:avLst>
          </a:prstGeom>
          <a:solidFill>
            <a:schemeClr val="bg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/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blipFill>
                <a:blip r:embed="rId3"/>
                <a:stretch>
                  <a:fillRect l="-9836"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/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4"/>
                <a:stretch>
                  <a:fillRect l="-1419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/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6"/>
                <a:stretch>
                  <a:fillRect l="-2626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3">
            <a:extLst>
              <a:ext uri="{FF2B5EF4-FFF2-40B4-BE49-F238E27FC236}">
                <a16:creationId xmlns:a16="http://schemas.microsoft.com/office/drawing/2014/main" id="{10B24F7D-E2C1-78AC-BD20-43382EEF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10060431" y="-886706"/>
            <a:ext cx="2592108" cy="2382747"/>
          </a:xfrm>
          <a:prstGeom prst="rect">
            <a:avLst/>
          </a:prstGeom>
        </p:spPr>
      </p:pic>
      <p:pic>
        <p:nvPicPr>
          <p:cNvPr id="12" name="Picture 1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7C219875-16A9-5A69-68B0-D7041413F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7" y="4211955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/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5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blipFill>
                <a:blip r:embed="rId10"/>
                <a:stretch>
                  <a:fillRect l="-46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830627"/>
            <a:ext cx="8278375" cy="466834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AD59B7-CAE1-8650-65CE-271A4E7C7014}"/>
              </a:ext>
            </a:extLst>
          </p:cNvPr>
          <p:cNvSpPr/>
          <p:nvPr/>
        </p:nvSpPr>
        <p:spPr>
          <a:xfrm>
            <a:off x="135267" y="333189"/>
            <a:ext cx="11921466" cy="1201322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12BBA-4E11-58B8-0FD8-DAB93A508B16}"/>
              </a:ext>
            </a:extLst>
          </p:cNvPr>
          <p:cNvGrpSpPr/>
          <p:nvPr/>
        </p:nvGrpSpPr>
        <p:grpSpPr>
          <a:xfrm>
            <a:off x="693635" y="359030"/>
            <a:ext cx="841938" cy="923330"/>
            <a:chOff x="1185739" y="707335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26199D8-3815-202F-A742-FFA99BDD6A0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26004A88-9D29-4267-DE6B-A8642D6136A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/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500" b="1" i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blipFill>
                <a:blip r:embed="rId5"/>
                <a:stretch>
                  <a:fillRect t="-1634" r="-3969" b="-25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948" y="1621591"/>
            <a:ext cx="3478472" cy="24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2231967"/>
            <a:ext cx="7539597" cy="4496289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124" y="53542"/>
            <a:ext cx="11335870" cy="2102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blipFill>
                <a:blip r:embed="rId2"/>
                <a:stretch>
                  <a:fillRect l="-1324" t="-4710" r="-1324" b="-101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39" y="125023"/>
            <a:ext cx="1347333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508" y="4480111"/>
            <a:ext cx="4122492" cy="2408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ki –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 thiên thể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blipFill>
                <a:blip r:embed="rId6"/>
                <a:stretch>
                  <a:fillRect t="-1001" r="-2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4BD5D7F8-B4FA-3AB4-BE5F-73A29708A6E6}"/>
              </a:ext>
            </a:extLst>
          </p:cNvPr>
          <p:cNvSpPr/>
          <p:nvPr/>
        </p:nvSpPr>
        <p:spPr>
          <a:xfrm>
            <a:off x="3531418" y="58420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6" y="102059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144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#9Slide03 AllRoundGothic</vt:lpstr>
      <vt:lpstr>Arial</vt:lpstr>
      <vt:lpstr>Calibri</vt:lpstr>
      <vt:lpstr>Cambria</vt:lpstr>
      <vt:lpstr>Cambria Math</vt:lpstr>
      <vt:lpstr>等线</vt:lpstr>
      <vt:lpstr>SVN-Cookies</vt:lpstr>
      <vt:lpstr>Times New Roman</vt:lpstr>
      <vt:lpstr>UTM Avo</vt:lpstr>
      <vt:lpstr>字魂156号-萌趣苏打饼</vt:lpstr>
      <vt:lpstr>思源黑体 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MĂNGNON</cp:keywords>
  <cp:lastModifiedBy>MTC</cp:lastModifiedBy>
  <cp:revision>40</cp:revision>
  <dcterms:created xsi:type="dcterms:W3CDTF">2024-01-11T14:15:40Z</dcterms:created>
  <dcterms:modified xsi:type="dcterms:W3CDTF">2025-04-22T03:51:05Z</dcterms:modified>
</cp:coreProperties>
</file>