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7"/>
  </p:notesMasterIdLst>
  <p:sldIdLst>
    <p:sldId id="437" r:id="rId4"/>
    <p:sldId id="300" r:id="rId5"/>
    <p:sldId id="440" r:id="rId6"/>
    <p:sldId id="439" r:id="rId8"/>
    <p:sldId id="301" r:id="rId9"/>
    <p:sldId id="302" r:id="rId10"/>
    <p:sldId id="441" r:id="rId11"/>
    <p:sldId id="319" r:id="rId12"/>
    <p:sldId id="442" r:id="rId13"/>
    <p:sldId id="306" r:id="rId14"/>
    <p:sldId id="269" r:id="rId15"/>
    <p:sldId id="443" r:id="rId16"/>
    <p:sldId id="444" r:id="rId17"/>
    <p:sldId id="445" r:id="rId18"/>
    <p:sldId id="310" r:id="rId19"/>
    <p:sldId id="311" r:id="rId20"/>
    <p:sldId id="312" r:id="rId21"/>
    <p:sldId id="313" r:id="rId22"/>
    <p:sldId id="314" r:id="rId23"/>
    <p:sldId id="315"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44" autoAdjust="0"/>
  </p:normalViewPr>
  <p:slideViewPr>
    <p:cSldViewPr snapToGrid="0">
      <p:cViewPr varScale="1">
        <p:scale>
          <a:sx n="54" d="100"/>
          <a:sy n="54" d="100"/>
        </p:scale>
        <p:origin x="114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endParaRPr lang="zh-CN" altLang="en-US" sz="4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2C5AE06-28D5-4F22-973B-2A07B6E547C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2C5AE06-28D5-4F22-973B-2A07B6E547C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5AE06-28D5-4F22-973B-2A07B6E547C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7.png"/><Relationship Id="rId24" Type="http://schemas.openxmlformats.org/officeDocument/2006/relationships/image" Target="../media/image6.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2.xml"/><Relationship Id="rId14" Type="http://schemas.openxmlformats.org/officeDocument/2006/relationships/image" Target="../media/image7.png"/><Relationship Id="rId13" Type="http://schemas.openxmlformats.org/officeDocument/2006/relationships/image" Target="../media/image8.pn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userDrawn="1"/>
        </p:nvPicPr>
        <p:blipFill rotWithShape="1">
          <a:blip r:embed="rId24">
            <a:alphaModFix amt="70000"/>
            <a:extLst>
              <a:ext uri="{28A0092B-C50C-407E-A947-70E740481C1C}">
                <a14:useLocalDpi xmlns:a14="http://schemas.microsoft.com/office/drawing/2010/main" val="0"/>
              </a:ext>
            </a:extLst>
          </a:blip>
          <a:srcRect b="1291"/>
          <a:stretch>
            <a:fillRect/>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fld>
            <a:endParaRPr lang="en-US"/>
          </a:p>
        </p:txBody>
      </p:sp>
      <p:pic>
        <p:nvPicPr>
          <p:cNvPr id="2050" name="Picture 2" descr="Hình ảnh Nền Gia đình, Gia đình Vector Nền Và Tập Tin Tải về Miễn Phí |  Pngtre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p:cNvPicPr>
            <a:picLocks noChangeAspect="1"/>
          </p:cNvPicPr>
          <p:nvPr/>
        </p:nvPicPr>
        <p:blipFill rotWithShape="1">
          <a:blip r:embed="rId1"/>
          <a:srcRect t="-1" b="40569"/>
          <a:stretch>
            <a:fillRect/>
          </a:stretch>
        </p:blipFill>
        <p:spPr>
          <a:xfrm flipH="1">
            <a:off x="4311108" y="2969468"/>
            <a:ext cx="3569784" cy="3887717"/>
          </a:xfrm>
          <a:prstGeom prst="rect">
            <a:avLst/>
          </a:prstGeom>
        </p:spPr>
      </p:pic>
      <p:pic>
        <p:nvPicPr>
          <p:cNvPr id="4" name="Picture 3" descr="A green and red text with white bord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endParaRPr lang="vi-VN" sz="3200" b="1" dirty="0">
              <a:latin typeface="Calibri" panose="020F0502020204030204" pitchFamily="34" charset="0"/>
              <a:cs typeface="Calibri" panose="020F0502020204030204" pitchFamily="34" charset="0"/>
            </a:endParaRPr>
          </a:p>
          <a:p>
            <a:pPr algn="just"/>
            <a:r>
              <a:rPr lang="vi-VN" sz="3200" dirty="0">
                <a:latin typeface="Calibri" panose="020F0502020204030204" pitchFamily="34" charset="0"/>
                <a:cs typeface="Calibri" panose="020F0502020204030204" pitchFamily="34" charset="0"/>
              </a:rPr>
              <a:t>- Kể tên các chủng tộc chính trên thế giới.</a:t>
            </a:r>
            <a:endParaRPr lang="vi-VN" sz="3200" dirty="0">
              <a:latin typeface="Calibri" panose="020F0502020204030204" pitchFamily="34" charset="0"/>
              <a:cs typeface="Calibri" panose="020F0502020204030204" pitchFamily="34" charset="0"/>
            </a:endParaRP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p:cNvPicPr>
            <a:picLocks noChangeAspect="1"/>
          </p:cNvPicPr>
          <p:nvPr/>
        </p:nvPicPr>
        <p:blipFill>
          <a:blip r:embed="rId1"/>
          <a:stretch>
            <a:fillRect/>
          </a:stretch>
        </p:blipFill>
        <p:spPr>
          <a:xfrm>
            <a:off x="0" y="1378566"/>
            <a:ext cx="810628" cy="1046042"/>
          </a:xfrm>
          <a:prstGeom prst="rect">
            <a:avLst/>
          </a:prstGeom>
        </p:spPr>
      </p:pic>
      <p:pic>
        <p:nvPicPr>
          <p:cNvPr id="3" name="Picture 2"/>
          <p:cNvPicPr>
            <a:picLocks noChangeAspect="1"/>
          </p:cNvPicPr>
          <p:nvPr/>
        </p:nvPicPr>
        <p:blipFill>
          <a:blip r:embed="rId2"/>
          <a:stretch>
            <a:fillRect/>
          </a:stretch>
        </p:blipFill>
        <p:spPr>
          <a:xfrm>
            <a:off x="5543833" y="1306286"/>
            <a:ext cx="6415607" cy="45865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p:cNvGrpSpPr/>
          <p:nvPr/>
        </p:nvGrpSpPr>
        <p:grpSpPr>
          <a:xfrm>
            <a:off x="1596865" y="0"/>
            <a:ext cx="9507506" cy="1170657"/>
            <a:chOff x="1159321" y="1481377"/>
            <a:chExt cx="9507506" cy="1170657"/>
          </a:xfrm>
        </p:grpSpPr>
        <p:grpSp>
          <p:nvGrpSpPr>
            <p:cNvPr id="4" name="Group 3"/>
            <p:cNvGrpSpPr/>
            <p:nvPr/>
          </p:nvGrpSpPr>
          <p:grpSpPr>
            <a:xfrm>
              <a:off x="1159321" y="1651755"/>
              <a:ext cx="9507506" cy="945903"/>
              <a:chOff x="271200" y="232396"/>
              <a:chExt cx="10223158" cy="1130697"/>
            </a:xfrm>
          </p:grpSpPr>
          <p:sp>
            <p:nvSpPr>
              <p:cNvPr id="7" name="Hình chữ nhật: Góc Tròn 38"/>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1" fmla="*/ 0 w 7160821"/>
                  <a:gd name="connsiteY0-2" fmla="*/ 157654 h 945903"/>
                  <a:gd name="connsiteX1-3" fmla="*/ 99627 w 7160821"/>
                  <a:gd name="connsiteY1-4" fmla="*/ 0 h 945903"/>
                  <a:gd name="connsiteX2-5" fmla="*/ 635609 w 7160821"/>
                  <a:gd name="connsiteY2-6" fmla="*/ 0 h 945903"/>
                  <a:gd name="connsiteX3-7" fmla="*/ 1193470 w 7160821"/>
                  <a:gd name="connsiteY3-8" fmla="*/ 0 h 945903"/>
                  <a:gd name="connsiteX4-9" fmla="*/ 1193470 w 7160821"/>
                  <a:gd name="connsiteY4-10" fmla="*/ 0 h 945903"/>
                  <a:gd name="connsiteX5-11" fmla="*/ 1754400 w 7160821"/>
                  <a:gd name="connsiteY5-12" fmla="*/ 0 h 945903"/>
                  <a:gd name="connsiteX6-13" fmla="*/ 2369037 w 7160821"/>
                  <a:gd name="connsiteY6-14" fmla="*/ 0 h 945903"/>
                  <a:gd name="connsiteX7-15" fmla="*/ 2983675 w 7160821"/>
                  <a:gd name="connsiteY7-16" fmla="*/ 0 h 945903"/>
                  <a:gd name="connsiteX8-17" fmla="*/ 3525402 w 7160821"/>
                  <a:gd name="connsiteY8-18" fmla="*/ 0 h 945903"/>
                  <a:gd name="connsiteX9-19" fmla="*/ 4107905 w 7160821"/>
                  <a:gd name="connsiteY9-20" fmla="*/ 0 h 945903"/>
                  <a:gd name="connsiteX10-21" fmla="*/ 4608857 w 7160821"/>
                  <a:gd name="connsiteY10-22" fmla="*/ 0 h 945903"/>
                  <a:gd name="connsiteX11-23" fmla="*/ 5109810 w 7160821"/>
                  <a:gd name="connsiteY11-24" fmla="*/ 0 h 945903"/>
                  <a:gd name="connsiteX12-25" fmla="*/ 5569986 w 7160821"/>
                  <a:gd name="connsiteY12-26" fmla="*/ 0 h 945903"/>
                  <a:gd name="connsiteX13-27" fmla="*/ 6030164 w 7160821"/>
                  <a:gd name="connsiteY13-28" fmla="*/ 0 h 945903"/>
                  <a:gd name="connsiteX14-29" fmla="*/ 6531116 w 7160821"/>
                  <a:gd name="connsiteY14-30" fmla="*/ 0 h 945903"/>
                  <a:gd name="connsiteX15-31" fmla="*/ 7061193 w 7160821"/>
                  <a:gd name="connsiteY15-32" fmla="*/ 0 h 945903"/>
                  <a:gd name="connsiteX16-33" fmla="*/ 7160821 w 7160821"/>
                  <a:gd name="connsiteY16-34" fmla="*/ 157654 h 945903"/>
                  <a:gd name="connsiteX17-35" fmla="*/ 7160821 w 7160821"/>
                  <a:gd name="connsiteY17-36" fmla="*/ 157651 h 945903"/>
                  <a:gd name="connsiteX18-37" fmla="*/ 7160821 w 7160821"/>
                  <a:gd name="connsiteY18-38" fmla="*/ 157651 h 945903"/>
                  <a:gd name="connsiteX19-39" fmla="*/ 7160821 w 7160821"/>
                  <a:gd name="connsiteY19-40" fmla="*/ 394126 h 945903"/>
                  <a:gd name="connsiteX20-41" fmla="*/ 7160821 w 7160821"/>
                  <a:gd name="connsiteY20-42" fmla="*/ 788248 h 945903"/>
                  <a:gd name="connsiteX21-43" fmla="*/ 7061193 w 7160821"/>
                  <a:gd name="connsiteY21-44" fmla="*/ 945903 h 945903"/>
                  <a:gd name="connsiteX22-45" fmla="*/ 6478690 w 7160821"/>
                  <a:gd name="connsiteY22-46" fmla="*/ 945903 h 945903"/>
                  <a:gd name="connsiteX23-47" fmla="*/ 6018514 w 7160821"/>
                  <a:gd name="connsiteY23-48" fmla="*/ 945903 h 945903"/>
                  <a:gd name="connsiteX24-49" fmla="*/ 5476786 w 7160821"/>
                  <a:gd name="connsiteY24-50" fmla="*/ 945903 h 945903"/>
                  <a:gd name="connsiteX25-51" fmla="*/ 4812733 w 7160821"/>
                  <a:gd name="connsiteY25-52" fmla="*/ 945903 h 945903"/>
                  <a:gd name="connsiteX26-53" fmla="*/ 4148679 w 7160821"/>
                  <a:gd name="connsiteY26-54" fmla="*/ 945903 h 945903"/>
                  <a:gd name="connsiteX27-55" fmla="*/ 3566177 w 7160821"/>
                  <a:gd name="connsiteY27-56" fmla="*/ 945903 h 945903"/>
                  <a:gd name="connsiteX28-57" fmla="*/ 2983675 w 7160821"/>
                  <a:gd name="connsiteY28-58" fmla="*/ 945903 h 945903"/>
                  <a:gd name="connsiteX29-59" fmla="*/ 2440646 w 7160821"/>
                  <a:gd name="connsiteY29-60" fmla="*/ 945903 h 945903"/>
                  <a:gd name="connsiteX30-61" fmla="*/ 1861813 w 7160821"/>
                  <a:gd name="connsiteY30-62" fmla="*/ 945903 h 945903"/>
                  <a:gd name="connsiteX31-63" fmla="*/ 1193470 w 7160821"/>
                  <a:gd name="connsiteY31-64" fmla="*/ 945903 h 945903"/>
                  <a:gd name="connsiteX32-65" fmla="*/ 1193470 w 7160821"/>
                  <a:gd name="connsiteY32-66" fmla="*/ 945903 h 945903"/>
                  <a:gd name="connsiteX33-67" fmla="*/ 668425 w 7160821"/>
                  <a:gd name="connsiteY33-68" fmla="*/ 945903 h 945903"/>
                  <a:gd name="connsiteX34-69" fmla="*/ 99627 w 7160821"/>
                  <a:gd name="connsiteY34-70" fmla="*/ 945903 h 945903"/>
                  <a:gd name="connsiteX35-71" fmla="*/ 0 w 7160821"/>
                  <a:gd name="connsiteY35-72" fmla="*/ 788248 h 945903"/>
                  <a:gd name="connsiteX36-73" fmla="*/ 0 w 7160821"/>
                  <a:gd name="connsiteY36-74" fmla="*/ 394126 h 945903"/>
                  <a:gd name="connsiteX37-75" fmla="*/ 0 w 7160821"/>
                  <a:gd name="connsiteY37-76" fmla="*/ 305450 h 945903"/>
                  <a:gd name="connsiteX38" fmla="*/ 0 w 7160821"/>
                  <a:gd name="connsiteY38" fmla="*/ 157651 h 945903"/>
                  <a:gd name="connsiteX39" fmla="*/ 0 w 7160821"/>
                  <a:gd name="connsiteY39" fmla="*/ 157654 h 945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panose="020B0604020202020204"/>
                </a:endParaRPr>
              </a:p>
            </p:txBody>
          </p:sp>
          <p:sp>
            <p:nvSpPr>
              <p:cNvPr id="13" name="TextBox 12"/>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p:cNvPicPr>
              <a:picLocks noChangeAspect="1"/>
            </p:cNvPicPr>
            <p:nvPr/>
          </p:nvPicPr>
          <p:blipFill>
            <a:blip r:embed="rId2"/>
            <a:stretch>
              <a:fillRect/>
            </a:stretch>
          </p:blipFill>
          <p:spPr>
            <a:xfrm>
              <a:off x="1824629" y="1481377"/>
              <a:ext cx="1170657" cy="1170657"/>
            </a:xfrm>
            <a:prstGeom prst="rect">
              <a:avLst/>
            </a:prstGeom>
          </p:spPr>
        </p:pic>
      </p:grpSp>
      <p:pic>
        <p:nvPicPr>
          <p:cNvPr id="18" name="Picture 17"/>
          <p:cNvPicPr>
            <a:picLocks noChangeAspect="1"/>
          </p:cNvPicPr>
          <p:nvPr/>
        </p:nvPicPr>
        <p:blipFill>
          <a:blip r:embed="rId3"/>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p:cNvSpPr/>
          <p:nvPr/>
        </p:nvSpPr>
        <p:spPr>
          <a:xfrm>
            <a:off x="168676" y="356260"/>
            <a:ext cx="11854650" cy="6234545"/>
          </a:xfrm>
          <a:prstGeom prst="roundRect">
            <a:avLst>
              <a:gd name="adj" fmla="val 994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366093" y="1402463"/>
            <a:ext cx="11471564" cy="3181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242" y="-219695"/>
            <a:ext cx="13165720" cy="7451767"/>
            <a:chOff x="-88264" y="3060203"/>
            <a:chExt cx="6443548" cy="3684988"/>
          </a:xfrm>
        </p:grpSpPr>
        <p:pic>
          <p:nvPicPr>
            <p:cNvPr id="4"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endPar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endPar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7" name="Picture 6"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p:cNvPicPr>
            <a:picLocks noChangeAspect="1"/>
          </p:cNvPicPr>
          <p:nvPr/>
        </p:nvPicPr>
        <p:blipFill rotWithShape="1">
          <a:blip r:embed="rId1"/>
          <a:srcRect t="-1" b="40569"/>
          <a:stretch>
            <a:fillRect/>
          </a:stretch>
        </p:blipFill>
        <p:spPr>
          <a:xfrm flipH="1">
            <a:off x="4311108" y="2969468"/>
            <a:ext cx="3569784" cy="3887717"/>
          </a:xfrm>
          <a:prstGeom prst="rect">
            <a:avLst/>
          </a:prstGeom>
        </p:spPr>
      </p:pic>
      <p:pic>
        <p:nvPicPr>
          <p:cNvPr id="3" name="Picture 2" descr="A close up of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p:cNvPicPr>
            <a:picLocks noChangeAspect="1"/>
          </p:cNvPicPr>
          <p:nvPr/>
        </p:nvPicPr>
        <p:blipFill rotWithShape="1">
          <a:blip r:embed="rId1"/>
          <a:srcRect t="-1" b="40569"/>
          <a:stretch>
            <a:fillRect/>
          </a:stretch>
        </p:blipFill>
        <p:spPr>
          <a:xfrm flipH="1">
            <a:off x="4311108" y="2969468"/>
            <a:ext cx="3569784" cy="3887717"/>
          </a:xfrm>
          <a:prstGeom prst="rect">
            <a:avLst/>
          </a:prstGeom>
        </p:spPr>
      </p:pic>
      <p:pic>
        <p:nvPicPr>
          <p:cNvPr id="2" name="Picture 1"/>
          <p:cNvPicPr>
            <a:picLocks noChangeAspect="1"/>
          </p:cNvPicPr>
          <p:nvPr/>
        </p:nvPicPr>
        <p:blipFill>
          <a:blip r:embed="rId2"/>
          <a:stretch>
            <a:fillRect/>
          </a:stretch>
        </p:blipFill>
        <p:spPr>
          <a:xfrm>
            <a:off x="1325843" y="1323245"/>
            <a:ext cx="9967824" cy="1432684"/>
          </a:xfrm>
          <a:prstGeom prst="rect">
            <a:avLst/>
          </a:prstGeom>
        </p:spPr>
      </p:pic>
      <p:pic>
        <p:nvPicPr>
          <p:cNvPr id="3" name="Picture 2" descr="A round pink circle with white text and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endParaRPr lang="en-US" sz="4400" b="1" dirty="0">
              <a:solidFill>
                <a:schemeClr val="tx1"/>
              </a:solidFill>
              <a:latin typeface="Cambria" panose="02040503050406030204" pitchFamily="18" charset="0"/>
              <a:ea typeface="Cambria" panose="02040503050406030204" pitchFamily="18" charset="0"/>
            </a:endParaRPr>
          </a:p>
        </p:txBody>
      </p:sp>
      <p:pic>
        <p:nvPicPr>
          <p:cNvPr id="4" name="Picture 17"/>
          <p:cNvPicPr>
            <a:picLocks noChangeAspect="1"/>
          </p:cNvPicPr>
          <p:nvPr/>
        </p:nvPicPr>
        <p:blipFill>
          <a:blip r:embed="rId1"/>
          <a:stretch>
            <a:fillRect/>
          </a:stretch>
        </p:blipFill>
        <p:spPr>
          <a:xfrm rot="20229500" flipH="1">
            <a:off x="415663" y="476937"/>
            <a:ext cx="1594685" cy="1594685"/>
          </a:xfrm>
          <a:prstGeom prst="rect">
            <a:avLst/>
          </a:prstGeom>
        </p:spPr>
      </p:pic>
      <p:sp>
        <p:nvSpPr>
          <p:cNvPr id="5" name="Hình chữ nhật: Góc Tròn 29"/>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endParaRPr lang="en-US" sz="6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endParaRPr lang="en-US" sz="4400" b="1" dirty="0">
              <a:solidFill>
                <a:schemeClr val="tx1"/>
              </a:solidFill>
              <a:latin typeface="Cambria" panose="02040503050406030204" pitchFamily="18" charset="0"/>
              <a:ea typeface="Cambria" panose="02040503050406030204" pitchFamily="18" charset="0"/>
            </a:endParaRPr>
          </a:p>
        </p:txBody>
      </p:sp>
      <p:pic>
        <p:nvPicPr>
          <p:cNvPr id="8" name="Picture 17"/>
          <p:cNvPicPr>
            <a:picLocks noChangeAspect="1"/>
          </p:cNvPicPr>
          <p:nvPr/>
        </p:nvPicPr>
        <p:blipFill>
          <a:blip r:embed="rId1"/>
          <a:stretch>
            <a:fillRect/>
          </a:stretch>
        </p:blipFill>
        <p:spPr>
          <a:xfrm rot="20229500" flipH="1">
            <a:off x="415663" y="476937"/>
            <a:ext cx="1594685" cy="1594685"/>
          </a:xfrm>
          <a:prstGeom prst="rect">
            <a:avLst/>
          </a:prstGeom>
        </p:spPr>
      </p:pic>
      <p:sp>
        <p:nvSpPr>
          <p:cNvPr id="9" name="Hình chữ nhật: Góc Tròn 29"/>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p:cNvPicPr>
            <a:picLocks noChangeAspect="1"/>
          </p:cNvPicPr>
          <p:nvPr/>
        </p:nvPicPr>
        <p:blipFill>
          <a:blip r:embed="rId1"/>
          <a:stretch>
            <a:fillRect/>
          </a:stretch>
        </p:blipFill>
        <p:spPr>
          <a:xfrm rot="20229500" flipH="1">
            <a:off x="415663" y="476937"/>
            <a:ext cx="1594685" cy="1594685"/>
          </a:xfrm>
          <a:prstGeom prst="rect">
            <a:avLst/>
          </a:prstGeom>
        </p:spPr>
      </p:pic>
      <p:sp>
        <p:nvSpPr>
          <p:cNvPr id="6" name="Hình chữ nhật: Góc Tròn 29"/>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ình chữ nhật: Góc Tròn 29"/>
          <p:cNvSpPr/>
          <p:nvPr/>
        </p:nvSpPr>
        <p:spPr>
          <a:xfrm>
            <a:off x="1638794" y="610965"/>
            <a:ext cx="9829305"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mbria" panose="02040503050406030204" pitchFamily="18" charset="0"/>
                <a:ea typeface="Cambria" panose="02040503050406030204" pitchFamily="18" charset="0"/>
              </a:rPr>
              <a:t>Có </a:t>
            </a:r>
            <a:r>
              <a:rPr lang="en-US" sz="4400" dirty="0" err="1">
                <a:solidFill>
                  <a:prstClr val="black"/>
                </a:solidFill>
                <a:latin typeface="Cambria" panose="02040503050406030204" pitchFamily="18" charset="0"/>
                <a:ea typeface="Cambria" panose="02040503050406030204" pitchFamily="18" charset="0"/>
              </a:rPr>
              <a:t>mấy</a:t>
            </a:r>
            <a:r>
              <a:rPr lang="vi-VN" sz="4400" dirty="0">
                <a:solidFill>
                  <a:prstClr val="black"/>
                </a:solidFill>
                <a:latin typeface="Cambria" panose="02040503050406030204" pitchFamily="18" charset="0"/>
                <a:ea typeface="Cambria" panose="02040503050406030204" pitchFamily="18" charset="0"/>
              </a:rPr>
              <a:t> chủng tộc chính trên thế giới</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p:cNvPicPr>
            <a:picLocks noChangeAspect="1"/>
          </p:cNvPicPr>
          <p:nvPr/>
        </p:nvPicPr>
        <p:blipFill>
          <a:blip r:embed="rId1"/>
          <a:stretch>
            <a:fillRect/>
          </a:stretch>
        </p:blipFill>
        <p:spPr>
          <a:xfrm rot="20229500" flipH="1">
            <a:off x="415663" y="476937"/>
            <a:ext cx="1594685" cy="1594685"/>
          </a:xfrm>
          <a:prstGeom prst="rect">
            <a:avLst/>
          </a:prstGeom>
        </p:spPr>
      </p:pic>
      <p:sp>
        <p:nvSpPr>
          <p:cNvPr id="6" name="Hình chữ nhật: Góc Tròn 29"/>
          <p:cNvSpPr/>
          <p:nvPr/>
        </p:nvSpPr>
        <p:spPr>
          <a:xfrm>
            <a:off x="2968825" y="3441918"/>
            <a:ext cx="6662063" cy="1569470"/>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4 </a:t>
            </a:r>
            <a:r>
              <a:rPr lang="en-US" sz="6600" b="1" dirty="0" err="1">
                <a:solidFill>
                  <a:srgbClr val="FF0000"/>
                </a:solidFill>
                <a:latin typeface="Cambria" panose="02040503050406030204" pitchFamily="18" charset="0"/>
                <a:ea typeface="Cambria" panose="02040503050406030204" pitchFamily="18" charset="0"/>
              </a:rPr>
              <a:t>chủng</a:t>
            </a:r>
            <a:r>
              <a:rPr lang="en-US" sz="6600" b="1" dirty="0">
                <a:solidFill>
                  <a:srgbClr val="FF0000"/>
                </a:solidFill>
                <a:latin typeface="Cambria" panose="02040503050406030204" pitchFamily="18" charset="0"/>
                <a:ea typeface="Cambria" panose="02040503050406030204" pitchFamily="18" charset="0"/>
              </a:rPr>
              <a:t> </a:t>
            </a:r>
            <a:r>
              <a:rPr lang="en-US" sz="6600" b="1" dirty="0" err="1">
                <a:solidFill>
                  <a:srgbClr val="FF0000"/>
                </a:solidFill>
                <a:latin typeface="Cambria" panose="02040503050406030204" pitchFamily="18" charset="0"/>
                <a:ea typeface="Cambria" panose="02040503050406030204" pitchFamily="18" charset="0"/>
              </a:rPr>
              <a:t>tộc</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141891" y="425670"/>
            <a:ext cx="11918730" cy="6085022"/>
          </a:xfrm>
          <a:prstGeom prst="roundRect">
            <a:avLst>
              <a:gd name="adj" fmla="val 12003"/>
            </a:avLst>
          </a:prstGeom>
          <a:solidFill>
            <a:schemeClr val="bg1">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p:cNvGrpSpPr/>
          <p:nvPr/>
        </p:nvGrpSpPr>
        <p:grpSpPr>
          <a:xfrm>
            <a:off x="356381" y="904042"/>
            <a:ext cx="11479237" cy="1743465"/>
            <a:chOff x="1891864" y="468645"/>
            <a:chExt cx="9257830" cy="2757932"/>
          </a:xfrm>
        </p:grpSpPr>
        <p:sp>
          <p:nvSpPr>
            <p:cNvPr id="4" name="a"/>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6000" b="1" dirty="0">
                <a:solidFill>
                  <a:schemeClr val="accent2">
                    <a:lumMod val="50000"/>
                  </a:schemeClr>
                </a:solidFill>
                <a:latin typeface="Calibri" panose="020F0502020204030204"/>
              </a:endParaRPr>
            </a:p>
          </p:txBody>
        </p:sp>
        <p:sp>
          <p:nvSpPr>
            <p:cNvPr id="7" name="Hộp Văn bản 6"/>
            <p:cNvSpPr txBox="1"/>
            <p:nvPr/>
          </p:nvSpPr>
          <p:spPr>
            <a:xfrm>
              <a:off x="2038131" y="700381"/>
              <a:ext cx="8756559" cy="1770272"/>
            </a:xfrm>
            <a:prstGeom prst="rect">
              <a:avLst/>
            </a:prstGeom>
            <a:noFill/>
          </p:spPr>
          <p:txBody>
            <a:bodyPr wrap="square">
              <a:spAutoFit/>
            </a:bodyPr>
            <a:lstStyle/>
            <a:p>
              <a:pPr algn="ctr"/>
              <a:r>
                <a:rPr lang="vi-VN" sz="4000" dirty="0">
                  <a:latin typeface="Calibri" panose="020F0502020204030204" pitchFamily="34" charset="0"/>
                  <a:cs typeface="Calibri" panose="020F0502020204030204" pitchFamily="34" charset="0"/>
                </a:rPr>
                <a:t>"Vàng đen, trắng, nước da không chia tấm lòng".</a:t>
              </a:r>
              <a:endParaRPr lang="en-US" sz="4000" dirty="0">
                <a:latin typeface="Calibri" panose="020F0502020204030204" pitchFamily="34" charset="0"/>
                <a:cs typeface="Calibri" panose="020F0502020204030204" pitchFamily="34" charset="0"/>
              </a:endParaRPr>
            </a:p>
            <a:p>
              <a:pPr algn="ctr"/>
              <a:r>
                <a:rPr lang="vi-VN" sz="4000" b="1" dirty="0">
                  <a:latin typeface="Calibri" panose="020F0502020204030204" pitchFamily="34" charset="0"/>
                  <a:cs typeface="Calibri" panose="020F0502020204030204" pitchFamily="34" charset="0"/>
                </a:rPr>
                <a:t>Theo em, câu hát trên thể hiện ý nghĩa gì?</a:t>
              </a:r>
              <a:endParaRPr lang="en-US" sz="4000" b="1" dirty="0">
                <a:latin typeface="Calibri" panose="020F0502020204030204" pitchFamily="34" charset="0"/>
                <a:cs typeface="Calibri" panose="020F0502020204030204" pitchFamily="34" charset="0"/>
              </a:endParaRPr>
            </a:p>
          </p:txBody>
        </p:sp>
      </p:grpSp>
      <p:pic>
        <p:nvPicPr>
          <p:cNvPr id="3" name="Picture 21"/>
          <p:cNvPicPr>
            <a:picLocks noChangeAspect="1"/>
          </p:cNvPicPr>
          <p:nvPr/>
        </p:nvPicPr>
        <p:blipFill rotWithShape="1">
          <a:blip r:embed="rId1"/>
          <a:srcRect t="-1" b="40569"/>
          <a:stretch>
            <a:fillRect/>
          </a:stretch>
        </p:blipFill>
        <p:spPr>
          <a:xfrm flipH="1">
            <a:off x="132513" y="3054529"/>
            <a:ext cx="3569784" cy="38877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p:cNvSpPr/>
          <p:nvPr/>
        </p:nvSpPr>
        <p:spPr>
          <a:xfrm>
            <a:off x="1615044" y="610965"/>
            <a:ext cx="9853056"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err="1">
                <a:solidFill>
                  <a:prstClr val="black"/>
                </a:solidFill>
                <a:latin typeface="Cambria" panose="02040503050406030204" pitchFamily="18" charset="0"/>
                <a:ea typeface="Cambria" panose="02040503050406030204" pitchFamily="18" charset="0"/>
              </a:rPr>
              <a:t>Chủng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Môn-</a:t>
            </a:r>
            <a:r>
              <a:rPr lang="en-US" sz="4400" dirty="0" err="1">
                <a:solidFill>
                  <a:prstClr val="black"/>
                </a:solidFill>
                <a:latin typeface="Cambria" panose="02040503050406030204" pitchFamily="18" charset="0"/>
                <a:ea typeface="Cambria" panose="02040503050406030204" pitchFamily="18" charset="0"/>
              </a:rPr>
              <a:t>gô</a:t>
            </a:r>
            <a:r>
              <a:rPr lang="en-US" sz="4400" dirty="0">
                <a:solidFill>
                  <a:prstClr val="black"/>
                </a:solidFill>
                <a:latin typeface="Cambria" panose="02040503050406030204" pitchFamily="18" charset="0"/>
                <a:ea typeface="Cambria" panose="02040503050406030204" pitchFamily="18" charset="0"/>
              </a:rPr>
              <a:t>-</a:t>
            </a:r>
            <a:r>
              <a:rPr lang="en-US" sz="4400" dirty="0" err="1">
                <a:solidFill>
                  <a:prstClr val="black"/>
                </a:solidFill>
                <a:latin typeface="Cambria" panose="02040503050406030204" pitchFamily="18" charset="0"/>
                <a:ea typeface="Cambria" panose="02040503050406030204" pitchFamily="18" charset="0"/>
              </a:rPr>
              <a:t>lô</a:t>
            </a:r>
            <a:r>
              <a:rPr lang="en-US" sz="4400" dirty="0">
                <a:solidFill>
                  <a:prstClr val="black"/>
                </a:solidFill>
                <a:latin typeface="Cambria" panose="02040503050406030204" pitchFamily="18" charset="0"/>
                <a:ea typeface="Cambria" panose="02040503050406030204" pitchFamily="18" charset="0"/>
              </a:rPr>
              <a:t>-it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màu</a:t>
            </a:r>
            <a:r>
              <a:rPr lang="en-US" sz="4400" dirty="0">
                <a:solidFill>
                  <a:prstClr val="black"/>
                </a:solidFill>
                <a:latin typeface="Cambria" panose="02040503050406030204" pitchFamily="18" charset="0"/>
                <a:ea typeface="Cambria" panose="02040503050406030204" pitchFamily="18" charset="0"/>
              </a:rPr>
              <a:t> da </a:t>
            </a:r>
            <a:r>
              <a:rPr lang="en-US" sz="4400" dirty="0" err="1">
                <a:solidFill>
                  <a:prstClr val="black"/>
                </a:solidFill>
                <a:latin typeface="Cambria" panose="02040503050406030204" pitchFamily="18" charset="0"/>
                <a:ea typeface="Cambria" panose="02040503050406030204" pitchFamily="18" charset="0"/>
              </a:rPr>
              <a:t>gì</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p:cNvPicPr>
            <a:picLocks noChangeAspect="1"/>
          </p:cNvPicPr>
          <p:nvPr/>
        </p:nvPicPr>
        <p:blipFill>
          <a:blip r:embed="rId1"/>
          <a:stretch>
            <a:fillRect/>
          </a:stretch>
        </p:blipFill>
        <p:spPr>
          <a:xfrm rot="20229500" flipH="1">
            <a:off x="415663" y="476937"/>
            <a:ext cx="1594685" cy="1594685"/>
          </a:xfrm>
          <a:prstGeom prst="rect">
            <a:avLst/>
          </a:prstGeom>
        </p:spPr>
      </p:pic>
      <p:sp>
        <p:nvSpPr>
          <p:cNvPr id="6" name="Hình chữ nhật: Góc Tròn 29"/>
          <p:cNvSpPr/>
          <p:nvPr/>
        </p:nvSpPr>
        <p:spPr>
          <a:xfrm>
            <a:off x="3886626" y="3210137"/>
            <a:ext cx="4663610" cy="1563743"/>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Da </a:t>
            </a:r>
            <a:r>
              <a:rPr lang="en-US" sz="6600" b="1" dirty="0" err="1">
                <a:solidFill>
                  <a:srgbClr val="FF0000"/>
                </a:solidFill>
                <a:latin typeface="Cambria" panose="02040503050406030204" pitchFamily="18" charset="0"/>
                <a:ea typeface="Cambria" panose="02040503050406030204" pitchFamily="18" charset="0"/>
              </a:rPr>
              <a:t>vàng</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p:cNvPicPr>
            <a:picLocks noChangeAspect="1"/>
          </p:cNvPicPr>
          <p:nvPr/>
        </p:nvPicPr>
        <p:blipFill rotWithShape="1">
          <a:blip r:embed="rId1"/>
          <a:srcRect t="-1" b="40569"/>
          <a:stretch>
            <a:fillRect/>
          </a:stretch>
        </p:blipFill>
        <p:spPr>
          <a:xfrm flipH="1">
            <a:off x="966843" y="2970283"/>
            <a:ext cx="3569784" cy="3887717"/>
          </a:xfrm>
          <a:prstGeom prst="rect">
            <a:avLst/>
          </a:prstGeom>
        </p:spPr>
      </p:pic>
      <p:pic>
        <p:nvPicPr>
          <p:cNvPr id="2" name="Picture 1"/>
          <p:cNvPicPr>
            <a:picLocks noChangeAspect="1"/>
          </p:cNvPicPr>
          <p:nvPr/>
        </p:nvPicPr>
        <p:blipFill>
          <a:blip r:embed="rId2"/>
          <a:stretch>
            <a:fillRect/>
          </a:stretch>
        </p:blipFill>
        <p:spPr>
          <a:xfrm>
            <a:off x="3985265" y="479907"/>
            <a:ext cx="7340220" cy="3535986"/>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p:cNvPicPr>
            <a:picLocks noChangeAspect="1"/>
          </p:cNvPicPr>
          <p:nvPr/>
        </p:nvPicPr>
        <p:blipFill>
          <a:blip r:embed="rId2"/>
          <a:stretch>
            <a:fillRect/>
          </a:stretch>
        </p:blipFill>
        <p:spPr>
          <a:xfrm>
            <a:off x="3761830" y="238829"/>
            <a:ext cx="4200508" cy="1127858"/>
          </a:xfrm>
          <a:prstGeom prst="rect">
            <a:avLst/>
          </a:prstGeom>
        </p:spPr>
      </p:pic>
      <p:pic>
        <p:nvPicPr>
          <p:cNvPr id="4" name="Picture 3"/>
          <p:cNvPicPr>
            <a:picLocks noChangeAspect="1"/>
          </p:cNvPicPr>
          <p:nvPr/>
        </p:nvPicPr>
        <p:blipFill>
          <a:blip r:embed="rId3"/>
          <a:stretch>
            <a:fillRect/>
          </a:stretch>
        </p:blipFill>
        <p:spPr>
          <a:xfrm>
            <a:off x="1245596" y="1709058"/>
            <a:ext cx="9169179" cy="2078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p:cNvPicPr>
            <a:picLocks noChangeAspect="1"/>
          </p:cNvPicPr>
          <p:nvPr/>
        </p:nvPicPr>
        <p:blipFill rotWithShape="1">
          <a:blip r:embed="rId1"/>
          <a:srcRect t="-1" b="40569"/>
          <a:stretch>
            <a:fillRect/>
          </a:stretch>
        </p:blipFill>
        <p:spPr>
          <a:xfrm flipH="1">
            <a:off x="4311108" y="2969468"/>
            <a:ext cx="3569784" cy="3887717"/>
          </a:xfrm>
          <a:prstGeom prst="rect">
            <a:avLst/>
          </a:prstGeom>
        </p:spPr>
      </p:pic>
      <p:pic>
        <p:nvPicPr>
          <p:cNvPr id="3" name="Picture 2" descr="A green and red lett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141891" y="425670"/>
            <a:ext cx="11918730" cy="6085022"/>
          </a:xfrm>
          <a:prstGeom prst="roundRect">
            <a:avLst>
              <a:gd name="adj" fmla="val 1200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6111" t="19285" r="8056" b="18216"/>
          <a:stretch>
            <a:fillRect/>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endParaRPr lang="en-US" sz="48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141891" y="425670"/>
            <a:ext cx="11918730" cy="6085022"/>
          </a:xfrm>
          <a:prstGeom prst="roundRect">
            <a:avLst>
              <a:gd name="adj" fmla="val 1200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p:cNvGrpSpPr/>
          <p:nvPr/>
        </p:nvGrpSpPr>
        <p:grpSpPr>
          <a:xfrm>
            <a:off x="403882" y="242061"/>
            <a:ext cx="11479237" cy="1479861"/>
            <a:chOff x="1891864" y="468645"/>
            <a:chExt cx="9257830" cy="2757932"/>
          </a:xfrm>
        </p:grpSpPr>
        <p:sp>
          <p:nvSpPr>
            <p:cNvPr id="4" name="a"/>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p:cNvPicPr>
            <a:picLocks noChangeAspect="1"/>
          </p:cNvPicPr>
          <p:nvPr/>
        </p:nvPicPr>
        <p:blipFill>
          <a:blip r:embed="rId1"/>
          <a:stretch>
            <a:fillRect/>
          </a:stretch>
        </p:blipFill>
        <p:spPr>
          <a:xfrm>
            <a:off x="574407" y="2262001"/>
            <a:ext cx="10879935" cy="30581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141891" y="178130"/>
            <a:ext cx="11918730" cy="6332562"/>
          </a:xfrm>
          <a:prstGeom prst="roundRect">
            <a:avLst>
              <a:gd name="adj" fmla="val 1200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p:cNvPicPr>
            <a:picLocks noChangeAspect="1"/>
          </p:cNvPicPr>
          <p:nvPr/>
        </p:nvPicPr>
        <p:blipFill>
          <a:blip r:embed="rId1"/>
          <a:stretch>
            <a:fillRect/>
          </a:stretch>
        </p:blipFill>
        <p:spPr>
          <a:xfrm>
            <a:off x="1108798" y="540080"/>
            <a:ext cx="9329614" cy="2622378"/>
          </a:xfrm>
          <a:prstGeom prst="rect">
            <a:avLst/>
          </a:prstGeom>
        </p:spPr>
      </p:pic>
      <p:sp>
        <p:nvSpPr>
          <p:cNvPr id="3" name="Rectangle 2"/>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94915" y="2684851"/>
            <a:ext cx="11098300" cy="1548041"/>
            <a:chOff x="637419" y="3326119"/>
            <a:chExt cx="11098300" cy="1548041"/>
          </a:xfrm>
        </p:grpSpPr>
        <p:sp>
          <p:nvSpPr>
            <p:cNvPr id="6" name="Hình chữ nhật: Góc Tròn 29"/>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p:cNvPicPr>
              <a:picLocks noChangeAspect="1"/>
            </p:cNvPicPr>
            <p:nvPr/>
          </p:nvPicPr>
          <p:blipFill>
            <a:blip r:embed="rId2"/>
            <a:stretch>
              <a:fillRect/>
            </a:stretch>
          </p:blipFill>
          <p:spPr>
            <a:xfrm>
              <a:off x="637419" y="3326119"/>
              <a:ext cx="810628" cy="1046042"/>
            </a:xfrm>
            <a:prstGeom prst="rect">
              <a:avLst/>
            </a:prstGeom>
          </p:spPr>
        </p:pic>
      </p:grpSp>
      <p:grpSp>
        <p:nvGrpSpPr>
          <p:cNvPr id="11" name="Group 10"/>
          <p:cNvGrpSpPr/>
          <p:nvPr/>
        </p:nvGrpSpPr>
        <p:grpSpPr>
          <a:xfrm>
            <a:off x="471164" y="4181143"/>
            <a:ext cx="11098300" cy="2656036"/>
            <a:chOff x="637419" y="3326119"/>
            <a:chExt cx="11098300" cy="2656036"/>
          </a:xfrm>
        </p:grpSpPr>
        <p:sp>
          <p:nvSpPr>
            <p:cNvPr id="12" name="Hình chữ nhật: Góc Tròn 29"/>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p:cNvPicPr>
              <a:picLocks noChangeAspect="1"/>
            </p:cNvPicPr>
            <p:nvPr/>
          </p:nvPicPr>
          <p:blipFill>
            <a:blip r:embed="rId2"/>
            <a:stretch>
              <a:fillRect/>
            </a:stretch>
          </p:blipFill>
          <p:spPr>
            <a:xfrm>
              <a:off x="637419" y="3326119"/>
              <a:ext cx="810628" cy="104604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242" y="-219695"/>
            <a:ext cx="13165720" cy="7451767"/>
            <a:chOff x="-88264" y="3060203"/>
            <a:chExt cx="6443548" cy="3684988"/>
          </a:xfrm>
        </p:grpSpPr>
        <p:pic>
          <p:nvPicPr>
            <p:cNvPr id="4"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7" name="Picture 6"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141891" y="425670"/>
            <a:ext cx="11918730" cy="6085022"/>
          </a:xfrm>
          <a:prstGeom prst="roundRect">
            <a:avLst>
              <a:gd name="adj" fmla="val 1200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6111" t="19285" r="8056" b="18216"/>
          <a:stretch>
            <a:fillRect/>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1450</Words>
  <Application>WPS Slides</Application>
  <PresentationFormat>Widescreen</PresentationFormat>
  <Paragraphs>48</Paragraphs>
  <Slides>21</Slides>
  <Notes>1</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21</vt:i4>
      </vt:variant>
    </vt:vector>
  </HeadingPairs>
  <TitlesOfParts>
    <vt:vector size="38" baseType="lpstr">
      <vt:lpstr>Arial</vt:lpstr>
      <vt:lpstr>SimSun</vt:lpstr>
      <vt:lpstr>Wingdings</vt:lpstr>
      <vt:lpstr>方正硬笔楷书繁体</vt:lpstr>
      <vt:lpstr>Calibri</vt:lpstr>
      <vt:lpstr>Calibri</vt:lpstr>
      <vt:lpstr>Times New Roman</vt:lpstr>
      <vt:lpstr>Aptos</vt:lpstr>
      <vt:lpstr>Cambria</vt:lpstr>
      <vt:lpstr>Microsoft YaHei</vt:lpstr>
      <vt:lpstr>Arial Unicode MS</vt:lpstr>
      <vt:lpstr>Segoe UI</vt:lpstr>
      <vt:lpstr>Roboto</vt:lpstr>
      <vt:lpstr>Arial</vt:lpstr>
      <vt:lpstr>Aptos Display</vt:lpstr>
      <vt:lpstr>Custom Design</vt:lpstr>
      <vt:lpstr>1_Custom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Huong Thao - 0972115126</dc:creator>
  <dc:description>9Slide.vn</dc:description>
  <dc:subject>9Slide.vn</dc:subject>
  <cp:category>9Slide.vn</cp:category>
  <cp:lastModifiedBy>Nguyễn Hiền</cp:lastModifiedBy>
  <cp:revision>36</cp:revision>
  <dcterms:created xsi:type="dcterms:W3CDTF">2023-10-12T12:18:00Z</dcterms:created>
  <dcterms:modified xsi:type="dcterms:W3CDTF">2025-04-28T05:26:39Z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9435FDDE45EC4B43A228A0ED0FB2D7CB_12</vt:lpwstr>
  </property>
  <property fmtid="{D5CDD505-2E9C-101B-9397-08002B2CF9AE}" pid="3" name="KSOProductBuildVer">
    <vt:lpwstr>1033-12.2.0.20795</vt:lpwstr>
  </property>
</Properties>
</file>