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703" r:id="rId3"/>
  </p:sldMasterIdLst>
  <p:notesMasterIdLst>
    <p:notesMasterId r:id="rId16"/>
  </p:notesMasterIdLst>
  <p:sldIdLst>
    <p:sldId id="4045" r:id="rId4"/>
    <p:sldId id="4047" r:id="rId5"/>
    <p:sldId id="4054" r:id="rId6"/>
    <p:sldId id="4065" r:id="rId7"/>
    <p:sldId id="4066" r:id="rId8"/>
    <p:sldId id="4067" r:id="rId9"/>
    <p:sldId id="4053" r:id="rId10"/>
    <p:sldId id="4048" r:id="rId11"/>
    <p:sldId id="4049" r:id="rId12"/>
    <p:sldId id="4051" r:id="rId13"/>
    <p:sldId id="4062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BE3F8-F1B5-4C06-A2BD-BEF28CE7E864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33BE7-9381-4622-A149-DAC5DC6E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84E61-A321-420F-B2A9-5A211D0789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82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0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BB6087-BE5C-4393-BD02-7F1291F0D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79744D7-E2E1-4BD5-98AA-F04ADD92A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0BA82-31AA-4724-AF4E-4CCCC10F4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D36087-C66E-493A-BB11-FEA4B804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3EF9CF-2F21-4BBE-9F57-076DA98C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4834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3545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7" name="矩形 16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3042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752335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5" name="矩形 24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68170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21" name="矩形 20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8719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35571" y="0"/>
            <a:ext cx="12227571" cy="6858000"/>
            <a:chOff x="-35572" y="1"/>
            <a:chExt cx="12227571" cy="6794790"/>
          </a:xfrm>
        </p:grpSpPr>
        <p:sp>
          <p:nvSpPr>
            <p:cNvPr id="13" name="矩形 1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52275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9" name="矩形 8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16598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742643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8" name="矩形 7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016665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6" name="矩形 5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844608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085C89-5849-417B-A848-70BB5432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401503-9046-45D0-81F0-E7C27A367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24A165-E2AF-4A7E-B041-D0BC4B183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D3247-CB87-4E0A-8350-0B584E862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8C0A12-65F2-49D9-BE33-7EF25BA4C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71097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-35572" y="1"/>
            <a:ext cx="12227571" cy="6794790"/>
            <a:chOff x="-35572" y="1"/>
            <a:chExt cx="12227571" cy="6794790"/>
          </a:xfrm>
        </p:grpSpPr>
        <p:sp>
          <p:nvSpPr>
            <p:cNvPr id="3" name="矩形 2"/>
            <p:cNvSpPr/>
            <p:nvPr/>
          </p:nvSpPr>
          <p:spPr bwMode="auto">
            <a:xfrm>
              <a:off x="-35572" y="1"/>
              <a:ext cx="12227571" cy="6794790"/>
            </a:xfrm>
            <a:prstGeom prst="rect">
              <a:avLst/>
            </a:prstGeom>
            <a:solidFill>
              <a:srgbClr val="9BD9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>
                <a:noFill/>
                <a:effectLst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1135" y="784098"/>
              <a:ext cx="5198426" cy="57006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7503" y="876507"/>
              <a:ext cx="5386238" cy="5906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6462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06048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1341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0806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A8DA6C-BB97-4924-A5BE-39BCE00A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0235B-1BF8-4839-8DFC-EB86D372D388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8A2A11-B8FC-46FA-B0AF-D55F4CB1E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CDE234-4984-4337-9154-F2CE76C3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5FE244-B018-4543-90A7-5ACD924B57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488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5940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96419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80203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262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66499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0B48C-B267-428B-9370-D177B451ED9F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045FD6-FEBF-480C-86C3-3E10193BC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8426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D59AB"/>
            </a:gs>
            <a:gs pos="100000">
              <a:srgbClr val="00274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C628DF7-C638-45E2-A311-C7EC39C623F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6638"/>
            <a:ext cx="12192000" cy="666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7135911-7486-E0A0-79EA-B16F26617ED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3025" y="2667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Slide.vn - 2019">
            <a:extLst>
              <a:ext uri="{FF2B5EF4-FFF2-40B4-BE49-F238E27FC236}">
                <a16:creationId xmlns:a16="http://schemas.microsoft.com/office/drawing/2014/main" id="{BB0B6500-ED9B-4219-A8D5-EBEE8DD7942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80"/>
          <a:stretch/>
        </p:blipFill>
        <p:spPr>
          <a:xfrm>
            <a:off x="0" y="3367612"/>
            <a:ext cx="12192000" cy="349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6.jpeg"/><Relationship Id="rId7" Type="http://schemas.openxmlformats.org/officeDocument/2006/relationships/image" Target="../media/image6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153EEBCB-B679-D704-EC46-2FE2B32040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4" r="21455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111A0-0E51-B32E-1C34-7B77A0CB9181}"/>
              </a:ext>
            </a:extLst>
          </p:cNvPr>
          <p:cNvSpPr txBox="1"/>
          <p:nvPr/>
        </p:nvSpPr>
        <p:spPr>
          <a:xfrm>
            <a:off x="5286375" y="3429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endParaRPr lang="en-US" sz="4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158297-BA6C-DBFA-496D-CDA056F1E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587" y="2255418"/>
            <a:ext cx="706587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628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278E3E48-4436-8258-20B9-12878B013518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961335" y="1573810"/>
            <a:ext cx="3363015" cy="206507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73DAC31-BA2A-9E81-1E60-234E06E36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9966" y="2540444"/>
            <a:ext cx="2737376" cy="2324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0C791A7-CCAA-8406-2401-F60A8C0AD700}"/>
              </a:ext>
            </a:extLst>
          </p:cNvPr>
          <p:cNvSpPr txBox="1"/>
          <p:nvPr/>
        </p:nvSpPr>
        <p:spPr>
          <a:xfrm>
            <a:off x="850392" y="1876970"/>
            <a:ext cx="358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椭圆 31">
            <a:extLst>
              <a:ext uri="{FF2B5EF4-FFF2-40B4-BE49-F238E27FC236}">
                <a16:creationId xmlns:a16="http://schemas.microsoft.com/office/drawing/2014/main" id="{0E03E490-7E49-F0FE-278C-D377458CA199}"/>
              </a:ext>
            </a:extLst>
          </p:cNvPr>
          <p:cNvSpPr/>
          <p:nvPr/>
        </p:nvSpPr>
        <p:spPr>
          <a:xfrm rot="16200000">
            <a:off x="7508121" y="-773901"/>
            <a:ext cx="1032439" cy="357084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14793-F27E-0585-BAC7-52C013EBCA7F}"/>
              </a:ext>
            </a:extLst>
          </p:cNvPr>
          <p:cNvSpPr txBox="1"/>
          <p:nvPr/>
        </p:nvSpPr>
        <p:spPr>
          <a:xfrm>
            <a:off x="6430030" y="586647"/>
            <a:ext cx="3231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椭圆 31">
            <a:extLst>
              <a:ext uri="{FF2B5EF4-FFF2-40B4-BE49-F238E27FC236}">
                <a16:creationId xmlns:a16="http://schemas.microsoft.com/office/drawing/2014/main" id="{7AC6CD91-D941-D32D-6A7C-398E0E841478}"/>
              </a:ext>
            </a:extLst>
          </p:cNvPr>
          <p:cNvSpPr/>
          <p:nvPr/>
        </p:nvSpPr>
        <p:spPr>
          <a:xfrm rot="16200000">
            <a:off x="10116009" y="225221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9315FC-F8E7-412F-1D74-0D2DF7BA0A78}"/>
              </a:ext>
            </a:extLst>
          </p:cNvPr>
          <p:cNvSpPr txBox="1"/>
          <p:nvPr/>
        </p:nvSpPr>
        <p:spPr>
          <a:xfrm>
            <a:off x="9331695" y="3263347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7">
            <a:extLst>
              <a:ext uri="{FF2B5EF4-FFF2-40B4-BE49-F238E27FC236}">
                <a16:creationId xmlns:a16="http://schemas.microsoft.com/office/drawing/2014/main" id="{58285D1D-E9D5-71B3-ECC2-D247786B0A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917524" y="339670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AB260752-3A00-79BC-9668-E2ABE4EE4B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909797" y="3063677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67CFAE6-278C-34C4-DD68-56E7180D46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775" y="1562101"/>
            <a:ext cx="4457700" cy="47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222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9" name="Oval Callout 3">
            <a:extLst>
              <a:ext uri="{FF2B5EF4-FFF2-40B4-BE49-F238E27FC236}">
                <a16:creationId xmlns:a16="http://schemas.microsoft.com/office/drawing/2014/main" id="{4B077F69-D1BA-4192-ABB3-5CD5031ED079}"/>
              </a:ext>
            </a:extLst>
          </p:cNvPr>
          <p:cNvSpPr/>
          <p:nvPr/>
        </p:nvSpPr>
        <p:spPr>
          <a:xfrm>
            <a:off x="1430594" y="486697"/>
            <a:ext cx="6415547" cy="1637072"/>
          </a:xfrm>
          <a:prstGeom prst="wedgeEllipseCallout">
            <a:avLst>
              <a:gd name="adj1" fmla="val -44997"/>
              <a:gd name="adj2" fmla="val 49614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B740D-3D1C-4D34-B268-B502DCD7E051}"/>
              </a:ext>
            </a:extLst>
          </p:cNvPr>
          <p:cNvSpPr txBox="1"/>
          <p:nvPr/>
        </p:nvSpPr>
        <p:spPr>
          <a:xfrm>
            <a:off x="2143124" y="752181"/>
            <a:ext cx="5000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0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có cảm nghĩ gì về câu chuyện Hai Bà Trưng?</a:t>
            </a: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BE7B06D-DB76-40B2-A568-0140CBE4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4" y="2012892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A5C6B5A-6224-4575-8479-A4EA9A57D031}"/>
              </a:ext>
            </a:extLst>
          </p:cNvPr>
          <p:cNvGrpSpPr/>
          <p:nvPr/>
        </p:nvGrpSpPr>
        <p:grpSpPr>
          <a:xfrm>
            <a:off x="4953000" y="2179248"/>
            <a:ext cx="6686549" cy="1969164"/>
            <a:chOff x="5412657" y="2096807"/>
            <a:chExt cx="5869859" cy="1737774"/>
          </a:xfrm>
        </p:grpSpPr>
        <p:sp>
          <p:nvSpPr>
            <p:cNvPr id="16" name="Rounded Rectangular Callout 5">
              <a:extLst>
                <a:ext uri="{FF2B5EF4-FFF2-40B4-BE49-F238E27FC236}">
                  <a16:creationId xmlns:a16="http://schemas.microsoft.com/office/drawing/2014/main" id="{8F8CC443-12E6-42FD-ADA7-67F3C40213E3}"/>
                </a:ext>
              </a:extLst>
            </p:cNvPr>
            <p:cNvSpPr/>
            <p:nvPr/>
          </p:nvSpPr>
          <p:spPr>
            <a:xfrm>
              <a:off x="5412657" y="2123769"/>
              <a:ext cx="5869859" cy="1710812"/>
            </a:xfrm>
            <a:prstGeom prst="wedgeRoundRectCallout">
              <a:avLst>
                <a:gd name="adj1" fmla="val -33744"/>
                <a:gd name="adj2" fmla="val 717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7C9CDC4-EA3D-4C25-8AC6-E9014F309E15}"/>
                </a:ext>
              </a:extLst>
            </p:cNvPr>
            <p:cNvSpPr txBox="1"/>
            <p:nvPr/>
          </p:nvSpPr>
          <p:spPr>
            <a:xfrm>
              <a:off x="5518656" y="2096807"/>
              <a:ext cx="5692878" cy="1602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giúp em yêu thêm đất nước, dân tộc, biết ơn những người anh hùng; cảm phục tinh thần yêu nước, chí khí, lòng dũng cảm của người phụ nữ Việt Nam...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CE14C0A7-BACA-4E6A-85BB-6F7BA864D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8" b="89941" l="87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62" y="4524808"/>
            <a:ext cx="2109019" cy="264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827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2771" cy="6858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682" y="3402419"/>
            <a:ext cx="3532462" cy="34555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29" y="0"/>
            <a:ext cx="6191250" cy="47434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894" y="0"/>
            <a:ext cx="6191250" cy="4743450"/>
          </a:xfrm>
          <a:prstGeom prst="rect">
            <a:avLst/>
          </a:prstGeom>
        </p:spPr>
      </p:pic>
      <p:pic>
        <p:nvPicPr>
          <p:cNvPr id="37" name="图片 36" descr="未标题-3-01 (3)"/>
          <p:cNvPicPr/>
          <p:nvPr/>
        </p:nvPicPr>
        <p:blipFill rotWithShape="1">
          <a:blip r:embed="rId6"/>
          <a:srcRect l="24187" t="10462" r="22524" b="15109"/>
          <a:stretch/>
        </p:blipFill>
        <p:spPr>
          <a:xfrm>
            <a:off x="629626" y="382771"/>
            <a:ext cx="1839433" cy="181816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800"/>
            <a:ext cx="12192000" cy="48196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4"/>
          <a:stretch/>
        </p:blipFill>
        <p:spPr>
          <a:xfrm>
            <a:off x="1" y="3544659"/>
            <a:ext cx="12192000" cy="332059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6756"/>
            <a:ext cx="12192000" cy="698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025" y="3713427"/>
            <a:ext cx="2476876" cy="28709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9" y="4769572"/>
            <a:ext cx="2988308" cy="2135712"/>
          </a:xfrm>
          <a:prstGeom prst="rect">
            <a:avLst/>
          </a:prstGeom>
        </p:spPr>
      </p:pic>
      <p:pic>
        <p:nvPicPr>
          <p:cNvPr id="121" name="图片 120" descr="未标题-3-01 (3)"/>
          <p:cNvPicPr/>
          <p:nvPr/>
        </p:nvPicPr>
        <p:blipFill>
          <a:blip r:embed="rId6"/>
          <a:stretch>
            <a:fillRect/>
          </a:stretch>
        </p:blipFill>
        <p:spPr>
          <a:xfrm>
            <a:off x="-345791" y="84647"/>
            <a:ext cx="3451860" cy="244284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4" b="15336"/>
          <a:stretch/>
        </p:blipFill>
        <p:spPr>
          <a:xfrm>
            <a:off x="514350" y="564698"/>
            <a:ext cx="9237187" cy="53505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C7E49D-4A22-9396-4E3D-32767A6719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01920" y="1571899"/>
            <a:ext cx="7797460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568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152400"/>
            <a:ext cx="11201400" cy="64546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C2A41-8372-4B0F-82A7-5386BE193796}"/>
              </a:ext>
            </a:extLst>
          </p:cNvPr>
          <p:cNvSpPr txBox="1"/>
          <p:nvPr/>
        </p:nvSpPr>
        <p:spPr>
          <a:xfrm>
            <a:off x="1992462" y="116121"/>
            <a:ext cx="791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595AF6-869C-987E-E046-9DD103B54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950" y="847725"/>
            <a:ext cx="5305425" cy="56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41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>
                <a:solidFill>
                  <a:srgbClr val="FD3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D3D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5291904" y="2647853"/>
            <a:ext cx="6042846" cy="158124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409891" y="2834891"/>
            <a:ext cx="5743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Giặc đô hộ nước ta, chém giết, đánh đập dân lành;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36933-41BB-E062-183B-7B1491354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050" y="1678447"/>
            <a:ext cx="3714750" cy="39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358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2305050"/>
            <a:ext cx="6391275" cy="19240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086040" y="2377691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cùng nghĩa quân ngày đêm luyện tập võ nghệ;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97A5A2-578B-CB26-6D20-81FE7DA25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24" y="1495425"/>
            <a:ext cx="3565203" cy="3786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71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943475" y="1781175"/>
            <a:ext cx="6391275" cy="281939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5105090" y="1910966"/>
            <a:ext cx="61725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cưỡi voi ra trận, quân ta thì hừng hực khí thế, quân giặc thì sợ hãi, bỏ chạy tán loạn;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C1F8D-4ED0-0CEC-51AF-2F82CCF10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0" y="1609725"/>
            <a:ext cx="3375916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60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7088C4-2DA4-4490-B8E4-8AAA3B43E1FF}"/>
              </a:ext>
            </a:extLst>
          </p:cNvPr>
          <p:cNvSpPr txBox="1"/>
          <p:nvPr/>
        </p:nvSpPr>
        <p:spPr>
          <a:xfrm>
            <a:off x="1725669" y="442825"/>
            <a:ext cx="8288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bức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2C71AD0B-5AC9-4A35-9597-0B809711E218}"/>
              </a:ext>
            </a:extLst>
          </p:cNvPr>
          <p:cNvSpPr/>
          <p:nvPr/>
        </p:nvSpPr>
        <p:spPr>
          <a:xfrm>
            <a:off x="4791075" y="2295526"/>
            <a:ext cx="6391275" cy="2133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C214C4-C7BB-4349-8880-DF9D07A6276A}"/>
              </a:ext>
            </a:extLst>
          </p:cNvPr>
          <p:cNvSpPr txBox="1"/>
          <p:nvPr/>
        </p:nvSpPr>
        <p:spPr>
          <a:xfrm>
            <a:off x="4952690" y="2425316"/>
            <a:ext cx="6172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 Bà Trưng thắng trận trở về trong tiếng reo hò mừng chiến thắng.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C5EB47-B2D0-FD93-6DD8-3F5B41166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900" y="1676400"/>
            <a:ext cx="33173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83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296790"/>
            <a:ext cx="11201400" cy="631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751" y="4599290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AC88102-3731-4F46-AC5C-CD26E0A4E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6" y="884903"/>
            <a:ext cx="11267768" cy="508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3829CB-4282-4BE8-9550-D46540818F3C}"/>
              </a:ext>
            </a:extLst>
          </p:cNvPr>
          <p:cNvSpPr/>
          <p:nvPr/>
        </p:nvSpPr>
        <p:spPr>
          <a:xfrm>
            <a:off x="2158179" y="3536730"/>
            <a:ext cx="86278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18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động làm nền và tuyết rơi cho blogger">
            <a:extLst>
              <a:ext uri="{FF2B5EF4-FFF2-40B4-BE49-F238E27FC236}">
                <a16:creationId xmlns:a16="http://schemas.microsoft.com/office/drawing/2014/main" id="{1C4626AE-27E2-435F-B2DD-8C924A02ED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5" y="25096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Ảnh động làm nền và tuyết rơi cho blogger">
            <a:extLst>
              <a:ext uri="{FF2B5EF4-FFF2-40B4-BE49-F238E27FC236}">
                <a16:creationId xmlns:a16="http://schemas.microsoft.com/office/drawing/2014/main" id="{4DD2A5C7-2FEF-421C-9E46-4DCB451162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99" y="120040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Ảnh động làm nền và tuyết rơi cho blogger">
            <a:extLst>
              <a:ext uri="{FF2B5EF4-FFF2-40B4-BE49-F238E27FC236}">
                <a16:creationId xmlns:a16="http://schemas.microsoft.com/office/drawing/2014/main" id="{F38EAB52-ECCE-4137-BA11-B94B814FD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22" y="4064680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Ảnh động làm nền và tuyết rơi cho blogger">
            <a:extLst>
              <a:ext uri="{FF2B5EF4-FFF2-40B4-BE49-F238E27FC236}">
                <a16:creationId xmlns:a16="http://schemas.microsoft.com/office/drawing/2014/main" id="{CCD16758-7863-4A2C-A923-168650048C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5108" y="3993726"/>
            <a:ext cx="5614855" cy="279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F0502020204030204"/>
              <a:ea typeface="Microsoft YaHei"/>
              <a:cs typeface="+mn-cs"/>
            </a:endParaRPr>
          </a:p>
        </p:txBody>
      </p:sp>
      <p:pic>
        <p:nvPicPr>
          <p:cNvPr id="10" name="图片 13">
            <a:extLst>
              <a:ext uri="{FF2B5EF4-FFF2-40B4-BE49-F238E27FC236}">
                <a16:creationId xmlns:a16="http://schemas.microsoft.com/office/drawing/2014/main" id="{DF1D428B-8E48-401D-8639-B40733241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97" y="4402199"/>
            <a:ext cx="2389052" cy="2510789"/>
          </a:xfrm>
          <a:prstGeom prst="rect">
            <a:avLst/>
          </a:prstGeom>
        </p:spPr>
      </p:pic>
      <p:pic>
        <p:nvPicPr>
          <p:cNvPr id="11" name="图片 19">
            <a:extLst>
              <a:ext uri="{FF2B5EF4-FFF2-40B4-BE49-F238E27FC236}">
                <a16:creationId xmlns:a16="http://schemas.microsoft.com/office/drawing/2014/main" id="{CDD8614D-DC75-4E7E-A16A-15CC54C15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86" y="-31604"/>
            <a:ext cx="2438405" cy="1722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AD20B8-DAD8-4942-A001-B37B1B4B7DE5}"/>
              </a:ext>
            </a:extLst>
          </p:cNvPr>
          <p:cNvGrpSpPr/>
          <p:nvPr/>
        </p:nvGrpSpPr>
        <p:grpSpPr>
          <a:xfrm>
            <a:off x="2300748" y="430905"/>
            <a:ext cx="7521678" cy="1325906"/>
            <a:chOff x="2442404" y="430905"/>
            <a:chExt cx="6426746" cy="1325906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96BB2C59-013B-46CB-998A-C94E20014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2404" y="430905"/>
              <a:ext cx="6426746" cy="132590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1BEE18-9868-4FD4-A57F-A01F43D7EFE5}"/>
                </a:ext>
              </a:extLst>
            </p:cNvPr>
            <p:cNvSpPr txBox="1"/>
            <p:nvPr/>
          </p:nvSpPr>
          <p:spPr>
            <a:xfrm>
              <a:off x="2908659" y="813396"/>
              <a:ext cx="53430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chuyện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D3D66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D3D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438DBD-21A9-4A18-95DC-A5347EB796CA}"/>
              </a:ext>
            </a:extLst>
          </p:cNvPr>
          <p:cNvGrpSpPr/>
          <p:nvPr/>
        </p:nvGrpSpPr>
        <p:grpSpPr>
          <a:xfrm>
            <a:off x="707923" y="1607596"/>
            <a:ext cx="6046838" cy="3451122"/>
            <a:chOff x="1000126" y="2018167"/>
            <a:chExt cx="4530521" cy="1858298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5DE30819-5E83-4016-8278-35A73E16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31" t="58704"/>
            <a:stretch>
              <a:fillRect/>
            </a:stretch>
          </p:blipFill>
          <p:spPr>
            <a:xfrm>
              <a:off x="1000126" y="2018167"/>
              <a:ext cx="4530521" cy="1858298"/>
            </a:xfrm>
            <a:custGeom>
              <a:avLst/>
              <a:gdLst>
                <a:gd name="connsiteX0" fmla="*/ 4165600 w 4840485"/>
                <a:gd name="connsiteY0" fmla="*/ 0 h 2832100"/>
                <a:gd name="connsiteX1" fmla="*/ 4840485 w 4840485"/>
                <a:gd name="connsiteY1" fmla="*/ 55093 h 2832100"/>
                <a:gd name="connsiteX2" fmla="*/ 4840485 w 4840485"/>
                <a:gd name="connsiteY2" fmla="*/ 2832100 h 2832100"/>
                <a:gd name="connsiteX3" fmla="*/ 343408 w 4840485"/>
                <a:gd name="connsiteY3" fmla="*/ 2832100 h 2832100"/>
                <a:gd name="connsiteX4" fmla="*/ 330200 w 4840485"/>
                <a:gd name="connsiteY4" fmla="*/ 2755900 h 2832100"/>
                <a:gd name="connsiteX5" fmla="*/ 0 w 4840485"/>
                <a:gd name="connsiteY5" fmla="*/ 1460500 h 2832100"/>
                <a:gd name="connsiteX6" fmla="*/ 355600 w 4840485"/>
                <a:gd name="connsiteY6" fmla="*/ 457200 h 2832100"/>
                <a:gd name="connsiteX7" fmla="*/ 2616200 w 4840485"/>
                <a:gd name="connsiteY7" fmla="*/ 431800 h 2832100"/>
                <a:gd name="connsiteX8" fmla="*/ 3022600 w 4840485"/>
                <a:gd name="connsiteY8" fmla="*/ 304800 h 2832100"/>
                <a:gd name="connsiteX9" fmla="*/ 3378200 w 4840485"/>
                <a:gd name="connsiteY9" fmla="*/ 114300 h 283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485" h="2832100">
                  <a:moveTo>
                    <a:pt x="4165600" y="0"/>
                  </a:moveTo>
                  <a:lnTo>
                    <a:pt x="4840485" y="55093"/>
                  </a:lnTo>
                  <a:lnTo>
                    <a:pt x="4840485" y="2832100"/>
                  </a:lnTo>
                  <a:lnTo>
                    <a:pt x="343408" y="2832100"/>
                  </a:lnTo>
                  <a:lnTo>
                    <a:pt x="330200" y="2755900"/>
                  </a:lnTo>
                  <a:lnTo>
                    <a:pt x="0" y="1460500"/>
                  </a:lnTo>
                  <a:lnTo>
                    <a:pt x="355600" y="457200"/>
                  </a:lnTo>
                  <a:lnTo>
                    <a:pt x="2616200" y="431800"/>
                  </a:lnTo>
                  <a:lnTo>
                    <a:pt x="3022600" y="304800"/>
                  </a:lnTo>
                  <a:lnTo>
                    <a:pt x="3378200" y="114300"/>
                  </a:lnTo>
                  <a:close/>
                </a:path>
              </a:pathLst>
            </a:cu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9E86B6-4298-4620-8FE8-C4C2D04EDAC9}"/>
                </a:ext>
              </a:extLst>
            </p:cNvPr>
            <p:cNvSpPr txBox="1"/>
            <p:nvPr/>
          </p:nvSpPr>
          <p:spPr>
            <a:xfrm>
              <a:off x="1663137" y="2595488"/>
              <a:ext cx="2585712" cy="513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 tranh và kể lại từng đoạn tương ứng.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A3ECBF-0781-4F83-A796-60496079D299}"/>
              </a:ext>
            </a:extLst>
          </p:cNvPr>
          <p:cNvGrpSpPr/>
          <p:nvPr/>
        </p:nvGrpSpPr>
        <p:grpSpPr>
          <a:xfrm>
            <a:off x="5766620" y="2271252"/>
            <a:ext cx="5161936" cy="1725561"/>
            <a:chOff x="5584372" y="1971676"/>
            <a:chExt cx="3092903" cy="2101721"/>
          </a:xfrm>
        </p:grpSpPr>
        <p:pic>
          <p:nvPicPr>
            <p:cNvPr id="19" name="图片 6">
              <a:extLst>
                <a:ext uri="{FF2B5EF4-FFF2-40B4-BE49-F238E27FC236}">
                  <a16:creationId xmlns:a16="http://schemas.microsoft.com/office/drawing/2014/main" id="{C3909C56-3767-4682-9522-8C2739C1B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372" y="1971676"/>
              <a:ext cx="3092903" cy="2101721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E142B6-7C33-4A3F-96D1-7DF72EA6E4C9}"/>
                </a:ext>
              </a:extLst>
            </p:cNvPr>
            <p:cNvSpPr txBox="1"/>
            <p:nvPr/>
          </p:nvSpPr>
          <p:spPr>
            <a:xfrm>
              <a:off x="5833093" y="2516999"/>
              <a:ext cx="2520411" cy="1312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>
                  <a:solidFill>
                    <a:srgbClr val="0000C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kể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theo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cặp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/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4.</a:t>
              </a:r>
            </a:p>
          </p:txBody>
        </p:sp>
      </p:grpSp>
      <p:pic>
        <p:nvPicPr>
          <p:cNvPr id="21" name="Picture 2">
            <a:extLst>
              <a:ext uri="{FF2B5EF4-FFF2-40B4-BE49-F238E27FC236}">
                <a16:creationId xmlns:a16="http://schemas.microsoft.com/office/drawing/2014/main" id="{C85FF295-BF30-4272-9C5D-D83D0CAF9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83" b="100000" l="3774" r="97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4395019"/>
            <a:ext cx="4067014" cy="2109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48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5AB57CF-47FC-4018-A658-50DE528F5BE0}"/>
              </a:ext>
            </a:extLst>
          </p:cNvPr>
          <p:cNvSpPr/>
          <p:nvPr/>
        </p:nvSpPr>
        <p:spPr>
          <a:xfrm>
            <a:off x="351004" y="381000"/>
            <a:ext cx="11201400" cy="62260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D837580A-8A12-9132-40B3-C6CF1B504600}"/>
              </a:ext>
            </a:extLst>
          </p:cNvPr>
          <p:cNvSpPr>
            <a:spLocks noEditPoints="1"/>
          </p:cNvSpPr>
          <p:nvPr/>
        </p:nvSpPr>
        <p:spPr bwMode="auto">
          <a:xfrm flipH="1" flipV="1">
            <a:off x="8229599" y="1812059"/>
            <a:ext cx="3088311" cy="2914305"/>
          </a:xfrm>
          <a:custGeom>
            <a:avLst/>
            <a:gdLst>
              <a:gd name="T0" fmla="*/ 24 w 653"/>
              <a:gd name="T1" fmla="*/ 574 h 645"/>
              <a:gd name="T2" fmla="*/ 96 w 653"/>
              <a:gd name="T3" fmla="*/ 613 h 645"/>
              <a:gd name="T4" fmla="*/ 565 w 653"/>
              <a:gd name="T5" fmla="*/ 628 h 645"/>
              <a:gd name="T6" fmla="*/ 623 w 653"/>
              <a:gd name="T7" fmla="*/ 584 h 645"/>
              <a:gd name="T8" fmla="*/ 620 w 653"/>
              <a:gd name="T9" fmla="*/ 583 h 645"/>
              <a:gd name="T10" fmla="*/ 620 w 653"/>
              <a:gd name="T11" fmla="*/ 583 h 645"/>
              <a:gd name="T12" fmla="*/ 625 w 653"/>
              <a:gd name="T13" fmla="*/ 582 h 645"/>
              <a:gd name="T14" fmla="*/ 643 w 653"/>
              <a:gd name="T15" fmla="*/ 129 h 645"/>
              <a:gd name="T16" fmla="*/ 384 w 653"/>
              <a:gd name="T17" fmla="*/ 3 h 645"/>
              <a:gd name="T18" fmla="*/ 320 w 653"/>
              <a:gd name="T19" fmla="*/ 2 h 645"/>
              <a:gd name="T20" fmla="*/ 12 w 653"/>
              <a:gd name="T21" fmla="*/ 112 h 645"/>
              <a:gd name="T22" fmla="*/ 17 w 653"/>
              <a:gd name="T23" fmla="*/ 556 h 645"/>
              <a:gd name="T24" fmla="*/ 494 w 653"/>
              <a:gd name="T25" fmla="*/ 629 h 645"/>
              <a:gd name="T26" fmla="*/ 613 w 653"/>
              <a:gd name="T27" fmla="*/ 594 h 645"/>
              <a:gd name="T28" fmla="*/ 614 w 653"/>
              <a:gd name="T29" fmla="*/ 593 h 645"/>
              <a:gd name="T30" fmla="*/ 597 w 653"/>
              <a:gd name="T31" fmla="*/ 594 h 645"/>
              <a:gd name="T32" fmla="*/ 597 w 653"/>
              <a:gd name="T33" fmla="*/ 594 h 645"/>
              <a:gd name="T34" fmla="*/ 610 w 653"/>
              <a:gd name="T35" fmla="*/ 573 h 645"/>
              <a:gd name="T36" fmla="*/ 616 w 653"/>
              <a:gd name="T37" fmla="*/ 575 h 645"/>
              <a:gd name="T38" fmla="*/ 633 w 653"/>
              <a:gd name="T39" fmla="*/ 522 h 645"/>
              <a:gd name="T40" fmla="*/ 629 w 653"/>
              <a:gd name="T41" fmla="*/ 103 h 645"/>
              <a:gd name="T42" fmla="*/ 636 w 653"/>
              <a:gd name="T43" fmla="*/ 157 h 645"/>
              <a:gd name="T44" fmla="*/ 626 w 653"/>
              <a:gd name="T45" fmla="*/ 89 h 645"/>
              <a:gd name="T46" fmla="*/ 575 w 653"/>
              <a:gd name="T47" fmla="*/ 29 h 645"/>
              <a:gd name="T48" fmla="*/ 611 w 653"/>
              <a:gd name="T49" fmla="*/ 55 h 645"/>
              <a:gd name="T50" fmla="*/ 608 w 653"/>
              <a:gd name="T51" fmla="*/ 53 h 645"/>
              <a:gd name="T52" fmla="*/ 394 w 653"/>
              <a:gd name="T53" fmla="*/ 12 h 645"/>
              <a:gd name="T54" fmla="*/ 266 w 653"/>
              <a:gd name="T55" fmla="*/ 11 h 645"/>
              <a:gd name="T56" fmla="*/ 237 w 653"/>
              <a:gd name="T57" fmla="*/ 12 h 645"/>
              <a:gd name="T58" fmla="*/ 202 w 653"/>
              <a:gd name="T59" fmla="*/ 13 h 645"/>
              <a:gd name="T60" fmla="*/ 202 w 653"/>
              <a:gd name="T61" fmla="*/ 14 h 645"/>
              <a:gd name="T62" fmla="*/ 11 w 653"/>
              <a:gd name="T63" fmla="*/ 209 h 645"/>
              <a:gd name="T64" fmla="*/ 116 w 653"/>
              <a:gd name="T65" fmla="*/ 19 h 645"/>
              <a:gd name="T66" fmla="*/ 70 w 653"/>
              <a:gd name="T67" fmla="*/ 34 h 645"/>
              <a:gd name="T68" fmla="*/ 49 w 653"/>
              <a:gd name="T69" fmla="*/ 61 h 645"/>
              <a:gd name="T70" fmla="*/ 574 w 653"/>
              <a:gd name="T71" fmla="*/ 43 h 645"/>
              <a:gd name="T72" fmla="*/ 631 w 653"/>
              <a:gd name="T73" fmla="*/ 128 h 645"/>
              <a:gd name="T74" fmla="*/ 640 w 653"/>
              <a:gd name="T75" fmla="*/ 198 h 645"/>
              <a:gd name="T76" fmla="*/ 638 w 653"/>
              <a:gd name="T77" fmla="*/ 398 h 645"/>
              <a:gd name="T78" fmla="*/ 631 w 653"/>
              <a:gd name="T79" fmla="*/ 145 h 645"/>
              <a:gd name="T80" fmla="*/ 628 w 653"/>
              <a:gd name="T81" fmla="*/ 518 h 645"/>
              <a:gd name="T82" fmla="*/ 311 w 653"/>
              <a:gd name="T83" fmla="*/ 625 h 645"/>
              <a:gd name="T84" fmla="*/ 47 w 653"/>
              <a:gd name="T85" fmla="*/ 553 h 645"/>
              <a:gd name="T86" fmla="*/ 26 w 653"/>
              <a:gd name="T87" fmla="*/ 213 h 645"/>
              <a:gd name="T88" fmla="*/ 17 w 653"/>
              <a:gd name="T89" fmla="*/ 259 h 645"/>
              <a:gd name="T90" fmla="*/ 48 w 653"/>
              <a:gd name="T91" fmla="*/ 563 h 645"/>
              <a:gd name="T92" fmla="*/ 22 w 653"/>
              <a:gd name="T93" fmla="*/ 551 h 645"/>
              <a:gd name="T94" fmla="*/ 11 w 653"/>
              <a:gd name="T95" fmla="*/ 20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53" h="645">
                <a:moveTo>
                  <a:pt x="17" y="556"/>
                </a:moveTo>
                <a:cubicBezTo>
                  <a:pt x="19" y="562"/>
                  <a:pt x="20" y="569"/>
                  <a:pt x="24" y="574"/>
                </a:cubicBezTo>
                <a:cubicBezTo>
                  <a:pt x="28" y="579"/>
                  <a:pt x="22" y="564"/>
                  <a:pt x="24" y="561"/>
                </a:cubicBezTo>
                <a:cubicBezTo>
                  <a:pt x="31" y="593"/>
                  <a:pt x="59" y="613"/>
                  <a:pt x="96" y="613"/>
                </a:cubicBezTo>
                <a:cubicBezTo>
                  <a:pt x="166" y="627"/>
                  <a:pt x="244" y="626"/>
                  <a:pt x="318" y="636"/>
                </a:cubicBezTo>
                <a:cubicBezTo>
                  <a:pt x="402" y="632"/>
                  <a:pt x="494" y="645"/>
                  <a:pt x="565" y="628"/>
                </a:cubicBezTo>
                <a:cubicBezTo>
                  <a:pt x="577" y="625"/>
                  <a:pt x="588" y="622"/>
                  <a:pt x="598" y="615"/>
                </a:cubicBezTo>
                <a:cubicBezTo>
                  <a:pt x="608" y="607"/>
                  <a:pt x="615" y="596"/>
                  <a:pt x="623" y="584"/>
                </a:cubicBezTo>
                <a:cubicBezTo>
                  <a:pt x="623" y="584"/>
                  <a:pt x="623" y="583"/>
                  <a:pt x="624" y="583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4"/>
                  <a:pt x="621" y="585"/>
                  <a:pt x="620" y="585"/>
                </a:cubicBezTo>
                <a:cubicBezTo>
                  <a:pt x="620" y="583"/>
                  <a:pt x="620" y="583"/>
                  <a:pt x="620" y="583"/>
                </a:cubicBezTo>
                <a:cubicBezTo>
                  <a:pt x="621" y="581"/>
                  <a:pt x="621" y="580"/>
                  <a:pt x="622" y="578"/>
                </a:cubicBezTo>
                <a:cubicBezTo>
                  <a:pt x="624" y="575"/>
                  <a:pt x="624" y="581"/>
                  <a:pt x="625" y="582"/>
                </a:cubicBezTo>
                <a:cubicBezTo>
                  <a:pt x="646" y="533"/>
                  <a:pt x="647" y="462"/>
                  <a:pt x="649" y="397"/>
                </a:cubicBezTo>
                <a:cubicBezTo>
                  <a:pt x="653" y="309"/>
                  <a:pt x="651" y="214"/>
                  <a:pt x="643" y="129"/>
                </a:cubicBezTo>
                <a:cubicBezTo>
                  <a:pt x="637" y="63"/>
                  <a:pt x="606" y="17"/>
                  <a:pt x="540" y="8"/>
                </a:cubicBezTo>
                <a:cubicBezTo>
                  <a:pt x="491" y="1"/>
                  <a:pt x="435" y="1"/>
                  <a:pt x="384" y="3"/>
                </a:cubicBezTo>
                <a:cubicBezTo>
                  <a:pt x="362" y="4"/>
                  <a:pt x="342" y="3"/>
                  <a:pt x="321" y="5"/>
                </a:cubicBezTo>
                <a:cubicBezTo>
                  <a:pt x="320" y="2"/>
                  <a:pt x="320" y="2"/>
                  <a:pt x="320" y="2"/>
                </a:cubicBezTo>
                <a:cubicBezTo>
                  <a:pt x="235" y="6"/>
                  <a:pt x="139" y="0"/>
                  <a:pt x="67" y="21"/>
                </a:cubicBezTo>
                <a:cubicBezTo>
                  <a:pt x="32" y="32"/>
                  <a:pt x="14" y="67"/>
                  <a:pt x="12" y="112"/>
                </a:cubicBezTo>
                <a:cubicBezTo>
                  <a:pt x="7" y="209"/>
                  <a:pt x="0" y="315"/>
                  <a:pt x="4" y="410"/>
                </a:cubicBezTo>
                <a:cubicBezTo>
                  <a:pt x="6" y="460"/>
                  <a:pt x="6" y="512"/>
                  <a:pt x="17" y="556"/>
                </a:cubicBezTo>
                <a:close/>
                <a:moveTo>
                  <a:pt x="484" y="627"/>
                </a:moveTo>
                <a:cubicBezTo>
                  <a:pt x="487" y="628"/>
                  <a:pt x="493" y="626"/>
                  <a:pt x="494" y="629"/>
                </a:cubicBezTo>
                <a:cubicBezTo>
                  <a:pt x="491" y="629"/>
                  <a:pt x="487" y="629"/>
                  <a:pt x="484" y="627"/>
                </a:cubicBezTo>
                <a:close/>
                <a:moveTo>
                  <a:pt x="613" y="594"/>
                </a:moveTo>
                <a:cubicBezTo>
                  <a:pt x="603" y="606"/>
                  <a:pt x="589" y="613"/>
                  <a:pt x="572" y="617"/>
                </a:cubicBezTo>
                <a:cubicBezTo>
                  <a:pt x="586" y="609"/>
                  <a:pt x="603" y="603"/>
                  <a:pt x="614" y="593"/>
                </a:cubicBezTo>
                <a:cubicBezTo>
                  <a:pt x="613" y="593"/>
                  <a:pt x="613" y="594"/>
                  <a:pt x="613" y="594"/>
                </a:cubicBezTo>
                <a:close/>
                <a:moveTo>
                  <a:pt x="597" y="594"/>
                </a:moveTo>
                <a:cubicBezTo>
                  <a:pt x="597" y="592"/>
                  <a:pt x="600" y="590"/>
                  <a:pt x="601" y="589"/>
                </a:cubicBezTo>
                <a:cubicBezTo>
                  <a:pt x="601" y="593"/>
                  <a:pt x="601" y="594"/>
                  <a:pt x="597" y="594"/>
                </a:cubicBezTo>
                <a:close/>
                <a:moveTo>
                  <a:pt x="606" y="582"/>
                </a:moveTo>
                <a:cubicBezTo>
                  <a:pt x="610" y="573"/>
                  <a:pt x="610" y="573"/>
                  <a:pt x="610" y="573"/>
                </a:cubicBezTo>
                <a:cubicBezTo>
                  <a:pt x="611" y="577"/>
                  <a:pt x="609" y="580"/>
                  <a:pt x="606" y="582"/>
                </a:cubicBezTo>
                <a:close/>
                <a:moveTo>
                  <a:pt x="616" y="575"/>
                </a:moveTo>
                <a:cubicBezTo>
                  <a:pt x="631" y="526"/>
                  <a:pt x="631" y="526"/>
                  <a:pt x="631" y="526"/>
                </a:cubicBezTo>
                <a:cubicBezTo>
                  <a:pt x="631" y="526"/>
                  <a:pt x="631" y="523"/>
                  <a:pt x="633" y="522"/>
                </a:cubicBezTo>
                <a:cubicBezTo>
                  <a:pt x="631" y="543"/>
                  <a:pt x="624" y="560"/>
                  <a:pt x="616" y="575"/>
                </a:cubicBezTo>
                <a:close/>
                <a:moveTo>
                  <a:pt x="629" y="103"/>
                </a:moveTo>
                <a:cubicBezTo>
                  <a:pt x="630" y="103"/>
                  <a:pt x="631" y="106"/>
                  <a:pt x="632" y="107"/>
                </a:cubicBezTo>
                <a:cubicBezTo>
                  <a:pt x="634" y="122"/>
                  <a:pt x="638" y="139"/>
                  <a:pt x="636" y="157"/>
                </a:cubicBezTo>
                <a:cubicBezTo>
                  <a:pt x="636" y="137"/>
                  <a:pt x="632" y="120"/>
                  <a:pt x="629" y="103"/>
                </a:cubicBezTo>
                <a:cubicBezTo>
                  <a:pt x="627" y="99"/>
                  <a:pt x="627" y="94"/>
                  <a:pt x="626" y="89"/>
                </a:cubicBezTo>
                <a:cubicBezTo>
                  <a:pt x="629" y="93"/>
                  <a:pt x="630" y="98"/>
                  <a:pt x="629" y="103"/>
                </a:cubicBezTo>
                <a:close/>
                <a:moveTo>
                  <a:pt x="575" y="29"/>
                </a:moveTo>
                <a:cubicBezTo>
                  <a:pt x="588" y="34"/>
                  <a:pt x="600" y="42"/>
                  <a:pt x="608" y="53"/>
                </a:cubicBezTo>
                <a:cubicBezTo>
                  <a:pt x="609" y="54"/>
                  <a:pt x="610" y="54"/>
                  <a:pt x="611" y="55"/>
                </a:cubicBezTo>
                <a:cubicBezTo>
                  <a:pt x="610" y="56"/>
                  <a:pt x="609" y="54"/>
                  <a:pt x="609" y="55"/>
                </a:cubicBezTo>
                <a:cubicBezTo>
                  <a:pt x="609" y="54"/>
                  <a:pt x="609" y="54"/>
                  <a:pt x="608" y="53"/>
                </a:cubicBezTo>
                <a:cubicBezTo>
                  <a:pt x="577" y="29"/>
                  <a:pt x="528" y="22"/>
                  <a:pt x="474" y="19"/>
                </a:cubicBezTo>
                <a:cubicBezTo>
                  <a:pt x="449" y="18"/>
                  <a:pt x="422" y="14"/>
                  <a:pt x="394" y="12"/>
                </a:cubicBezTo>
                <a:cubicBezTo>
                  <a:pt x="457" y="8"/>
                  <a:pt x="528" y="8"/>
                  <a:pt x="575" y="29"/>
                </a:cubicBezTo>
                <a:close/>
                <a:moveTo>
                  <a:pt x="266" y="11"/>
                </a:moveTo>
                <a:cubicBezTo>
                  <a:pt x="263" y="13"/>
                  <a:pt x="258" y="14"/>
                  <a:pt x="254" y="13"/>
                </a:cubicBezTo>
                <a:cubicBezTo>
                  <a:pt x="251" y="12"/>
                  <a:pt x="240" y="13"/>
                  <a:pt x="237" y="12"/>
                </a:cubicBezTo>
                <a:cubicBezTo>
                  <a:pt x="245" y="11"/>
                  <a:pt x="256" y="12"/>
                  <a:pt x="266" y="11"/>
                </a:cubicBezTo>
                <a:close/>
                <a:moveTo>
                  <a:pt x="202" y="13"/>
                </a:moveTo>
                <a:cubicBezTo>
                  <a:pt x="236" y="13"/>
                  <a:pt x="236" y="13"/>
                  <a:pt x="236" y="13"/>
                </a:cubicBezTo>
                <a:cubicBezTo>
                  <a:pt x="202" y="14"/>
                  <a:pt x="202" y="14"/>
                  <a:pt x="202" y="14"/>
                </a:cubicBezTo>
                <a:lnTo>
                  <a:pt x="202" y="13"/>
                </a:lnTo>
                <a:close/>
                <a:moveTo>
                  <a:pt x="11" y="209"/>
                </a:moveTo>
                <a:cubicBezTo>
                  <a:pt x="13" y="151"/>
                  <a:pt x="16" y="95"/>
                  <a:pt x="35" y="55"/>
                </a:cubicBezTo>
                <a:cubicBezTo>
                  <a:pt x="47" y="30"/>
                  <a:pt x="81" y="23"/>
                  <a:pt x="116" y="19"/>
                </a:cubicBezTo>
                <a:cubicBezTo>
                  <a:pt x="142" y="16"/>
                  <a:pt x="170" y="11"/>
                  <a:pt x="199" y="14"/>
                </a:cubicBezTo>
                <a:cubicBezTo>
                  <a:pt x="152" y="18"/>
                  <a:pt x="105" y="18"/>
                  <a:pt x="70" y="34"/>
                </a:cubicBezTo>
                <a:cubicBezTo>
                  <a:pt x="50" y="44"/>
                  <a:pt x="37" y="66"/>
                  <a:pt x="37" y="94"/>
                </a:cubicBezTo>
                <a:cubicBezTo>
                  <a:pt x="39" y="83"/>
                  <a:pt x="42" y="70"/>
                  <a:pt x="49" y="61"/>
                </a:cubicBezTo>
                <a:cubicBezTo>
                  <a:pt x="64" y="41"/>
                  <a:pt x="91" y="31"/>
                  <a:pt x="125" y="28"/>
                </a:cubicBezTo>
                <a:cubicBezTo>
                  <a:pt x="271" y="16"/>
                  <a:pt x="444" y="12"/>
                  <a:pt x="574" y="43"/>
                </a:cubicBezTo>
                <a:cubicBezTo>
                  <a:pt x="580" y="45"/>
                  <a:pt x="587" y="47"/>
                  <a:pt x="592" y="51"/>
                </a:cubicBezTo>
                <a:cubicBezTo>
                  <a:pt x="614" y="67"/>
                  <a:pt x="626" y="95"/>
                  <a:pt x="631" y="128"/>
                </a:cubicBezTo>
                <a:cubicBezTo>
                  <a:pt x="637" y="176"/>
                  <a:pt x="639" y="228"/>
                  <a:pt x="639" y="279"/>
                </a:cubicBezTo>
                <a:cubicBezTo>
                  <a:pt x="640" y="198"/>
                  <a:pt x="640" y="198"/>
                  <a:pt x="640" y="198"/>
                </a:cubicBezTo>
                <a:cubicBezTo>
                  <a:pt x="643" y="277"/>
                  <a:pt x="646" y="366"/>
                  <a:pt x="639" y="446"/>
                </a:cubicBezTo>
                <a:cubicBezTo>
                  <a:pt x="639" y="432"/>
                  <a:pt x="640" y="413"/>
                  <a:pt x="638" y="398"/>
                </a:cubicBezTo>
                <a:cubicBezTo>
                  <a:pt x="638" y="439"/>
                  <a:pt x="637" y="477"/>
                  <a:pt x="633" y="514"/>
                </a:cubicBezTo>
                <a:cubicBezTo>
                  <a:pt x="636" y="394"/>
                  <a:pt x="639" y="263"/>
                  <a:pt x="631" y="145"/>
                </a:cubicBezTo>
                <a:cubicBezTo>
                  <a:pt x="631" y="140"/>
                  <a:pt x="629" y="134"/>
                  <a:pt x="627" y="130"/>
                </a:cubicBezTo>
                <a:cubicBezTo>
                  <a:pt x="637" y="256"/>
                  <a:pt x="634" y="393"/>
                  <a:pt x="628" y="518"/>
                </a:cubicBezTo>
                <a:cubicBezTo>
                  <a:pt x="620" y="572"/>
                  <a:pt x="592" y="606"/>
                  <a:pt x="540" y="616"/>
                </a:cubicBezTo>
                <a:cubicBezTo>
                  <a:pt x="463" y="622"/>
                  <a:pt x="393" y="631"/>
                  <a:pt x="311" y="625"/>
                </a:cubicBezTo>
                <a:cubicBezTo>
                  <a:pt x="250" y="620"/>
                  <a:pt x="188" y="616"/>
                  <a:pt x="130" y="607"/>
                </a:cubicBezTo>
                <a:cubicBezTo>
                  <a:pt x="99" y="593"/>
                  <a:pt x="69" y="575"/>
                  <a:pt x="47" y="553"/>
                </a:cubicBezTo>
                <a:cubicBezTo>
                  <a:pt x="24" y="465"/>
                  <a:pt x="18" y="353"/>
                  <a:pt x="21" y="247"/>
                </a:cubicBezTo>
                <a:cubicBezTo>
                  <a:pt x="21" y="232"/>
                  <a:pt x="23" y="221"/>
                  <a:pt x="26" y="213"/>
                </a:cubicBezTo>
                <a:cubicBezTo>
                  <a:pt x="25" y="166"/>
                  <a:pt x="29" y="109"/>
                  <a:pt x="38" y="66"/>
                </a:cubicBezTo>
                <a:cubicBezTo>
                  <a:pt x="21" y="121"/>
                  <a:pt x="21" y="193"/>
                  <a:pt x="17" y="259"/>
                </a:cubicBezTo>
                <a:cubicBezTo>
                  <a:pt x="12" y="358"/>
                  <a:pt x="19" y="457"/>
                  <a:pt x="37" y="541"/>
                </a:cubicBezTo>
                <a:cubicBezTo>
                  <a:pt x="39" y="548"/>
                  <a:pt x="41" y="557"/>
                  <a:pt x="48" y="563"/>
                </a:cubicBezTo>
                <a:cubicBezTo>
                  <a:pt x="66" y="580"/>
                  <a:pt x="92" y="595"/>
                  <a:pt x="113" y="607"/>
                </a:cubicBezTo>
                <a:cubicBezTo>
                  <a:pt x="69" y="608"/>
                  <a:pt x="32" y="590"/>
                  <a:pt x="22" y="551"/>
                </a:cubicBezTo>
                <a:cubicBezTo>
                  <a:pt x="21" y="552"/>
                  <a:pt x="22" y="557"/>
                  <a:pt x="20" y="559"/>
                </a:cubicBezTo>
                <a:cubicBezTo>
                  <a:pt x="7" y="446"/>
                  <a:pt x="8" y="326"/>
                  <a:pt x="11" y="20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3" name="椭圆 31">
            <a:extLst>
              <a:ext uri="{FF2B5EF4-FFF2-40B4-BE49-F238E27FC236}">
                <a16:creationId xmlns:a16="http://schemas.microsoft.com/office/drawing/2014/main" id="{5B5D53D4-E5DC-44F3-7F2F-20D9358AC5FB}"/>
              </a:ext>
            </a:extLst>
          </p:cNvPr>
          <p:cNvSpPr/>
          <p:nvPr/>
        </p:nvSpPr>
        <p:spPr>
          <a:xfrm rot="16200000">
            <a:off x="1767651" y="663114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sp>
        <p:nvSpPr>
          <p:cNvPr id="15" name="椭圆 31">
            <a:extLst>
              <a:ext uri="{FF2B5EF4-FFF2-40B4-BE49-F238E27FC236}">
                <a16:creationId xmlns:a16="http://schemas.microsoft.com/office/drawing/2014/main" id="{55927513-3FBE-3745-6912-66E3D77FB5D5}"/>
              </a:ext>
            </a:extLst>
          </p:cNvPr>
          <p:cNvSpPr/>
          <p:nvPr/>
        </p:nvSpPr>
        <p:spPr>
          <a:xfrm rot="16200000">
            <a:off x="1380067" y="2415397"/>
            <a:ext cx="972843" cy="301968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5400" cap="rnd">
            <a:solidFill>
              <a:schemeClr val="bg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华康娃娃体W5" panose="040B0509000000000000" pitchFamily="81" charset="-122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C9AFA1-8F28-C933-5128-74AE5D007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50" y="1409701"/>
            <a:ext cx="4457700" cy="4786274"/>
          </a:xfrm>
          <a:prstGeom prst="rect">
            <a:avLst/>
          </a:prstGeom>
        </p:spPr>
      </p:pic>
      <p:pic>
        <p:nvPicPr>
          <p:cNvPr id="20" name="Picture 19" descr="A picture containing doll, toy, clipart&#10;&#10;Description automatically generated">
            <a:extLst>
              <a:ext uri="{FF2B5EF4-FFF2-40B4-BE49-F238E27FC236}">
                <a16:creationId xmlns:a16="http://schemas.microsoft.com/office/drawing/2014/main" id="{8C1DC762-3B7C-B56B-2628-08FE2CEB4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7" b="96516" l="9172" r="94675">
                        <a14:foregroundMark x1="76036" y1="22997" x2="76627" y2="60627"/>
                        <a14:foregroundMark x1="73964" y1="6272" x2="90533" y2="31010"/>
                        <a14:foregroundMark x1="90533" y1="31010" x2="91124" y2="34146"/>
                        <a14:foregroundMark x1="88462" y1="11847" x2="94083" y2="35192"/>
                        <a14:foregroundMark x1="92899" y1="11847" x2="95562" y2="38328"/>
                        <a14:foregroundMark x1="77515" y1="29617" x2="75148" y2="71777"/>
                        <a14:foregroundMark x1="71619" y1="96167" x2="71598" y2="96516"/>
                        <a14:foregroundMark x1="74556" y1="48084" x2="71619" y2="96167"/>
                        <a14:foregroundMark x1="83432" y1="61324" x2="86686" y2="88850"/>
                        <a14:foregroundMark x1="86686" y1="88850" x2="85799" y2="87805"/>
                        <a14:foregroundMark x1="81953" y1="67247" x2="83683" y2="89661"/>
                        <a14:foregroundMark x1="69822" y1="57143" x2="70710" y2="94077"/>
                        <a14:foregroundMark x1="71598" y1="88850" x2="71893" y2="90941"/>
                        <a14:foregroundMark x1="82544" y1="32753" x2="82840" y2="34146"/>
                        <a14:foregroundMark x1="71893" y1="2787" x2="81361" y2="8362"/>
                        <a14:foregroundMark x1="71302" y1="25784" x2="71302" y2="27178"/>
                        <a14:foregroundMark x1="47041" y1="28223" x2="46746" y2="31707"/>
                        <a14:backgroundMark x1="71893" y1="96516" x2="71893" y2="96516"/>
                        <a14:backgroundMark x1="71893" y1="96167" x2="71893" y2="96167"/>
                        <a14:backgroundMark x1="81953" y1="98258" x2="81953" y2="98258"/>
                        <a14:backgroundMark x1="80473" y1="96167" x2="80473" y2="96167"/>
                        <a14:backgroundMark x1="81657" y1="97909" x2="81657" y2="97909"/>
                        <a14:backgroundMark x1="81065" y1="95470" x2="81065" y2="95470"/>
                        <a14:backgroundMark x1="80178" y1="97909" x2="80769" y2="98258"/>
                        <a14:backgroundMark x1="79290" y1="93380" x2="81361" y2="96167"/>
                        <a14:backgroundMark x1="80473" y1="97561" x2="83432" y2="98606"/>
                        <a14:backgroundMark x1="81657" y1="94774" x2="81361" y2="97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287" y="2335509"/>
            <a:ext cx="3219450" cy="27336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9A740F3-6D64-5C23-223A-9AC04C8A3C70}"/>
              </a:ext>
            </a:extLst>
          </p:cNvPr>
          <p:cNvSpPr txBox="1"/>
          <p:nvPr/>
        </p:nvSpPr>
        <p:spPr>
          <a:xfrm>
            <a:off x="7995986" y="2363327"/>
            <a:ext cx="3224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trong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theo</a:t>
            </a:r>
            <a:r>
              <a:rPr kumimoji="0" lang="en-US" sz="4000" b="1" i="0" u="none" strike="noStrike" kern="1200" cap="none" spc="50" normalizeH="0" baseline="0" noProof="0" dirty="0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50" normalizeH="0" baseline="0" noProof="0" dirty="0" err="1">
                <a:ln w="9525" cmpd="sng">
                  <a:solidFill>
                    <a:srgbClr val="2C78C7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2C78C7"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50" normalizeH="0" baseline="0" noProof="0" dirty="0">
              <a:ln w="9525" cmpd="sng">
                <a:solidFill>
                  <a:srgbClr val="2C78C7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rgbClr val="2C78C7"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EB6AB6-2316-2F99-681B-EF1597C6C07A}"/>
              </a:ext>
            </a:extLst>
          </p:cNvPr>
          <p:cNvSpPr txBox="1"/>
          <p:nvPr/>
        </p:nvSpPr>
        <p:spPr>
          <a:xfrm>
            <a:off x="552450" y="1623909"/>
            <a:ext cx="2986341" cy="990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B91DC6-8612-2C2D-3978-795E235E0131}"/>
              </a:ext>
            </a:extLst>
          </p:cNvPr>
          <p:cNvSpPr txBox="1"/>
          <p:nvPr/>
        </p:nvSpPr>
        <p:spPr>
          <a:xfrm>
            <a:off x="388365" y="3404454"/>
            <a:ext cx="27805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Phân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biệt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giọng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31" name="Picture 7">
            <a:extLst>
              <a:ext uri="{FF2B5EF4-FFF2-40B4-BE49-F238E27FC236}">
                <a16:creationId xmlns:a16="http://schemas.microsoft.com/office/drawing/2014/main" id="{48A3BAC6-CD81-1EFA-177A-92DA08F18A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89593" y="1543505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  <p:pic>
        <p:nvPicPr>
          <p:cNvPr id="1024" name="Picture 7">
            <a:extLst>
              <a:ext uri="{FF2B5EF4-FFF2-40B4-BE49-F238E27FC236}">
                <a16:creationId xmlns:a16="http://schemas.microsoft.com/office/drawing/2014/main" id="{B630F920-0268-7399-64C6-702F421946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44928" y="3045218"/>
            <a:ext cx="604689" cy="575210"/>
          </a:xfrm>
          <a:prstGeom prst="rect">
            <a:avLst/>
          </a:prstGeom>
          <a:effectLst>
            <a:glow rad="127000">
              <a:schemeClr val="accent2">
                <a:lumMod val="40000"/>
                <a:lumOff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318918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5" grpId="0" animBg="1"/>
      <p:bldP spid="21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yzbai0y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203"/>
      </a:accent1>
      <a:accent2>
        <a:srgbClr val="2DA0DF"/>
      </a:accent2>
      <a:accent3>
        <a:srgbClr val="F06162"/>
      </a:accent3>
      <a:accent4>
        <a:srgbClr val="9AB253"/>
      </a:accent4>
      <a:accent5>
        <a:srgbClr val="FFB203"/>
      </a:accent5>
      <a:accent6>
        <a:srgbClr val="F06162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239</Words>
  <Application>Microsoft Office PowerPoint</Application>
  <PresentationFormat>Widescreen</PresentationFormat>
  <Paragraphs>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Microsoft YaHei</vt:lpstr>
      <vt:lpstr>Microsoft YaHei</vt:lpstr>
      <vt:lpstr>宋体</vt:lpstr>
      <vt:lpstr>Arial</vt:lpstr>
      <vt:lpstr>Calibri</vt:lpstr>
      <vt:lpstr>Cambria</vt:lpstr>
      <vt:lpstr>等线</vt:lpstr>
      <vt:lpstr>等线 Light</vt:lpstr>
      <vt:lpstr>华康娃娃体W5</vt:lpstr>
      <vt:lpstr>1_Office 主题​​</vt:lpstr>
      <vt:lpstr>3_Office 主题​​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13</cp:revision>
  <dcterms:created xsi:type="dcterms:W3CDTF">2023-01-31T12:39:34Z</dcterms:created>
  <dcterms:modified xsi:type="dcterms:W3CDTF">2025-04-21T02:03:30Z</dcterms:modified>
</cp:coreProperties>
</file>