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5" r:id="rId3"/>
  </p:sldMasterIdLst>
  <p:notesMasterIdLst>
    <p:notesMasterId r:id="rId25"/>
  </p:notesMasterIdLst>
  <p:sldIdLst>
    <p:sldId id="276" r:id="rId4"/>
    <p:sldId id="278" r:id="rId5"/>
    <p:sldId id="279" r:id="rId6"/>
    <p:sldId id="257" r:id="rId7"/>
    <p:sldId id="259" r:id="rId8"/>
    <p:sldId id="265" r:id="rId9"/>
    <p:sldId id="266" r:id="rId10"/>
    <p:sldId id="267" r:id="rId11"/>
    <p:sldId id="268" r:id="rId12"/>
    <p:sldId id="258" r:id="rId13"/>
    <p:sldId id="260" r:id="rId14"/>
    <p:sldId id="269" r:id="rId15"/>
    <p:sldId id="270" r:id="rId16"/>
    <p:sldId id="271" r:id="rId17"/>
    <p:sldId id="272" r:id="rId18"/>
    <p:sldId id="262" r:id="rId19"/>
    <p:sldId id="261" r:id="rId20"/>
    <p:sldId id="274" r:id="rId21"/>
    <p:sldId id="273" r:id="rId22"/>
    <p:sldId id="263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606" y="1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19972-0D35-4DDD-9FE3-8CA9C56D4D8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CFBFD-C0C2-4D9D-BC93-25415E19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TẠI</a:t>
            </a:r>
            <a:r>
              <a:rPr lang="vi-VN" baseline="0" dirty="0"/>
              <a:t> MỖI SLIDE CÓ ĐẦU SÓI, THẦY CÔ KÍCH VÀO ĐẦU SÓI ĐỂ ĐI/VỀ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73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6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5D552CE-53EF-D1D7-988D-DCF93CDA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7643-9E08-FE7D-16F1-BC274E4647B0}"/>
              </a:ext>
            </a:extLst>
          </p:cNvPr>
          <p:cNvSpPr/>
          <p:nvPr userDrawn="1"/>
        </p:nvSpPr>
        <p:spPr>
          <a:xfrm>
            <a:off x="345440" y="355600"/>
            <a:ext cx="11562080" cy="6146800"/>
          </a:xfrm>
          <a:prstGeom prst="roundRect">
            <a:avLst/>
          </a:prstGeom>
          <a:solidFill>
            <a:schemeClr val="bg1"/>
          </a:solidFill>
          <a:ln w="38100">
            <a:gradFill>
              <a:gsLst>
                <a:gs pos="47000">
                  <a:srgbClr val="F8BF7A"/>
                </a:gs>
                <a:gs pos="53000">
                  <a:srgbClr val="BCEBDE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39A86-E4EE-0A50-D4AF-640695CFC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DEC8C-5B90-A255-74E4-AE55FDA1A5F9}"/>
              </a:ext>
            </a:extLst>
          </p:cNvPr>
          <p:cNvSpPr/>
          <p:nvPr userDrawn="1"/>
        </p:nvSpPr>
        <p:spPr>
          <a:xfrm>
            <a:off x="10740788" y="2627194"/>
            <a:ext cx="655093" cy="204716"/>
          </a:xfrm>
          <a:prstGeom prst="rect">
            <a:avLst/>
          </a:pr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DDE5B-5857-A7AD-D14F-82AFDB728F22}"/>
              </a:ext>
            </a:extLst>
          </p:cNvPr>
          <p:cNvSpPr/>
          <p:nvPr userDrawn="1"/>
        </p:nvSpPr>
        <p:spPr>
          <a:xfrm>
            <a:off x="7485796" y="1351128"/>
            <a:ext cx="1535373" cy="313900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ACF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0669612-C6CA-BE07-504F-3CB5AAF610BA}"/>
              </a:ext>
            </a:extLst>
          </p:cNvPr>
          <p:cNvSpPr/>
          <p:nvPr userDrawn="1"/>
        </p:nvSpPr>
        <p:spPr>
          <a:xfrm>
            <a:off x="8584442" y="3648190"/>
            <a:ext cx="307075" cy="377899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024F9-214B-CF01-5F20-76B573D3AA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EE7BD-B324-D6BB-9AEA-1A6DF1CDAF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B8C8E-71F7-513D-A4CE-D83F888AF9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0773-2343-1959-2046-CA2CD68BB6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F5D7C5-EAFE-EA93-785D-444147E22A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E3E18-3177-54B6-78C6-A8470AFD21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5582-F7DC-AC89-AD46-EDAE98AD4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01FC-F85D-3D40-E492-D6EC3854E5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0B20BC-1E73-ADBC-3F92-8E025ADE5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5A8CE-839F-D72A-FD0B-0F9205C70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46E9E-9D1E-EE31-159B-316084D6D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FB03C3-C85F-06C1-F607-DD8542AC9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6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6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078E72-0658-09F7-7685-4C9519E76B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76AB9-7F9A-96D8-DD0B-5674CA4825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23410-2737-54C1-6435-DEF086D444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9C9DB-9C7D-0C81-BD95-C85065D330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C89285-5E5E-B225-202A-C6C283D984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59F2F-A988-0792-F7D3-7AB962B9E77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E4CF62-333D-96EE-9EB0-0F261D779D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51265-021D-C47F-CCF0-3C89A8D678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CFF48F-8D94-1FC3-7C40-C48C36A31E5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A9BE56-86F7-87ED-D698-5873C15E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21765D-0DD3-DCFC-E451-CC578667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CE12DA-447B-A61C-A5E9-DB2263B65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D8C42F-EFC9-0DE8-D2FF-5C8C1E19C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4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4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ABFF53-3E52-A01A-2F89-0ABE8B943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84CA9-841F-ACFF-6918-62716FCCF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0DC6-3726-EE90-B91D-4FE037872E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B2BB1-A648-ED31-ED96-C51683971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F96626-FD54-6855-CEBC-FACF5C5AD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9F3B0-36D8-0D1D-AAEC-236AE002F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4CD8E-F556-8FCB-D766-3211D6F8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2B8FA-3A25-9C46-4C6D-CED39722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8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0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24" Type="http://schemas.openxmlformats.org/officeDocument/2006/relationships/image" Target="../media/image22.pn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3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9.png"/><Relationship Id="rId18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21" Type="http://schemas.openxmlformats.org/officeDocument/2006/relationships/image" Target="NUL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tags" Target="../tags/tag2.xml"/><Relationship Id="rId6" Type="http://schemas.openxmlformats.org/officeDocument/2006/relationships/slide" Target="slide11.xml"/><Relationship Id="rId11" Type="http://schemas.openxmlformats.org/officeDocument/2006/relationships/slide" Target="slide19.xml"/><Relationship Id="rId24" Type="http://schemas.openxmlformats.org/officeDocument/2006/relationships/customXml" Target="../ink/ink6.xml"/><Relationship Id="rId5" Type="http://schemas.openxmlformats.org/officeDocument/2006/relationships/image" Target="../media/image30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slide" Target="slide17.xml"/><Relationship Id="rId19" Type="http://schemas.openxmlformats.org/officeDocument/2006/relationships/image" Target="NULL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slide" Target="slide10.xml"/><Relationship Id="rId10" Type="http://schemas.openxmlformats.org/officeDocument/2006/relationships/image" Target="../media/image42.png"/><Relationship Id="rId4" Type="http://schemas.openxmlformats.org/officeDocument/2006/relationships/image" Target="../media/image450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24" Type="http://schemas.openxmlformats.org/officeDocument/2006/relationships/image" Target="../media/image22.pn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38.svg"/><Relationship Id="rId30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4.svg"/><Relationship Id="rId18" Type="http://schemas.openxmlformats.org/officeDocument/2006/relationships/image" Target="../media/image54.png"/><Relationship Id="rId26" Type="http://schemas.openxmlformats.org/officeDocument/2006/relationships/image" Target="../media/image57.png"/><Relationship Id="rId3" Type="http://schemas.openxmlformats.org/officeDocument/2006/relationships/image" Target="../media/image64.svg"/><Relationship Id="rId21" Type="http://schemas.openxmlformats.org/officeDocument/2006/relationships/image" Target="../media/image82.svg"/><Relationship Id="rId7" Type="http://schemas.openxmlformats.org/officeDocument/2006/relationships/image" Target="../media/image68.svg"/><Relationship Id="rId12" Type="http://schemas.openxmlformats.org/officeDocument/2006/relationships/image" Target="../media/image51.png"/><Relationship Id="rId17" Type="http://schemas.openxmlformats.org/officeDocument/2006/relationships/image" Target="../media/image78.svg"/><Relationship Id="rId25" Type="http://schemas.openxmlformats.org/officeDocument/2006/relationships/image" Target="../media/image84.svg"/><Relationship Id="rId2" Type="http://schemas.openxmlformats.org/officeDocument/2006/relationships/image" Target="../media/image46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72.svg"/><Relationship Id="rId24" Type="http://schemas.openxmlformats.org/officeDocument/2006/relationships/image" Target="../media/image56.png"/><Relationship Id="rId5" Type="http://schemas.openxmlformats.org/officeDocument/2006/relationships/image" Target="../media/image66.svg"/><Relationship Id="rId15" Type="http://schemas.openxmlformats.org/officeDocument/2006/relationships/image" Target="../media/image76.svg"/><Relationship Id="rId23" Type="http://schemas.openxmlformats.org/officeDocument/2006/relationships/image" Target="../media/image16.svg"/><Relationship Id="rId28" Type="http://schemas.openxmlformats.org/officeDocument/2006/relationships/image" Target="../media/image58.png"/><Relationship Id="rId10" Type="http://schemas.openxmlformats.org/officeDocument/2006/relationships/image" Target="../media/image50.png"/><Relationship Id="rId19" Type="http://schemas.openxmlformats.org/officeDocument/2006/relationships/image" Target="../media/image80.svg"/><Relationship Id="rId4" Type="http://schemas.openxmlformats.org/officeDocument/2006/relationships/image" Target="../media/image47.png"/><Relationship Id="rId9" Type="http://schemas.openxmlformats.org/officeDocument/2006/relationships/image" Target="../media/image70.svg"/><Relationship Id="rId14" Type="http://schemas.openxmlformats.org/officeDocument/2006/relationships/image" Target="../media/image52.png"/><Relationship Id="rId22" Type="http://schemas.openxmlformats.org/officeDocument/2006/relationships/image" Target="../media/image12.png"/><Relationship Id="rId27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sv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4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15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26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24" Type="http://schemas.openxmlformats.org/officeDocument/2006/relationships/image" Target="../media/image21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image" Target="../media/image28.svg"/><Relationship Id="rId4" Type="http://schemas.openxmlformats.org/officeDocument/2006/relationships/image" Target="../media/image11.png"/><Relationship Id="rId9" Type="http://schemas.openxmlformats.org/officeDocument/2006/relationships/image" Target="../media/image18.svg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36.svg"/><Relationship Id="rId3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23368" y="1833768"/>
            <a:ext cx="8145265" cy="376424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631" y="-57000"/>
            <a:ext cx="13243262" cy="74493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30A5-ED5F-701C-CCB8-BDA31CEC8A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54194" y="482728"/>
            <a:ext cx="2785533" cy="11685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62800" y="4773784"/>
            <a:ext cx="3543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Trang 117,118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3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4927241" y="-133017"/>
                    <a:pt x="8634715" y="-123057"/>
                    <a:pt x="13726384" y="0"/>
                  </a:cubicBezTo>
                  <a:cubicBezTo>
                    <a:pt x="13460130" y="457891"/>
                    <a:pt x="13554842" y="1382502"/>
                    <a:pt x="13726384" y="1983318"/>
                  </a:cubicBezTo>
                  <a:cubicBezTo>
                    <a:pt x="7689597" y="1724159"/>
                    <a:pt x="2978545" y="1200476"/>
                    <a:pt x="0" y="1983318"/>
                  </a:cubicBezTo>
                  <a:cubicBezTo>
                    <a:pt x="124511" y="1234240"/>
                    <a:pt x="125059" y="493644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629697" y="-53409"/>
                    <a:pt x="10863921" y="-172093"/>
                    <a:pt x="13726384" y="0"/>
                  </a:cubicBezTo>
                  <a:cubicBezTo>
                    <a:pt x="13549115" y="200313"/>
                    <a:pt x="13864725" y="1178879"/>
                    <a:pt x="13726384" y="1983318"/>
                  </a:cubicBezTo>
                  <a:cubicBezTo>
                    <a:pt x="9532958" y="1925681"/>
                    <a:pt x="3830475" y="2521827"/>
                    <a:pt x="0" y="1983318"/>
                  </a:cubicBezTo>
                  <a:cubicBezTo>
                    <a:pt x="50816" y="1417627"/>
                    <a:pt x="118501" y="10333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843748" y="-177003"/>
                    <a:pt x="8843166" y="452289"/>
                    <a:pt x="13726384" y="0"/>
                  </a:cubicBezTo>
                  <a:cubicBezTo>
                    <a:pt x="13392982" y="361884"/>
                    <a:pt x="13722305" y="1451582"/>
                    <a:pt x="13726384" y="1983318"/>
                  </a:cubicBezTo>
                  <a:cubicBezTo>
                    <a:pt x="6902402" y="1397420"/>
                    <a:pt x="3604590" y="2014799"/>
                    <a:pt x="0" y="1983318"/>
                  </a:cubicBezTo>
                  <a:cubicBezTo>
                    <a:pt x="77046" y="1307535"/>
                    <a:pt x="-36757" y="346633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158412" y="-157587"/>
                    <a:pt x="12345817" y="-63908"/>
                    <a:pt x="13726384" y="0"/>
                  </a:cubicBezTo>
                  <a:cubicBezTo>
                    <a:pt x="13499929" y="383884"/>
                    <a:pt x="13652876" y="1491419"/>
                    <a:pt x="13726384" y="1983318"/>
                  </a:cubicBezTo>
                  <a:cubicBezTo>
                    <a:pt x="7370133" y="1459633"/>
                    <a:pt x="3345341" y="1169315"/>
                    <a:pt x="0" y="1983318"/>
                  </a:cubicBezTo>
                  <a:cubicBezTo>
                    <a:pt x="129001" y="1249042"/>
                    <a:pt x="70819" y="37747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564204" y="3872174"/>
            <a:ext cx="5276054" cy="2815502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Một: 120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Hai: 140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Ba: 100 người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2237362"/>
            <a:ext cx="560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a) Mỗi đội có bao nhiêu người tham gia đồng diễn?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9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4927241" y="-133017"/>
                    <a:pt x="8634715" y="-123057"/>
                    <a:pt x="13726384" y="0"/>
                  </a:cubicBezTo>
                  <a:cubicBezTo>
                    <a:pt x="13460130" y="457891"/>
                    <a:pt x="13554842" y="1382502"/>
                    <a:pt x="13726384" y="1983318"/>
                  </a:cubicBezTo>
                  <a:cubicBezTo>
                    <a:pt x="7689597" y="1724159"/>
                    <a:pt x="2978545" y="1200476"/>
                    <a:pt x="0" y="1983318"/>
                  </a:cubicBezTo>
                  <a:cubicBezTo>
                    <a:pt x="124511" y="1234240"/>
                    <a:pt x="125059" y="493644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629697" y="-53409"/>
                    <a:pt x="10863921" y="-172093"/>
                    <a:pt x="13726384" y="0"/>
                  </a:cubicBezTo>
                  <a:cubicBezTo>
                    <a:pt x="13549115" y="200313"/>
                    <a:pt x="13864725" y="1178879"/>
                    <a:pt x="13726384" y="1983318"/>
                  </a:cubicBezTo>
                  <a:cubicBezTo>
                    <a:pt x="9532958" y="1925681"/>
                    <a:pt x="3830475" y="2521827"/>
                    <a:pt x="0" y="1983318"/>
                  </a:cubicBezTo>
                  <a:cubicBezTo>
                    <a:pt x="50816" y="1417627"/>
                    <a:pt x="118501" y="10333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843748" y="-177003"/>
                    <a:pt x="8843166" y="452289"/>
                    <a:pt x="13726384" y="0"/>
                  </a:cubicBezTo>
                  <a:cubicBezTo>
                    <a:pt x="13392982" y="361884"/>
                    <a:pt x="13722305" y="1451582"/>
                    <a:pt x="13726384" y="1983318"/>
                  </a:cubicBezTo>
                  <a:cubicBezTo>
                    <a:pt x="6902402" y="1397420"/>
                    <a:pt x="3604590" y="2014799"/>
                    <a:pt x="0" y="1983318"/>
                  </a:cubicBezTo>
                  <a:cubicBezTo>
                    <a:pt x="77046" y="1307535"/>
                    <a:pt x="-36757" y="346633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158412" y="-157587"/>
                    <a:pt x="12345817" y="-63908"/>
                    <a:pt x="13726384" y="0"/>
                  </a:cubicBezTo>
                  <a:cubicBezTo>
                    <a:pt x="13499929" y="383884"/>
                    <a:pt x="13652876" y="1491419"/>
                    <a:pt x="13726384" y="1983318"/>
                  </a:cubicBezTo>
                  <a:cubicBezTo>
                    <a:pt x="7370133" y="1459633"/>
                    <a:pt x="3345341" y="1169315"/>
                    <a:pt x="0" y="1983318"/>
                  </a:cubicBezTo>
                  <a:cubicBezTo>
                    <a:pt x="129001" y="1249042"/>
                    <a:pt x="70819" y="37747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 người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4927241" y="-133017"/>
                    <a:pt x="8634715" y="-123057"/>
                    <a:pt x="13726384" y="0"/>
                  </a:cubicBezTo>
                  <a:cubicBezTo>
                    <a:pt x="13460130" y="457891"/>
                    <a:pt x="13554842" y="1382502"/>
                    <a:pt x="13726384" y="1983318"/>
                  </a:cubicBezTo>
                  <a:cubicBezTo>
                    <a:pt x="7689597" y="1724159"/>
                    <a:pt x="2978545" y="1200476"/>
                    <a:pt x="0" y="1983318"/>
                  </a:cubicBezTo>
                  <a:cubicBezTo>
                    <a:pt x="124511" y="1234240"/>
                    <a:pt x="125059" y="493644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629697" y="-53409"/>
                    <a:pt x="10863921" y="-172093"/>
                    <a:pt x="13726384" y="0"/>
                  </a:cubicBezTo>
                  <a:cubicBezTo>
                    <a:pt x="13549115" y="200313"/>
                    <a:pt x="13864725" y="1178879"/>
                    <a:pt x="13726384" y="1983318"/>
                  </a:cubicBezTo>
                  <a:cubicBezTo>
                    <a:pt x="9532958" y="1925681"/>
                    <a:pt x="3830475" y="2521827"/>
                    <a:pt x="0" y="1983318"/>
                  </a:cubicBezTo>
                  <a:cubicBezTo>
                    <a:pt x="50816" y="1417627"/>
                    <a:pt x="118501" y="10333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843748" y="-177003"/>
                    <a:pt x="8843166" y="452289"/>
                    <a:pt x="13726384" y="0"/>
                  </a:cubicBezTo>
                  <a:cubicBezTo>
                    <a:pt x="13392982" y="361884"/>
                    <a:pt x="13722305" y="1451582"/>
                    <a:pt x="13726384" y="1983318"/>
                  </a:cubicBezTo>
                  <a:cubicBezTo>
                    <a:pt x="6902402" y="1397420"/>
                    <a:pt x="3604590" y="2014799"/>
                    <a:pt x="0" y="1983318"/>
                  </a:cubicBezTo>
                  <a:cubicBezTo>
                    <a:pt x="77046" y="1307535"/>
                    <a:pt x="-36757" y="346633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158412" y="-157587"/>
                    <a:pt x="12345817" y="-63908"/>
                    <a:pt x="13726384" y="0"/>
                  </a:cubicBezTo>
                  <a:cubicBezTo>
                    <a:pt x="13499929" y="383884"/>
                    <a:pt x="13652876" y="1491419"/>
                    <a:pt x="13726384" y="1983318"/>
                  </a:cubicBezTo>
                  <a:cubicBezTo>
                    <a:pt x="7370133" y="1459633"/>
                    <a:pt x="3345341" y="1169315"/>
                    <a:pt x="0" y="1983318"/>
                  </a:cubicBezTo>
                  <a:cubicBezTo>
                    <a:pt x="129001" y="1249042"/>
                    <a:pt x="70819" y="37747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c) Đội nào có số người tham gia nhiều nhất?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4927241" y="-133017"/>
                    <a:pt x="8634715" y="-123057"/>
                    <a:pt x="13726384" y="0"/>
                  </a:cubicBezTo>
                  <a:cubicBezTo>
                    <a:pt x="13460130" y="457891"/>
                    <a:pt x="13554842" y="1382502"/>
                    <a:pt x="13726384" y="1983318"/>
                  </a:cubicBezTo>
                  <a:cubicBezTo>
                    <a:pt x="7689597" y="1724159"/>
                    <a:pt x="2978545" y="1200476"/>
                    <a:pt x="0" y="1983318"/>
                  </a:cubicBezTo>
                  <a:cubicBezTo>
                    <a:pt x="124511" y="1234240"/>
                    <a:pt x="125059" y="493644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629697" y="-53409"/>
                    <a:pt x="10863921" y="-172093"/>
                    <a:pt x="13726384" y="0"/>
                  </a:cubicBezTo>
                  <a:cubicBezTo>
                    <a:pt x="13549115" y="200313"/>
                    <a:pt x="13864725" y="1178879"/>
                    <a:pt x="13726384" y="1983318"/>
                  </a:cubicBezTo>
                  <a:cubicBezTo>
                    <a:pt x="9532958" y="1925681"/>
                    <a:pt x="3830475" y="2521827"/>
                    <a:pt x="0" y="1983318"/>
                  </a:cubicBezTo>
                  <a:cubicBezTo>
                    <a:pt x="50816" y="1417627"/>
                    <a:pt x="118501" y="10333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843748" y="-177003"/>
                    <a:pt x="8843166" y="452289"/>
                    <a:pt x="13726384" y="0"/>
                  </a:cubicBezTo>
                  <a:cubicBezTo>
                    <a:pt x="13392982" y="361884"/>
                    <a:pt x="13722305" y="1451582"/>
                    <a:pt x="13726384" y="1983318"/>
                  </a:cubicBezTo>
                  <a:cubicBezTo>
                    <a:pt x="6902402" y="1397420"/>
                    <a:pt x="3604590" y="2014799"/>
                    <a:pt x="0" y="1983318"/>
                  </a:cubicBezTo>
                  <a:cubicBezTo>
                    <a:pt x="77046" y="1307535"/>
                    <a:pt x="-36757" y="346633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158412" y="-157587"/>
                    <a:pt x="12345817" y="-63908"/>
                    <a:pt x="13726384" y="0"/>
                  </a:cubicBezTo>
                  <a:cubicBezTo>
                    <a:pt x="13499929" y="383884"/>
                    <a:pt x="13652876" y="1491419"/>
                    <a:pt x="13726384" y="1983318"/>
                  </a:cubicBezTo>
                  <a:cubicBezTo>
                    <a:pt x="7370133" y="1459633"/>
                    <a:pt x="3345341" y="1169315"/>
                    <a:pt x="0" y="1983318"/>
                  </a:cubicBezTo>
                  <a:cubicBezTo>
                    <a:pt x="129001" y="1249042"/>
                    <a:pt x="70819" y="37747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BA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c) Đội nào có số người tham gia ít nhất?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4927241" y="-133017"/>
                    <a:pt x="8634715" y="-123057"/>
                    <a:pt x="13726384" y="0"/>
                  </a:cubicBezTo>
                  <a:cubicBezTo>
                    <a:pt x="13460130" y="457891"/>
                    <a:pt x="13554842" y="1382502"/>
                    <a:pt x="13726384" y="1983318"/>
                  </a:cubicBezTo>
                  <a:cubicBezTo>
                    <a:pt x="7689597" y="1724159"/>
                    <a:pt x="2978545" y="1200476"/>
                    <a:pt x="0" y="1983318"/>
                  </a:cubicBezTo>
                  <a:cubicBezTo>
                    <a:pt x="124511" y="1234240"/>
                    <a:pt x="125059" y="493644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629697" y="-53409"/>
                    <a:pt x="10863921" y="-172093"/>
                    <a:pt x="13726384" y="0"/>
                  </a:cubicBezTo>
                  <a:cubicBezTo>
                    <a:pt x="13549115" y="200313"/>
                    <a:pt x="13864725" y="1178879"/>
                    <a:pt x="13726384" y="1983318"/>
                  </a:cubicBezTo>
                  <a:cubicBezTo>
                    <a:pt x="9532958" y="1925681"/>
                    <a:pt x="3830475" y="2521827"/>
                    <a:pt x="0" y="1983318"/>
                  </a:cubicBezTo>
                  <a:cubicBezTo>
                    <a:pt x="50816" y="1417627"/>
                    <a:pt x="118501" y="10333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843748" y="-177003"/>
                    <a:pt x="8843166" y="452289"/>
                    <a:pt x="13726384" y="0"/>
                  </a:cubicBezTo>
                  <a:cubicBezTo>
                    <a:pt x="13392982" y="361884"/>
                    <a:pt x="13722305" y="1451582"/>
                    <a:pt x="13726384" y="1983318"/>
                  </a:cubicBezTo>
                  <a:cubicBezTo>
                    <a:pt x="6902402" y="1397420"/>
                    <a:pt x="3604590" y="2014799"/>
                    <a:pt x="0" y="1983318"/>
                  </a:cubicBezTo>
                  <a:cubicBezTo>
                    <a:pt x="77046" y="1307535"/>
                    <a:pt x="-36757" y="346633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158412" y="-157587"/>
                    <a:pt x="12345817" y="-63908"/>
                    <a:pt x="13726384" y="0"/>
                  </a:cubicBezTo>
                  <a:cubicBezTo>
                    <a:pt x="13499929" y="383884"/>
                    <a:pt x="13652876" y="1491419"/>
                    <a:pt x="13726384" y="1983318"/>
                  </a:cubicBezTo>
                  <a:cubicBezTo>
                    <a:pt x="7370133" y="1459633"/>
                    <a:pt x="3345341" y="1169315"/>
                    <a:pt x="0" y="1983318"/>
                  </a:cubicBezTo>
                  <a:cubicBezTo>
                    <a:pt x="129001" y="1249042"/>
                    <a:pt x="70819" y="37747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người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rId2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035" y="602550"/>
            <a:ext cx="2541067" cy="1634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c) Hai đội đó hơn kém nhau bao nhiêu người?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9743959" cy="2068352"/>
            <a:chOff x="1124179" y="147365"/>
            <a:chExt cx="1249063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28 h 2578130"/>
                <a:gd name="connsiteX3" fmla="*/ 0 w 12292887"/>
                <a:gd name="connsiteY3" fmla="*/ 2578128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28 h 2578130"/>
                <a:gd name="connsiteX3" fmla="*/ 0 w 12292887"/>
                <a:gd name="connsiteY3" fmla="*/ 2578128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28 h 2578130"/>
                <a:gd name="connsiteX3" fmla="*/ 0 w 12292887"/>
                <a:gd name="connsiteY3" fmla="*/ 2578128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4540038" y="86295"/>
                    <a:pt x="6783608" y="368258"/>
                    <a:pt x="12292887" y="0"/>
                  </a:cubicBezTo>
                  <a:cubicBezTo>
                    <a:pt x="12034038" y="591606"/>
                    <a:pt x="12179836" y="1820412"/>
                    <a:pt x="12292887" y="2578128"/>
                  </a:cubicBezTo>
                  <a:cubicBezTo>
                    <a:pt x="6546120" y="2440753"/>
                    <a:pt x="2643084" y="1707677"/>
                    <a:pt x="0" y="2578128"/>
                  </a:cubicBezTo>
                  <a:cubicBezTo>
                    <a:pt x="82923" y="1722440"/>
                    <a:pt x="120393" y="627841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6534763" y="71110"/>
                    <a:pt x="9695988" y="-184142"/>
                    <a:pt x="12292887" y="0"/>
                  </a:cubicBezTo>
                  <a:cubicBezTo>
                    <a:pt x="12155469" y="304923"/>
                    <a:pt x="12416249" y="1582210"/>
                    <a:pt x="12292887" y="2578128"/>
                  </a:cubicBezTo>
                  <a:cubicBezTo>
                    <a:pt x="8267436" y="2467009"/>
                    <a:pt x="3571318" y="3237601"/>
                    <a:pt x="0" y="2578128"/>
                  </a:cubicBezTo>
                  <a:cubicBezTo>
                    <a:pt x="-18337" y="1831483"/>
                    <a:pt x="106202" y="1330871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3889267" y="-543834"/>
                    <a:pt x="7461736" y="67633"/>
                    <a:pt x="12292887" y="0"/>
                  </a:cubicBezTo>
                  <a:cubicBezTo>
                    <a:pt x="12082952" y="503968"/>
                    <a:pt x="12289515" y="1872423"/>
                    <a:pt x="12292887" y="2578128"/>
                  </a:cubicBezTo>
                  <a:cubicBezTo>
                    <a:pt x="6314208" y="2020361"/>
                    <a:pt x="3412630" y="2635092"/>
                    <a:pt x="0" y="2578128"/>
                  </a:cubicBezTo>
                  <a:cubicBezTo>
                    <a:pt x="44078" y="1702641"/>
                    <a:pt x="-59828" y="441169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580480" y="-118865"/>
                    <a:pt x="7035186" y="527530"/>
                    <a:pt x="12292887" y="0"/>
                  </a:cubicBezTo>
                  <a:cubicBezTo>
                    <a:pt x="12075862" y="484128"/>
                    <a:pt x="12248098" y="1854238"/>
                    <a:pt x="12292887" y="2578128"/>
                  </a:cubicBezTo>
                  <a:cubicBezTo>
                    <a:pt x="6321467" y="2173222"/>
                    <a:pt x="2938357" y="1799573"/>
                    <a:pt x="0" y="2578128"/>
                  </a:cubicBezTo>
                  <a:cubicBezTo>
                    <a:pt x="126631" y="1633807"/>
                    <a:pt x="56955" y="51483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E06162A-D4DB-0180-F1A1-9479ADCC01AA}"/>
                    </a:ext>
                  </a:extLst>
                </p:cNvPr>
                <p:cNvSpPr txBox="1"/>
                <p:nvPr/>
              </p:nvSpPr>
              <p:spPr>
                <a:xfrm>
                  <a:off x="1124179" y="311127"/>
                  <a:ext cx="12490639" cy="21895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50000"/>
                    </a:spcBef>
                    <a:defRPr/>
                  </a:pPr>
                  <a:r>
                    <a:rPr kumimoji="0" lang="vi-VN" altLang="en-US" sz="2800" i="0" u="none" strike="noStrike" kern="0" normalizeH="0" baseline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 3: Cùng đi một quãng đường, ô tô màu đỏ đi hết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2800" i="1" kern="0" dirty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280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2800" i="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  giờ, ô tô màu xanh đi hết 780 giây, ô tô màu đen đi hết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vi-VN" altLang="en-US" sz="2800" i="1" kern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giờ, ô tô màu trắng đi hết 11 phút. Hỏi ô tô nào đi hết nhiều thời gian?</a:t>
                  </a:r>
                  <a:endParaRPr kumimoji="0" lang="en-US" altLang="en-US" sz="2800" i="0" u="none" strike="noStrike" kern="0" normalizeH="0" baseline="0" noProof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E06162A-D4DB-0180-F1A1-9479ADCC01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179" y="311127"/>
                  <a:ext cx="12490639" cy="2189585"/>
                </a:xfrm>
                <a:prstGeom prst="rect">
                  <a:avLst/>
                </a:prstGeom>
                <a:blipFill>
                  <a:blip r:embed="rId4"/>
                  <a:stretch>
                    <a:fillRect l="-313" r="-1251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xanh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đỏ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137459" y="4901904"/>
            <a:ext cx="4571065" cy="1129886"/>
            <a:chOff x="947417" y="4872764"/>
            <a:chExt cx="4571065" cy="1129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đen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trắng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224095" y="703385"/>
            <a:ext cx="6254527" cy="7973688"/>
            <a:chOff x="226633" y="-47312"/>
            <a:chExt cx="13830686" cy="372805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547859" y="379905"/>
                    <a:pt x="7888300" y="105590"/>
                    <a:pt x="13830686" y="0"/>
                  </a:cubicBezTo>
                  <a:cubicBezTo>
                    <a:pt x="13591606" y="526237"/>
                    <a:pt x="13740456" y="1753552"/>
                    <a:pt x="13830686" y="2478511"/>
                  </a:cubicBezTo>
                  <a:cubicBezTo>
                    <a:pt x="7589416" y="2196128"/>
                    <a:pt x="2974159" y="1494329"/>
                    <a:pt x="0" y="2478511"/>
                  </a:cubicBezTo>
                  <a:cubicBezTo>
                    <a:pt x="97525" y="1631780"/>
                    <a:pt x="145212" y="632483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758556" y="-33601"/>
                    <a:pt x="10946418" y="-198393"/>
                    <a:pt x="13830686" y="0"/>
                  </a:cubicBezTo>
                  <a:cubicBezTo>
                    <a:pt x="13644672" y="242313"/>
                    <a:pt x="13902370" y="1579165"/>
                    <a:pt x="13830686" y="2478511"/>
                  </a:cubicBezTo>
                  <a:cubicBezTo>
                    <a:pt x="9314737" y="2381172"/>
                    <a:pt x="3814698" y="3113475"/>
                    <a:pt x="0" y="2478511"/>
                  </a:cubicBezTo>
                  <a:cubicBezTo>
                    <a:pt x="30399" y="1764551"/>
                    <a:pt x="119125" y="1220638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514751" y="-336171"/>
                    <a:pt x="8320933" y="155103"/>
                    <a:pt x="13830686" y="0"/>
                  </a:cubicBezTo>
                  <a:cubicBezTo>
                    <a:pt x="13657151" y="551116"/>
                    <a:pt x="13829668" y="1747882"/>
                    <a:pt x="13830686" y="2478511"/>
                  </a:cubicBezTo>
                  <a:cubicBezTo>
                    <a:pt x="6905865" y="1701108"/>
                    <a:pt x="3915670" y="2255116"/>
                    <a:pt x="0" y="2478511"/>
                  </a:cubicBezTo>
                  <a:cubicBezTo>
                    <a:pt x="16544" y="1639019"/>
                    <a:pt x="-53332" y="461147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601651" y="142447"/>
                    <a:pt x="8114909" y="69361"/>
                    <a:pt x="13830686" y="0"/>
                  </a:cubicBezTo>
                  <a:cubicBezTo>
                    <a:pt x="13514120" y="467448"/>
                    <a:pt x="13791025" y="1870568"/>
                    <a:pt x="13830686" y="2478511"/>
                  </a:cubicBezTo>
                  <a:cubicBezTo>
                    <a:pt x="7392685" y="2227947"/>
                    <a:pt x="3189489" y="1796297"/>
                    <a:pt x="0" y="2478511"/>
                  </a:cubicBezTo>
                  <a:cubicBezTo>
                    <a:pt x="114918" y="1602573"/>
                    <a:pt x="88490" y="46343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713750-21EB-4B78-C9D5-9C33E9D26D12}"/>
                </a:ext>
              </a:extLst>
            </p:cNvPr>
            <p:cNvSpPr txBox="1"/>
            <p:nvPr/>
          </p:nvSpPr>
          <p:spPr>
            <a:xfrm>
              <a:off x="431905" y="114126"/>
              <a:ext cx="12883120" cy="3566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kumimoji="0" lang="vi-VN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lang="vi-VN" altLang="en-US" sz="4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4: Cho hình chữ nhật ABCD và hình thoi MNPQ (như hình bên). Hãy nêu các cặp cạnh vuông góc và các cặp cạnh song song trong mỗi hình đó. 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858" t="17613" r="24822" b="35106"/>
          <a:stretch/>
        </p:blipFill>
        <p:spPr>
          <a:xfrm>
            <a:off x="6550789" y="1337266"/>
            <a:ext cx="5641211" cy="37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hlinkClick r:id="rId2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933" y="-19932"/>
            <a:ext cx="2541067" cy="1634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858" t="17613" r="24822" b="35106"/>
          <a:stretch/>
        </p:blipFill>
        <p:spPr>
          <a:xfrm>
            <a:off x="6550789" y="1337266"/>
            <a:ext cx="5641211" cy="3721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4789" y="79747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ABCD: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AD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AB; DA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DC; CD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CB; BA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DC; AD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MNPQ:Các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MN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QP; NP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MQ.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288029" y="2378263"/>
            <a:ext cx="5826510" cy="3147048"/>
            <a:chOff x="226633" y="-47312"/>
            <a:chExt cx="13830686" cy="2505687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547859" y="379905"/>
                    <a:pt x="7888300" y="105590"/>
                    <a:pt x="13830686" y="0"/>
                  </a:cubicBezTo>
                  <a:cubicBezTo>
                    <a:pt x="13591606" y="526237"/>
                    <a:pt x="13740456" y="1753552"/>
                    <a:pt x="13830686" y="2478511"/>
                  </a:cubicBezTo>
                  <a:cubicBezTo>
                    <a:pt x="7589416" y="2196128"/>
                    <a:pt x="2974159" y="1494329"/>
                    <a:pt x="0" y="2478511"/>
                  </a:cubicBezTo>
                  <a:cubicBezTo>
                    <a:pt x="97525" y="1631780"/>
                    <a:pt x="145212" y="632483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758556" y="-33601"/>
                    <a:pt x="10946418" y="-198393"/>
                    <a:pt x="13830686" y="0"/>
                  </a:cubicBezTo>
                  <a:cubicBezTo>
                    <a:pt x="13644672" y="242313"/>
                    <a:pt x="13902370" y="1579165"/>
                    <a:pt x="13830686" y="2478511"/>
                  </a:cubicBezTo>
                  <a:cubicBezTo>
                    <a:pt x="9314737" y="2381172"/>
                    <a:pt x="3814698" y="3113475"/>
                    <a:pt x="0" y="2478511"/>
                  </a:cubicBezTo>
                  <a:cubicBezTo>
                    <a:pt x="30399" y="1764551"/>
                    <a:pt x="119125" y="1220638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514751" y="-336171"/>
                    <a:pt x="8320933" y="155103"/>
                    <a:pt x="13830686" y="0"/>
                  </a:cubicBezTo>
                  <a:cubicBezTo>
                    <a:pt x="13657151" y="551116"/>
                    <a:pt x="13829668" y="1747882"/>
                    <a:pt x="13830686" y="2478511"/>
                  </a:cubicBezTo>
                  <a:cubicBezTo>
                    <a:pt x="6905865" y="1701108"/>
                    <a:pt x="3915670" y="2255116"/>
                    <a:pt x="0" y="2478511"/>
                  </a:cubicBezTo>
                  <a:cubicBezTo>
                    <a:pt x="16544" y="1639019"/>
                    <a:pt x="-53332" y="461147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601651" y="142447"/>
                    <a:pt x="8114909" y="69361"/>
                    <a:pt x="13830686" y="0"/>
                  </a:cubicBezTo>
                  <a:cubicBezTo>
                    <a:pt x="13514120" y="467448"/>
                    <a:pt x="13791025" y="1870568"/>
                    <a:pt x="13830686" y="2478511"/>
                  </a:cubicBezTo>
                  <a:cubicBezTo>
                    <a:pt x="7392685" y="2227947"/>
                    <a:pt x="3189489" y="1796297"/>
                    <a:pt x="0" y="2478511"/>
                  </a:cubicBezTo>
                  <a:cubicBezTo>
                    <a:pt x="114918" y="1602573"/>
                    <a:pt x="88490" y="46343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8713750-21EB-4B78-C9D5-9C33E9D26D12}"/>
                    </a:ext>
                  </a:extLst>
                </p:cNvPr>
                <p:cNvSpPr txBox="1"/>
                <p:nvPr/>
              </p:nvSpPr>
              <p:spPr>
                <a:xfrm>
                  <a:off x="700415" y="-22232"/>
                  <a:ext cx="12883120" cy="24806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50000"/>
                    </a:spcBef>
                    <a:defRPr/>
                  </a:pPr>
                  <a:r>
                    <a:rPr kumimoji="0" lang="vi-VN" altLang="en-US" sz="3200" i="0" u="none" strike="noStrike" kern="0" normalizeH="0" baseline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vi-VN" altLang="en-US" sz="32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 5: Trong thùng có 100 ℓ dầu, Người ta lấy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3200" i="1" kern="0" dirty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320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altLang="en-US" sz="3200" i="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altLang="en-US" sz="32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lít dầu trong thùng rót đều ra 8 cái can. Hỏi 3 can như vậy có bao nhiêu lít dầu?</a:t>
                  </a:r>
                  <a:endParaRPr kumimoji="0" lang="en-US" altLang="en-US" sz="3200" i="0" u="none" strike="noStrike" kern="0" normalizeH="0" baseline="0" noProof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8713750-21EB-4B78-C9D5-9C33E9D26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15" y="-22232"/>
                  <a:ext cx="12883120" cy="2480607"/>
                </a:xfrm>
                <a:prstGeom prst="rect">
                  <a:avLst/>
                </a:prstGeom>
                <a:blipFill>
                  <a:blip r:embed="rId2"/>
                  <a:stretch>
                    <a:fillRect l="-1910" t="-2935" r="-3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012986" y="1095000"/>
                <a:ext cx="7730247" cy="4659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8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40(lít)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40 : 8 = 5 (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3 can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 x 3 = 15 (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15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986" y="1095000"/>
                <a:ext cx="7730247" cy="4659994"/>
              </a:xfrm>
              <a:prstGeom prst="rect">
                <a:avLst/>
              </a:prstGeom>
              <a:blipFill>
                <a:blip r:embed="rId3"/>
                <a:stretch>
                  <a:fillRect t="-2356"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0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E9ABF7-91DD-D5CF-BA35-9AC27CE7F1DE}"/>
              </a:ext>
            </a:extLst>
          </p:cNvPr>
          <p:cNvGrpSpPr/>
          <p:nvPr/>
        </p:nvGrpSpPr>
        <p:grpSpPr>
          <a:xfrm>
            <a:off x="1323572" y="1183254"/>
            <a:ext cx="10325444" cy="3066554"/>
            <a:chOff x="901681" y="1745457"/>
            <a:chExt cx="10325444" cy="3066554"/>
          </a:xfrm>
        </p:grpSpPr>
        <p:grpSp>
          <p:nvGrpSpPr>
            <p:cNvPr id="30" name="Group 3"/>
            <p:cNvGrpSpPr/>
            <p:nvPr/>
          </p:nvGrpSpPr>
          <p:grpSpPr>
            <a:xfrm>
              <a:off x="1248298" y="1995276"/>
              <a:ext cx="9978827" cy="2243984"/>
              <a:chOff x="0" y="0"/>
              <a:chExt cx="19957655" cy="4487968"/>
            </a:xfrm>
          </p:grpSpPr>
          <p:sp>
            <p:nvSpPr>
              <p:cNvPr id="32" name="Freeform 4"/>
              <p:cNvSpPr/>
              <p:nvPr/>
            </p:nvSpPr>
            <p:spPr>
              <a:xfrm>
                <a:off x="0" y="0"/>
                <a:ext cx="13798533" cy="4487968"/>
              </a:xfrm>
              <a:custGeom>
                <a:avLst/>
                <a:gdLst/>
                <a:ahLst/>
                <a:cxnLst/>
                <a:rect l="l" t="t" r="r" b="b"/>
                <a:pathLst>
                  <a:path w="13798533" h="4487968">
                    <a:moveTo>
                      <a:pt x="0" y="0"/>
                    </a:moveTo>
                    <a:lnTo>
                      <a:pt x="13798533" y="0"/>
                    </a:lnTo>
                    <a:lnTo>
                      <a:pt x="13798533" y="4487968"/>
                    </a:lnTo>
                    <a:lnTo>
                      <a:pt x="0" y="448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:asvg="http://schemas.microsoft.com/office/drawing/2016/SVG/main" xmlns="" r:embed="rId2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Freeform 5"/>
              <p:cNvSpPr/>
              <p:nvPr/>
            </p:nvSpPr>
            <p:spPr>
              <a:xfrm>
                <a:off x="6159122" y="0"/>
                <a:ext cx="13798533" cy="4487968"/>
              </a:xfrm>
              <a:custGeom>
                <a:avLst/>
                <a:gdLst/>
                <a:ahLst/>
                <a:cxnLst/>
                <a:rect l="l" t="t" r="r" b="b"/>
                <a:pathLst>
                  <a:path w="13798533" h="4487968">
                    <a:moveTo>
                      <a:pt x="0" y="0"/>
                    </a:moveTo>
                    <a:lnTo>
                      <a:pt x="13798533" y="0"/>
                    </a:lnTo>
                    <a:lnTo>
                      <a:pt x="13798533" y="4487968"/>
                    </a:lnTo>
                    <a:lnTo>
                      <a:pt x="0" y="448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:asvg="http://schemas.microsoft.com/office/drawing/2016/SVG/main" xmlns="" r:embed="rId29"/>
                    </a:ext>
                  </a:extLst>
                </a:blip>
                <a:stretch>
                  <a:fillRect/>
                </a:stretch>
              </a:blipFill>
            </p:spPr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E2FBEE-9EB0-7BB2-93F2-54CAEF403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01681" y="1745457"/>
              <a:ext cx="8571719" cy="306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7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02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99082" y="1537589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98785" y="2142920"/>
            <a:ext cx="3390492" cy="4733671"/>
          </a:xfrm>
          <a:custGeom>
            <a:avLst/>
            <a:gdLst/>
            <a:ahLst/>
            <a:cxnLst/>
            <a:rect l="l" t="t" r="r" b="b"/>
            <a:pathLst>
              <a:path w="5085738" h="7100507">
                <a:moveTo>
                  <a:pt x="0" y="0"/>
                </a:moveTo>
                <a:lnTo>
                  <a:pt x="5085738" y="0"/>
                </a:lnTo>
                <a:lnTo>
                  <a:pt x="5085738" y="7100506"/>
                </a:lnTo>
                <a:lnTo>
                  <a:pt x="0" y="710050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4874B2-342F-147E-1C3D-D2136B75EA8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52455" y="1980309"/>
            <a:ext cx="7815587" cy="35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id="{ED13225B-4E14-27E4-32DB-428322B4D2D9}"/>
              </a:ext>
            </a:extLst>
          </p:cNvPr>
          <p:cNvGrpSpPr/>
          <p:nvPr/>
        </p:nvGrpSpPr>
        <p:grpSpPr>
          <a:xfrm>
            <a:off x="1040174" y="1208030"/>
            <a:ext cx="9978827" cy="2243984"/>
            <a:chOff x="0" y="0"/>
            <a:chExt cx="19957655" cy="448796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D4D4183B-7D0C-E55F-82CA-C1EBD9058B37}"/>
                </a:ext>
              </a:extLst>
            </p:cNvPr>
            <p:cNvSpPr/>
            <p:nvPr/>
          </p:nvSpPr>
          <p:spPr>
            <a:xfrm>
              <a:off x="0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548957F-0451-4217-DF8F-570FD92E8E52}"/>
                </a:ext>
              </a:extLst>
            </p:cNvPr>
            <p:cNvSpPr/>
            <p:nvPr/>
          </p:nvSpPr>
          <p:spPr>
            <a:xfrm>
              <a:off x="6159122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158F91-4937-F53D-1A39-54EED17346E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40865" y="959553"/>
            <a:ext cx="8468078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0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030511" y="743452"/>
            <a:ext cx="9074237" cy="912094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8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Bài 1: Đặt tính rồi tính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4"/>
          <p:cNvSpPr/>
          <p:nvPr/>
        </p:nvSpPr>
        <p:spPr>
          <a:xfrm>
            <a:off x="130036" y="2167992"/>
            <a:ext cx="6415143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34 187 + 26 305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4"/>
          <p:cNvSpPr/>
          <p:nvPr/>
        </p:nvSpPr>
        <p:spPr>
          <a:xfrm>
            <a:off x="130037" y="4054543"/>
            <a:ext cx="6492144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73 506 – 28 375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4"/>
          <p:cNvSpPr/>
          <p:nvPr/>
        </p:nvSpPr>
        <p:spPr>
          <a:xfrm>
            <a:off x="7093818" y="2167992"/>
            <a:ext cx="4835491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4</a:t>
            </a:r>
            <a:r>
              <a:rPr lang="en-US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6</a:t>
            </a: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125 x 3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4"/>
          <p:cNvSpPr/>
          <p:nvPr/>
        </p:nvSpPr>
        <p:spPr>
          <a:xfrm>
            <a:off x="7093818" y="4054543"/>
            <a:ext cx="4835491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3 756 : 12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34 187 + 26 305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83785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0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736295" y="3382499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726207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985573" y="3147461"/>
            <a:ext cx="0" cy="4523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3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73 506 – 28 375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62597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0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736295" y="3382499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599114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6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4</a:t>
            </a:r>
            <a:r>
              <a:rPr lang="en-US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6</a:t>
            </a: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125 x 3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473711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298857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rgbClr val="C0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8211" y="2868328"/>
                <a:ext cx="15977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11" y="2868328"/>
                <a:ext cx="1597793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3" y="743451"/>
            <a:ext cx="4518966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3 756 : 12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26352" y="1990578"/>
            <a:ext cx="4890153" cy="4035193"/>
            <a:chOff x="5126352" y="1990578"/>
            <a:chExt cx="4890153" cy="4035193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49A5B6EA-7785-4347-B566-2A96329B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352" y="1990578"/>
              <a:ext cx="4890153" cy="403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3756     12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15</a:t>
              </a:r>
              <a:r>
                <a:rPr lang="en-US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313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36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0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7238198" y="2002055"/>
              <a:ext cx="0" cy="1896177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28573" y="2974206"/>
              <a:ext cx="2204185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75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385</Words>
  <Application>Microsoft Office PowerPoint</Application>
  <PresentationFormat>Widescreen</PresentationFormat>
  <Paragraphs>108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#9Slide07 HoneyCream</vt:lpstr>
      <vt:lpstr>Arial</vt:lpstr>
      <vt:lpstr>Browallia New</vt:lpstr>
      <vt:lpstr>Calibri</vt:lpstr>
      <vt:lpstr>Cambria</vt:lpstr>
      <vt:lpstr>Cambria Math</vt:lpstr>
      <vt:lpstr>Times New Roman</vt:lpstr>
      <vt:lpstr>UTM Avo</vt:lpstr>
      <vt:lpstr>字魂27号-布丁体</vt:lpstr>
      <vt:lpstr>字魂37号-波纹乖乖体</vt:lpstr>
      <vt:lpstr>思源黑体 CN Medium</vt:lpstr>
      <vt:lpstr>1_Office 主题​​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Windows User</cp:lastModifiedBy>
  <cp:revision>17</cp:revision>
  <dcterms:created xsi:type="dcterms:W3CDTF">2024-04-23T15:00:26Z</dcterms:created>
  <dcterms:modified xsi:type="dcterms:W3CDTF">2025-05-23T15:32:55Z</dcterms:modified>
</cp:coreProperties>
</file>