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0" r:id="rId3"/>
    <p:sldMasterId id="2147483703" r:id="rId4"/>
  </p:sldMasterIdLst>
  <p:notesMasterIdLst>
    <p:notesMasterId r:id="rId28"/>
  </p:notesMasterIdLst>
  <p:sldIdLst>
    <p:sldId id="308" r:id="rId5"/>
    <p:sldId id="267" r:id="rId6"/>
    <p:sldId id="300" r:id="rId7"/>
    <p:sldId id="301" r:id="rId8"/>
    <p:sldId id="302" r:id="rId9"/>
    <p:sldId id="303" r:id="rId10"/>
    <p:sldId id="304" r:id="rId11"/>
    <p:sldId id="309" r:id="rId12"/>
    <p:sldId id="265" r:id="rId13"/>
    <p:sldId id="329" r:id="rId14"/>
    <p:sldId id="294" r:id="rId15"/>
    <p:sldId id="310" r:id="rId16"/>
    <p:sldId id="325" r:id="rId17"/>
    <p:sldId id="326" r:id="rId18"/>
    <p:sldId id="327" r:id="rId19"/>
    <p:sldId id="328" r:id="rId20"/>
    <p:sldId id="322" r:id="rId21"/>
    <p:sldId id="331" r:id="rId22"/>
    <p:sldId id="330" r:id="rId23"/>
    <p:sldId id="332" r:id="rId24"/>
    <p:sldId id="289" r:id="rId25"/>
    <p:sldId id="291" r:id="rId26"/>
    <p:sldId id="32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934" y="7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E5DFE-2418-4A92-945A-E3E2C3BA6F2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E7C02-56FB-405B-A6CE-0CC49F08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65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24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358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810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648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730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649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1: Nạp đủ năng lượng cho 3 bảo bối bằng cách xếp các từ ngữ dưới đây vào 3 nhóm ( cỗ máy thời gian - cánh cửa thần kì - đèn pin phóng to -  chong chóng)</a:t>
            </a:r>
          </a:p>
          <a:p>
            <a:r>
              <a:rPr lang="en-US"/>
              <a:t>Chặng 2: dùng cỗ máy thời gian đến  - Giải mã rừng ngọt ngào</a:t>
            </a:r>
          </a:p>
          <a:p>
            <a:r>
              <a:rPr lang="en-US"/>
              <a:t>Tìm từ ngữ ở bài tập 1 phù hợp với mỗi cây kẹo hoa</a:t>
            </a:r>
          </a:p>
          <a:p>
            <a:r>
              <a:rPr lang="en-US"/>
              <a:t>Chặng 3:  Chinh phục núi quên lãng  Đèn pin- dùng đèn pin phóng to, soi rõ cấu tạo của vật để .....</a:t>
            </a:r>
          </a:p>
          <a:p>
            <a:r>
              <a:rPr lang="en-US"/>
              <a:t>Đặt 1 - 2 câu về đặc điểm của 1 sản phẩm nhé.</a:t>
            </a:r>
          </a:p>
          <a:p>
            <a:r>
              <a:rPr lang="en-US"/>
              <a:t>Chặng 4: Vượt sông Lười</a:t>
            </a:r>
          </a:p>
          <a:p>
            <a:r>
              <a:rPr lang="en-US"/>
              <a:t>Chúng ta cần tìm kiếm 1 vật dụng sáng tạo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22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467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58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04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131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948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11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74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90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721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04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129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463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103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41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58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8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1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1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93800"/>
          </a:xfrm>
          <a:prstGeom prst="rect">
            <a:avLst/>
          </a:prstGeom>
        </p:spPr>
        <p:txBody>
          <a:bodyPr/>
          <a:lstStyle>
            <a:lvl1pPr>
              <a:defRPr b="1" cap="none" spc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3800"/>
            <a:ext cx="12192000" cy="5181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2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45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76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72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68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30" indent="0">
              <a:buNone/>
              <a:defRPr sz="3700"/>
            </a:lvl2pPr>
            <a:lvl3pPr marL="1217295" indent="0">
              <a:buNone/>
              <a:defRPr sz="3200"/>
            </a:lvl3pPr>
            <a:lvl4pPr marL="1825625" indent="0">
              <a:buNone/>
              <a:defRPr sz="2700"/>
            </a:lvl4pPr>
            <a:lvl5pPr marL="2434590" indent="0">
              <a:buNone/>
              <a:defRPr sz="2700"/>
            </a:lvl5pPr>
            <a:lvl6pPr marL="3042920" indent="0">
              <a:buNone/>
              <a:defRPr sz="2700"/>
            </a:lvl6pPr>
            <a:lvl7pPr marL="3651885" indent="0">
              <a:buNone/>
              <a:defRPr sz="2700"/>
            </a:lvl7pPr>
            <a:lvl8pPr marL="4260215" indent="0">
              <a:buNone/>
              <a:defRPr sz="2700"/>
            </a:lvl8pPr>
            <a:lvl9pPr marL="486918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65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06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5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1036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537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628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473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42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46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28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29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916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1878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0057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320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32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275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13966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5203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5808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4982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8553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7144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46802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088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3982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30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4603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644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74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70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3733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34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52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53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4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iming>
    <p:tnLst>
      <p:par>
        <p:cTn id="1" dur="indefinite" restart="never" nodeType="tmRoot"/>
      </p:par>
    </p:tnLst>
  </p:timing>
  <p:txStyles>
    <p:titleStyle>
      <a:lvl1pPr algn="ctr" defTabSz="121729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6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2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75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72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5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38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4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9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2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88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21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18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112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54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image" Target="../media/image18.png"/><Relationship Id="rId12" Type="http://schemas.openxmlformats.org/officeDocument/2006/relationships/image" Target="../media/image20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slide" Target="slide5.xml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5BA10-7F38-AB04-0D26-4B525CC59C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4" r="3774" b="-1"/>
          <a:stretch/>
        </p:blipFill>
        <p:spPr>
          <a:xfrm>
            <a:off x="1371601" y="1728058"/>
            <a:ext cx="9068860" cy="54177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61901A-3CE6-D23B-C192-00CE0B34EB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7" flipH="1">
            <a:off x="10028735" y="2649649"/>
            <a:ext cx="2000687" cy="38096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E9070E-09A9-474D-3F8E-44791E5CFE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34" y="616158"/>
            <a:ext cx="2653607" cy="3368556"/>
          </a:xfrm>
          <a:prstGeom prst="rect">
            <a:avLst/>
          </a:prstGeom>
        </p:spPr>
      </p:pic>
      <p:pic>
        <p:nvPicPr>
          <p:cNvPr id="37" name="DoraemonNoUta-KUMIKOOUSUGI-3160797">
            <a:hlinkClick r:id="" action="ppaction://media"/>
            <a:extLst>
              <a:ext uri="{FF2B5EF4-FFF2-40B4-BE49-F238E27FC236}">
                <a16:creationId xmlns:a16="http://schemas.microsoft.com/office/drawing/2014/main" id="{E317EE39-3A10-9082-10C4-F4C1A057A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048000" y="-762000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48EDE6-EB96-FFCE-E553-4516F35FCB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4159" y="652306"/>
            <a:ext cx="6785436" cy="1463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2E48C8-F396-F17C-C8D4-3EB7118FA1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7779" y="3004272"/>
            <a:ext cx="6596444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0497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875213-A526-B874-7A7F-DFE2DD53A213}"/>
              </a:ext>
            </a:extLst>
          </p:cNvPr>
          <p:cNvGrpSpPr/>
          <p:nvPr/>
        </p:nvGrpSpPr>
        <p:grpSpPr>
          <a:xfrm>
            <a:off x="349429" y="3634614"/>
            <a:ext cx="4278451" cy="2175001"/>
            <a:chOff x="892354" y="3758439"/>
            <a:chExt cx="4278451" cy="21750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CF7A2A-37CD-7AE0-580E-88A9EBAC5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A5E9958-8447-9216-600E-D1AEAB75AE18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椭圆 31">
            <a:extLst>
              <a:ext uri="{FF2B5EF4-FFF2-40B4-BE49-F238E27FC236}">
                <a16:creationId xmlns:a16="http://schemas.microsoft.com/office/drawing/2014/main" id="{C07389CF-0C38-7FD5-AEED-F506C95A8481}"/>
              </a:ext>
            </a:extLst>
          </p:cNvPr>
          <p:cNvSpPr/>
          <p:nvPr/>
        </p:nvSpPr>
        <p:spPr>
          <a:xfrm rot="10800000" flipH="1">
            <a:off x="2833612" y="677799"/>
            <a:ext cx="8301114" cy="121615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3" name="Hộp Văn bản 23">
            <a:extLst>
              <a:ext uri="{FF2B5EF4-FFF2-40B4-BE49-F238E27FC236}">
                <a16:creationId xmlns:a16="http://schemas.microsoft.com/office/drawing/2014/main" id="{83A53DDE-0FB1-B5CC-2553-91C14F3F1C46}"/>
              </a:ext>
            </a:extLst>
          </p:cNvPr>
          <p:cNvSpPr txBox="1"/>
          <p:nvPr/>
        </p:nvSpPr>
        <p:spPr>
          <a:xfrm>
            <a:off x="2771774" y="783356"/>
            <a:ext cx="8060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3200" b="1" dirty="0">
                <a:ln w="0"/>
                <a:solidFill>
                  <a:prstClr val="black"/>
                </a:solidFill>
                <a:latin typeface="Calibri" panose="020F0502020204030204"/>
              </a:rPr>
              <a:t>Quy trình làm chuồn chuồn thăng bằng gồm mấy bước?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椭圆 31">
            <a:extLst>
              <a:ext uri="{FF2B5EF4-FFF2-40B4-BE49-F238E27FC236}">
                <a16:creationId xmlns:a16="http://schemas.microsoft.com/office/drawing/2014/main" id="{6C0A85E2-F7BF-DD85-73B0-8F64B64EFD59}"/>
              </a:ext>
            </a:extLst>
          </p:cNvPr>
          <p:cNvSpPr/>
          <p:nvPr/>
        </p:nvSpPr>
        <p:spPr>
          <a:xfrm rot="10800000" flipH="1">
            <a:off x="3090787" y="2249424"/>
            <a:ext cx="8301114" cy="75095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5" name="Hộp Văn bản 23">
            <a:extLst>
              <a:ext uri="{FF2B5EF4-FFF2-40B4-BE49-F238E27FC236}">
                <a16:creationId xmlns:a16="http://schemas.microsoft.com/office/drawing/2014/main" id="{38649914-A12F-F109-6E2B-21563EF89455}"/>
              </a:ext>
            </a:extLst>
          </p:cNvPr>
          <p:cNvSpPr txBox="1"/>
          <p:nvPr/>
        </p:nvSpPr>
        <p:spPr>
          <a:xfrm>
            <a:off x="3028949" y="2354981"/>
            <a:ext cx="8060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3200" b="1" dirty="0">
                <a:ln w="0"/>
                <a:solidFill>
                  <a:prstClr val="black"/>
                </a:solidFill>
                <a:latin typeface="Calibri" panose="020F0502020204030204"/>
              </a:rPr>
              <a:t>Để làm cánh chuồn chuồn ta cần làm gì?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:a16="http://schemas.microsoft.com/office/drawing/2014/main" id="{42B929E9-0DDD-79A5-9136-EC50766CD38A}"/>
              </a:ext>
            </a:extLst>
          </p:cNvPr>
          <p:cNvSpPr/>
          <p:nvPr/>
        </p:nvSpPr>
        <p:spPr>
          <a:xfrm rot="10800000" flipH="1">
            <a:off x="4148062" y="3516248"/>
            <a:ext cx="7691513" cy="114147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7" name="Hộp Văn bản 23">
            <a:extLst>
              <a:ext uri="{FF2B5EF4-FFF2-40B4-BE49-F238E27FC236}">
                <a16:creationId xmlns:a16="http://schemas.microsoft.com/office/drawing/2014/main" id="{0B49060A-656B-2E8E-8714-613B573CA2E6}"/>
              </a:ext>
            </a:extLst>
          </p:cNvPr>
          <p:cNvSpPr txBox="1"/>
          <p:nvPr/>
        </p:nvSpPr>
        <p:spPr>
          <a:xfrm>
            <a:off x="4086224" y="3621806"/>
            <a:ext cx="7353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3200" b="1" dirty="0">
                <a:ln w="0"/>
                <a:solidFill>
                  <a:prstClr val="black"/>
                </a:solidFill>
                <a:latin typeface="Calibri" panose="020F0502020204030204"/>
              </a:rPr>
              <a:t>Những thao tác nào là khó đối với em? Nêu cách giải quyết?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62059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0501" y="23746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D4634C4-B5B9-4E9E-80C0-E1FA02E1E594}"/>
              </a:ext>
            </a:extLst>
          </p:cNvPr>
          <p:cNvSpPr txBox="1">
            <a:spLocks/>
          </p:cNvSpPr>
          <p:nvPr/>
        </p:nvSpPr>
        <p:spPr>
          <a:xfrm>
            <a:off x="371475" y="268236"/>
            <a:ext cx="11687175" cy="5384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làm chuồn chuồn thăng bằng theo các bước dưới đây.</a:t>
            </a:r>
            <a:endParaRPr lang="en-US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AF352FD-5A44-B208-5025-0F9F6090362A}"/>
              </a:ext>
            </a:extLst>
          </p:cNvPr>
          <p:cNvGrpSpPr/>
          <p:nvPr/>
        </p:nvGrpSpPr>
        <p:grpSpPr>
          <a:xfrm>
            <a:off x="1680332" y="1060366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77A350-2706-830C-F5B4-0C2B6CDA63F4}"/>
                </a:ext>
              </a:extLst>
            </p:cNvPr>
            <p:cNvSpPr txBox="1"/>
            <p:nvPr/>
          </p:nvSpPr>
          <p:spPr>
            <a:xfrm>
              <a:off x="3485012" y="693960"/>
              <a:ext cx="7975137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1. Làm cánh chuồn chuồn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619125" y="2324100"/>
            <a:ext cx="11258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tấm bìa hình chữ nhật lớn, đo, vẽ và cắt cánh chuồn chuồn theo các kích thước có trong Hình 1b để được cánh chuồn chuồn như Hình 3.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08C397-036E-00B4-E747-95E7AA715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275" y="3419476"/>
            <a:ext cx="4972216" cy="25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38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AF352FD-5A44-B208-5025-0F9F6090362A}"/>
              </a:ext>
            </a:extLst>
          </p:cNvPr>
          <p:cNvGrpSpPr/>
          <p:nvPr/>
        </p:nvGrpSpPr>
        <p:grpSpPr>
          <a:xfrm>
            <a:off x="1670807" y="403141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77A350-2706-830C-F5B4-0C2B6CDA63F4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2. Làm thân chuồn chuồn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666750" y="1704975"/>
            <a:ext cx="11258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Đo, vẽ hình thân chuồn chuồn trên tấm bìa hình chữ nhật nhỏ theo kích thước như Hình 1c và cắt để tạo thân chuồn chuồn như Hình 4.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4130CA-97CF-620C-CEFE-5821C313B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7" y="3009900"/>
            <a:ext cx="252240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09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AF352FD-5A44-B208-5025-0F9F6090362A}"/>
              </a:ext>
            </a:extLst>
          </p:cNvPr>
          <p:cNvGrpSpPr/>
          <p:nvPr/>
        </p:nvGrpSpPr>
        <p:grpSpPr>
          <a:xfrm>
            <a:off x="1670807" y="403141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77A350-2706-830C-F5B4-0C2B6CDA63F4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3. Trang trí sản phẩm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476250" y="1609725"/>
            <a:ext cx="11258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 màu, trang trí cánh và thân chuồn chuồn (Hình 5).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003AEB-30E0-E93B-57C8-2622C458B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787" y="2452687"/>
            <a:ext cx="340042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557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AF352FD-5A44-B208-5025-0F9F6090362A}"/>
              </a:ext>
            </a:extLst>
          </p:cNvPr>
          <p:cNvGrpSpPr/>
          <p:nvPr/>
        </p:nvGrpSpPr>
        <p:grpSpPr>
          <a:xfrm>
            <a:off x="1670807" y="403141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77A350-2706-830C-F5B4-0C2B6CDA63F4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4. Hoàn thiện sản phẩm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476250" y="1609725"/>
            <a:ext cx="11258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dập ghim (hoặc keo dán) gắn thân chuồn chuồn vào giữa hai cánh chuồn chuồn để được sản phẩm như Hình 6.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6F6180-43CB-4184-F5D2-7386F581A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499" y="2933699"/>
            <a:ext cx="4574027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08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561975" y="647700"/>
            <a:ext cx="11258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đất nặn để gắn vào hai đầu cánh sao cho chuồn chuồn thăng bằng được (Hình 7).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FEDB53-60AF-B61B-A936-7EE97B994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837" y="1952624"/>
            <a:ext cx="4433428" cy="2428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1BF11B-CB94-1717-6D70-59DB243AF050}"/>
              </a:ext>
            </a:extLst>
          </p:cNvPr>
          <p:cNvSpPr txBox="1"/>
          <p:nvPr/>
        </p:nvSpPr>
        <p:spPr>
          <a:xfrm>
            <a:off x="1000125" y="4495800"/>
            <a:ext cx="10706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 ý: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Thu dọn và vệ sinh chỗ học tập sau khi làm xong sản phẩm.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Sử dụng tiết kiệm vật liệu.</a:t>
            </a:r>
          </a:p>
        </p:txBody>
      </p:sp>
    </p:spTree>
    <p:extLst>
      <p:ext uri="{BB962C8B-B14F-4D97-AF65-F5344CB8AC3E}">
        <p14:creationId xmlns:p14="http://schemas.microsoft.com/office/powerpoint/2010/main" val="191345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9C37D7-941F-9CE7-4540-6B8D3D5E8488}"/>
              </a:ext>
            </a:extLst>
          </p:cNvPr>
          <p:cNvGrpSpPr/>
          <p:nvPr/>
        </p:nvGrpSpPr>
        <p:grpSpPr>
          <a:xfrm>
            <a:off x="1699434" y="676275"/>
            <a:ext cx="7574794" cy="190500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F59A888-BBE7-CC7E-C858-C0498BE33C9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A6869576-A32F-F9F8-5299-9E7C854A590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: Diagonal Corners Rounded 30">
                <a:extLst>
                  <a:ext uri="{FF2B5EF4-FFF2-40B4-BE49-F238E27FC236}">
                    <a16:creationId xmlns:a16="http://schemas.microsoft.com/office/drawing/2014/main" id="{599391D3-E755-710B-7188-F16F7164128C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06D6E5-D146-CA8F-DA4A-36E33D559785}"/>
                </a:ext>
              </a:extLst>
            </p:cNvPr>
            <p:cNvSpPr txBox="1"/>
            <p:nvPr/>
          </p:nvSpPr>
          <p:spPr>
            <a:xfrm>
              <a:off x="4593718" y="2222023"/>
              <a:ext cx="6815563" cy="12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 chuồn chuồn giữ được thăng bằng em cần lưu ý điều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DF572FDE-FC26-BE30-0225-65FD675BD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57BD3A-5851-6AA6-D324-E06659781BB6}"/>
              </a:ext>
            </a:extLst>
          </p:cNvPr>
          <p:cNvSpPr/>
          <p:nvPr/>
        </p:nvSpPr>
        <p:spPr>
          <a:xfrm>
            <a:off x="931934" y="3086100"/>
            <a:ext cx="6766168" cy="2819400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gắn đất nặn vào hai đầu cánh phải lấy lượng đất nặn bằng nhau.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63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70">
            <a:extLst>
              <a:ext uri="{FF2B5EF4-FFF2-40B4-BE49-F238E27FC236}">
                <a16:creationId xmlns:a16="http://schemas.microsoft.com/office/drawing/2014/main" id="{88028FA6-A8BB-770B-2E5D-B1120BCD83B4}"/>
              </a:ext>
            </a:extLst>
          </p:cNvPr>
          <p:cNvSpPr/>
          <p:nvPr/>
        </p:nvSpPr>
        <p:spPr>
          <a:xfrm>
            <a:off x="4654193" y="1816924"/>
            <a:ext cx="7383425" cy="341262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4302567-A2EE-4961-9E76-511CEA62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2142160"/>
            <a:ext cx="4283976" cy="40269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864FD-601A-A7A8-0217-FD576D87D018}"/>
              </a:ext>
            </a:extLst>
          </p:cNvPr>
          <p:cNvSpPr txBox="1"/>
          <p:nvPr/>
        </p:nvSpPr>
        <p:spPr>
          <a:xfrm>
            <a:off x="5153025" y="2524125"/>
            <a:ext cx="6238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Hoạt động 2: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Giới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thiệu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sản phẩm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032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0001D7F-96F1-31ED-F0A7-F2CF7A28BAA1}"/>
              </a:ext>
            </a:extLst>
          </p:cNvPr>
          <p:cNvGrpSpPr/>
          <p:nvPr/>
        </p:nvGrpSpPr>
        <p:grpSpPr>
          <a:xfrm>
            <a:off x="1143001" y="403141"/>
            <a:ext cx="9563100" cy="889619"/>
            <a:chOff x="3260771" y="693960"/>
            <a:chExt cx="8213555" cy="857251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FED7A5EF-3379-229C-F0CE-BE30FBD67D78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custGeom>
                      <a:avLst/>
                      <a:gdLst>
                        <a:gd name="connsiteX0" fmla="*/ 0 w 9563100"/>
                        <a:gd name="connsiteY0" fmla="*/ 148273 h 889619"/>
                        <a:gd name="connsiteX1" fmla="*/ 153716 w 9563100"/>
                        <a:gd name="connsiteY1" fmla="*/ 0 h 889619"/>
                        <a:gd name="connsiteX2" fmla="*/ 894169 w 9563100"/>
                        <a:gd name="connsiteY2" fmla="*/ 0 h 889619"/>
                        <a:gd name="connsiteX3" fmla="*/ 1634623 w 9563100"/>
                        <a:gd name="connsiteY3" fmla="*/ 0 h 889619"/>
                        <a:gd name="connsiteX4" fmla="*/ 2560190 w 9563100"/>
                        <a:gd name="connsiteY4" fmla="*/ 0 h 889619"/>
                        <a:gd name="connsiteX5" fmla="*/ 3670870 w 9563100"/>
                        <a:gd name="connsiteY5" fmla="*/ 0 h 889619"/>
                        <a:gd name="connsiteX6" fmla="*/ 4688993 w 9563100"/>
                        <a:gd name="connsiteY6" fmla="*/ 0 h 889619"/>
                        <a:gd name="connsiteX7" fmla="*/ 5707116 w 9563100"/>
                        <a:gd name="connsiteY7" fmla="*/ 0 h 889619"/>
                        <a:gd name="connsiteX8" fmla="*/ 6540127 w 9563100"/>
                        <a:gd name="connsiteY8" fmla="*/ 0 h 889619"/>
                        <a:gd name="connsiteX9" fmla="*/ 7650807 w 9563100"/>
                        <a:gd name="connsiteY9" fmla="*/ 0 h 889619"/>
                        <a:gd name="connsiteX10" fmla="*/ 8576374 w 9563100"/>
                        <a:gd name="connsiteY10" fmla="*/ 0 h 889619"/>
                        <a:gd name="connsiteX11" fmla="*/ 9409383 w 9563100"/>
                        <a:gd name="connsiteY11" fmla="*/ 0 h 889619"/>
                        <a:gd name="connsiteX12" fmla="*/ 9563100 w 9563100"/>
                        <a:gd name="connsiteY12" fmla="*/ 148273 h 889619"/>
                        <a:gd name="connsiteX13" fmla="*/ 9563100 w 9563100"/>
                        <a:gd name="connsiteY13" fmla="*/ 741345 h 889619"/>
                        <a:gd name="connsiteX14" fmla="*/ 9409383 w 9563100"/>
                        <a:gd name="connsiteY14" fmla="*/ 889619 h 889619"/>
                        <a:gd name="connsiteX15" fmla="*/ 8668930 w 9563100"/>
                        <a:gd name="connsiteY15" fmla="*/ 889619 h 889619"/>
                        <a:gd name="connsiteX16" fmla="*/ 7743363 w 9563100"/>
                        <a:gd name="connsiteY16" fmla="*/ 889619 h 889619"/>
                        <a:gd name="connsiteX17" fmla="*/ 7095467 w 9563100"/>
                        <a:gd name="connsiteY17" fmla="*/ 889619 h 889619"/>
                        <a:gd name="connsiteX18" fmla="*/ 6262456 w 9563100"/>
                        <a:gd name="connsiteY18" fmla="*/ 889619 h 889619"/>
                        <a:gd name="connsiteX19" fmla="*/ 5244333 w 9563100"/>
                        <a:gd name="connsiteY19" fmla="*/ 889619 h 889619"/>
                        <a:gd name="connsiteX20" fmla="*/ 4318766 w 9563100"/>
                        <a:gd name="connsiteY20" fmla="*/ 889619 h 889619"/>
                        <a:gd name="connsiteX21" fmla="*/ 3393199 w 9563100"/>
                        <a:gd name="connsiteY21" fmla="*/ 889619 h 889619"/>
                        <a:gd name="connsiteX22" fmla="*/ 2560190 w 9563100"/>
                        <a:gd name="connsiteY22" fmla="*/ 889619 h 889619"/>
                        <a:gd name="connsiteX23" fmla="*/ 1727179 w 9563100"/>
                        <a:gd name="connsiteY23" fmla="*/ 889619 h 889619"/>
                        <a:gd name="connsiteX24" fmla="*/ 153716 w 9563100"/>
                        <a:gd name="connsiteY24" fmla="*/ 889619 h 889619"/>
                        <a:gd name="connsiteX25" fmla="*/ 0 w 9563100"/>
                        <a:gd name="connsiteY25" fmla="*/ 741345 h 889619"/>
                        <a:gd name="connsiteX26" fmla="*/ 0 w 9563100"/>
                        <a:gd name="connsiteY26" fmla="*/ 148273 h 889619"/>
                        <a:gd name="connsiteX0" fmla="*/ 0 w 9563100"/>
                        <a:gd name="connsiteY0" fmla="*/ 148273 h 889619"/>
                        <a:gd name="connsiteX1" fmla="*/ 153716 w 9563100"/>
                        <a:gd name="connsiteY1" fmla="*/ 0 h 889619"/>
                        <a:gd name="connsiteX2" fmla="*/ 1171839 w 9563100"/>
                        <a:gd name="connsiteY2" fmla="*/ 0 h 889619"/>
                        <a:gd name="connsiteX3" fmla="*/ 2004850 w 9563100"/>
                        <a:gd name="connsiteY3" fmla="*/ 0 h 889619"/>
                        <a:gd name="connsiteX4" fmla="*/ 2652746 w 9563100"/>
                        <a:gd name="connsiteY4" fmla="*/ 0 h 889619"/>
                        <a:gd name="connsiteX5" fmla="*/ 3393199 w 9563100"/>
                        <a:gd name="connsiteY5" fmla="*/ 0 h 889619"/>
                        <a:gd name="connsiteX6" fmla="*/ 4041097 w 9563100"/>
                        <a:gd name="connsiteY6" fmla="*/ 0 h 889619"/>
                        <a:gd name="connsiteX7" fmla="*/ 4688993 w 9563100"/>
                        <a:gd name="connsiteY7" fmla="*/ 0 h 889619"/>
                        <a:gd name="connsiteX8" fmla="*/ 5614560 w 9563100"/>
                        <a:gd name="connsiteY8" fmla="*/ 0 h 889619"/>
                        <a:gd name="connsiteX9" fmla="*/ 6447569 w 9563100"/>
                        <a:gd name="connsiteY9" fmla="*/ 0 h 889619"/>
                        <a:gd name="connsiteX10" fmla="*/ 7373136 w 9563100"/>
                        <a:gd name="connsiteY10" fmla="*/ 0 h 889619"/>
                        <a:gd name="connsiteX11" fmla="*/ 8298703 w 9563100"/>
                        <a:gd name="connsiteY11" fmla="*/ 0 h 889619"/>
                        <a:gd name="connsiteX12" fmla="*/ 9409383 w 9563100"/>
                        <a:gd name="connsiteY12" fmla="*/ 0 h 889619"/>
                        <a:gd name="connsiteX13" fmla="*/ 9563100 w 9563100"/>
                        <a:gd name="connsiteY13" fmla="*/ 148273 h 889619"/>
                        <a:gd name="connsiteX14" fmla="*/ 9563100 w 9563100"/>
                        <a:gd name="connsiteY14" fmla="*/ 741345 h 889619"/>
                        <a:gd name="connsiteX15" fmla="*/ 9409383 w 9563100"/>
                        <a:gd name="connsiteY15" fmla="*/ 889619 h 889619"/>
                        <a:gd name="connsiteX16" fmla="*/ 8761487 w 9563100"/>
                        <a:gd name="connsiteY16" fmla="*/ 889619 h 889619"/>
                        <a:gd name="connsiteX17" fmla="*/ 7743363 w 9563100"/>
                        <a:gd name="connsiteY17" fmla="*/ 889619 h 889619"/>
                        <a:gd name="connsiteX18" fmla="*/ 6725240 w 9563100"/>
                        <a:gd name="connsiteY18" fmla="*/ 889619 h 889619"/>
                        <a:gd name="connsiteX19" fmla="*/ 5892229 w 9563100"/>
                        <a:gd name="connsiteY19" fmla="*/ 889619 h 889619"/>
                        <a:gd name="connsiteX20" fmla="*/ 5151776 w 9563100"/>
                        <a:gd name="connsiteY20" fmla="*/ 889619 h 889619"/>
                        <a:gd name="connsiteX21" fmla="*/ 4503879 w 9563100"/>
                        <a:gd name="connsiteY21" fmla="*/ 889619 h 889619"/>
                        <a:gd name="connsiteX22" fmla="*/ 3485757 w 9563100"/>
                        <a:gd name="connsiteY22" fmla="*/ 889619 h 889619"/>
                        <a:gd name="connsiteX23" fmla="*/ 2652746 w 9563100"/>
                        <a:gd name="connsiteY23" fmla="*/ 889619 h 889619"/>
                        <a:gd name="connsiteX24" fmla="*/ 1912292 w 9563100"/>
                        <a:gd name="connsiteY24" fmla="*/ 889619 h 889619"/>
                        <a:gd name="connsiteX25" fmla="*/ 1264396 w 9563100"/>
                        <a:gd name="connsiteY25" fmla="*/ 889619 h 889619"/>
                        <a:gd name="connsiteX26" fmla="*/ 153716 w 9563100"/>
                        <a:gd name="connsiteY26" fmla="*/ 889619 h 889619"/>
                        <a:gd name="connsiteX27" fmla="*/ 0 w 9563100"/>
                        <a:gd name="connsiteY27" fmla="*/ 741345 h 889619"/>
                        <a:gd name="connsiteX28" fmla="*/ 0 w 9563100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563100" h="889619" fill="none" extrusionOk="0">
                          <a:moveTo>
                            <a:pt x="0" y="148273"/>
                          </a:moveTo>
                          <a:cubicBezTo>
                            <a:pt x="9947" y="72313"/>
                            <a:pt x="66961" y="12412"/>
                            <a:pt x="153716" y="0"/>
                          </a:cubicBezTo>
                          <a:cubicBezTo>
                            <a:pt x="311688" y="-21792"/>
                            <a:pt x="731706" y="11677"/>
                            <a:pt x="894169" y="0"/>
                          </a:cubicBezTo>
                          <a:cubicBezTo>
                            <a:pt x="1134143" y="-33524"/>
                            <a:pt x="1486029" y="-4811"/>
                            <a:pt x="1634623" y="0"/>
                          </a:cubicBezTo>
                          <a:cubicBezTo>
                            <a:pt x="1770265" y="-7029"/>
                            <a:pt x="2367855" y="42388"/>
                            <a:pt x="2560190" y="0"/>
                          </a:cubicBezTo>
                          <a:cubicBezTo>
                            <a:pt x="2707925" y="-56532"/>
                            <a:pt x="3412906" y="-17404"/>
                            <a:pt x="3670870" y="0"/>
                          </a:cubicBezTo>
                          <a:cubicBezTo>
                            <a:pt x="3893871" y="-1532"/>
                            <a:pt x="4336908" y="-32676"/>
                            <a:pt x="4688993" y="0"/>
                          </a:cubicBezTo>
                          <a:cubicBezTo>
                            <a:pt x="5070561" y="70316"/>
                            <a:pt x="5436738" y="28623"/>
                            <a:pt x="5707116" y="0"/>
                          </a:cubicBezTo>
                          <a:cubicBezTo>
                            <a:pt x="6009472" y="-48582"/>
                            <a:pt x="6225788" y="-47684"/>
                            <a:pt x="6540127" y="0"/>
                          </a:cubicBezTo>
                          <a:cubicBezTo>
                            <a:pt x="6876600" y="67771"/>
                            <a:pt x="7175789" y="60731"/>
                            <a:pt x="7650807" y="0"/>
                          </a:cubicBezTo>
                          <a:cubicBezTo>
                            <a:pt x="8129253" y="-38311"/>
                            <a:pt x="8114244" y="46264"/>
                            <a:pt x="8576374" y="0"/>
                          </a:cubicBezTo>
                          <a:cubicBezTo>
                            <a:pt x="9043772" y="-28291"/>
                            <a:pt x="9016355" y="-1217"/>
                            <a:pt x="9409383" y="0"/>
                          </a:cubicBezTo>
                          <a:cubicBezTo>
                            <a:pt x="9495788" y="6576"/>
                            <a:pt x="9553680" y="46930"/>
                            <a:pt x="9563100" y="148273"/>
                          </a:cubicBezTo>
                          <a:cubicBezTo>
                            <a:pt x="9516226" y="421731"/>
                            <a:pt x="9571140" y="533656"/>
                            <a:pt x="9563100" y="741345"/>
                          </a:cubicBezTo>
                          <a:cubicBezTo>
                            <a:pt x="9575562" y="846142"/>
                            <a:pt x="9473359" y="881566"/>
                            <a:pt x="9409383" y="889619"/>
                          </a:cubicBezTo>
                          <a:cubicBezTo>
                            <a:pt x="9241433" y="883957"/>
                            <a:pt x="8866136" y="917615"/>
                            <a:pt x="8668930" y="889619"/>
                          </a:cubicBezTo>
                          <a:cubicBezTo>
                            <a:pt x="8476031" y="856034"/>
                            <a:pt x="8033313" y="883026"/>
                            <a:pt x="7743363" y="889619"/>
                          </a:cubicBezTo>
                          <a:cubicBezTo>
                            <a:pt x="7457183" y="925777"/>
                            <a:pt x="7302779" y="908384"/>
                            <a:pt x="7095467" y="889619"/>
                          </a:cubicBezTo>
                          <a:cubicBezTo>
                            <a:pt x="6898545" y="825411"/>
                            <a:pt x="6451380" y="871941"/>
                            <a:pt x="6262456" y="889619"/>
                          </a:cubicBezTo>
                          <a:cubicBezTo>
                            <a:pt x="5983358" y="984700"/>
                            <a:pt x="5661339" y="851438"/>
                            <a:pt x="5244333" y="889619"/>
                          </a:cubicBezTo>
                          <a:cubicBezTo>
                            <a:pt x="4789078" y="937448"/>
                            <a:pt x="4715610" y="892063"/>
                            <a:pt x="4318766" y="889619"/>
                          </a:cubicBezTo>
                          <a:cubicBezTo>
                            <a:pt x="3904759" y="920163"/>
                            <a:pt x="3628198" y="905443"/>
                            <a:pt x="3393199" y="889619"/>
                          </a:cubicBezTo>
                          <a:cubicBezTo>
                            <a:pt x="3179655" y="825020"/>
                            <a:pt x="2699044" y="835668"/>
                            <a:pt x="2560190" y="889619"/>
                          </a:cubicBezTo>
                          <a:cubicBezTo>
                            <a:pt x="2380434" y="961966"/>
                            <a:pt x="1950692" y="906730"/>
                            <a:pt x="1727179" y="889619"/>
                          </a:cubicBezTo>
                          <a:cubicBezTo>
                            <a:pt x="1561528" y="941602"/>
                            <a:pt x="528846" y="835521"/>
                            <a:pt x="153716" y="889619"/>
                          </a:cubicBezTo>
                          <a:cubicBezTo>
                            <a:pt x="58554" y="905466"/>
                            <a:pt x="5060" y="833584"/>
                            <a:pt x="0" y="741345"/>
                          </a:cubicBezTo>
                          <a:cubicBezTo>
                            <a:pt x="-7205" y="545482"/>
                            <a:pt x="3807" y="432313"/>
                            <a:pt x="0" y="148273"/>
                          </a:cubicBezTo>
                          <a:close/>
                        </a:path>
                        <a:path w="9563100" h="889619" stroke="0" extrusionOk="0">
                          <a:moveTo>
                            <a:pt x="0" y="148273"/>
                          </a:moveTo>
                          <a:cubicBezTo>
                            <a:pt x="9165" y="84388"/>
                            <a:pt x="69734" y="23760"/>
                            <a:pt x="153716" y="0"/>
                          </a:cubicBezTo>
                          <a:cubicBezTo>
                            <a:pt x="492779" y="-44011"/>
                            <a:pt x="873969" y="-38994"/>
                            <a:pt x="1171839" y="0"/>
                          </a:cubicBezTo>
                          <a:cubicBezTo>
                            <a:pt x="1509985" y="60294"/>
                            <a:pt x="1767658" y="-19623"/>
                            <a:pt x="2004850" y="0"/>
                          </a:cubicBezTo>
                          <a:cubicBezTo>
                            <a:pt x="2248560" y="-6312"/>
                            <a:pt x="2417079" y="11043"/>
                            <a:pt x="2652746" y="0"/>
                          </a:cubicBezTo>
                          <a:cubicBezTo>
                            <a:pt x="2928815" y="9685"/>
                            <a:pt x="3123140" y="-8329"/>
                            <a:pt x="3393199" y="0"/>
                          </a:cubicBezTo>
                          <a:cubicBezTo>
                            <a:pt x="3663274" y="-13699"/>
                            <a:pt x="3861533" y="18348"/>
                            <a:pt x="4041097" y="0"/>
                          </a:cubicBezTo>
                          <a:cubicBezTo>
                            <a:pt x="4273651" y="-3677"/>
                            <a:pt x="4414424" y="-15908"/>
                            <a:pt x="4688993" y="0"/>
                          </a:cubicBezTo>
                          <a:cubicBezTo>
                            <a:pt x="5000193" y="45589"/>
                            <a:pt x="5295297" y="52849"/>
                            <a:pt x="5614560" y="0"/>
                          </a:cubicBezTo>
                          <a:cubicBezTo>
                            <a:pt x="5881653" y="-22362"/>
                            <a:pt x="6154697" y="-19440"/>
                            <a:pt x="6447569" y="0"/>
                          </a:cubicBezTo>
                          <a:cubicBezTo>
                            <a:pt x="6775087" y="-36844"/>
                            <a:pt x="7086547" y="81027"/>
                            <a:pt x="7373136" y="0"/>
                          </a:cubicBezTo>
                          <a:cubicBezTo>
                            <a:pt x="7684434" y="-23429"/>
                            <a:pt x="8067864" y="8403"/>
                            <a:pt x="8298703" y="0"/>
                          </a:cubicBezTo>
                          <a:cubicBezTo>
                            <a:pt x="8550556" y="12262"/>
                            <a:pt x="8867203" y="-29013"/>
                            <a:pt x="9409383" y="0"/>
                          </a:cubicBezTo>
                          <a:cubicBezTo>
                            <a:pt x="9474175" y="2706"/>
                            <a:pt x="9568418" y="88235"/>
                            <a:pt x="9563100" y="148273"/>
                          </a:cubicBezTo>
                          <a:cubicBezTo>
                            <a:pt x="9554812" y="350905"/>
                            <a:pt x="9548019" y="468696"/>
                            <a:pt x="9563100" y="741345"/>
                          </a:cubicBezTo>
                          <a:cubicBezTo>
                            <a:pt x="9566108" y="804341"/>
                            <a:pt x="9499737" y="866405"/>
                            <a:pt x="9409383" y="889619"/>
                          </a:cubicBezTo>
                          <a:cubicBezTo>
                            <a:pt x="9161206" y="925910"/>
                            <a:pt x="8971819" y="901529"/>
                            <a:pt x="8761487" y="889619"/>
                          </a:cubicBezTo>
                          <a:cubicBezTo>
                            <a:pt x="8479326" y="864247"/>
                            <a:pt x="8145165" y="926410"/>
                            <a:pt x="7743363" y="889619"/>
                          </a:cubicBezTo>
                          <a:cubicBezTo>
                            <a:pt x="7371086" y="887003"/>
                            <a:pt x="6991164" y="924766"/>
                            <a:pt x="6725240" y="889619"/>
                          </a:cubicBezTo>
                          <a:cubicBezTo>
                            <a:pt x="6489068" y="881066"/>
                            <a:pt x="6048746" y="872352"/>
                            <a:pt x="5892229" y="889619"/>
                          </a:cubicBezTo>
                          <a:cubicBezTo>
                            <a:pt x="5714257" y="919557"/>
                            <a:pt x="5426303" y="865918"/>
                            <a:pt x="5151776" y="889619"/>
                          </a:cubicBezTo>
                          <a:cubicBezTo>
                            <a:pt x="4833338" y="907646"/>
                            <a:pt x="4735902" y="895798"/>
                            <a:pt x="4503879" y="889619"/>
                          </a:cubicBezTo>
                          <a:cubicBezTo>
                            <a:pt x="4285496" y="911863"/>
                            <a:pt x="3954628" y="933185"/>
                            <a:pt x="3485757" y="889619"/>
                          </a:cubicBezTo>
                          <a:cubicBezTo>
                            <a:pt x="2997856" y="848935"/>
                            <a:pt x="2867384" y="864992"/>
                            <a:pt x="2652746" y="889619"/>
                          </a:cubicBezTo>
                          <a:cubicBezTo>
                            <a:pt x="2499480" y="911811"/>
                            <a:pt x="2110522" y="972579"/>
                            <a:pt x="1912292" y="889619"/>
                          </a:cubicBezTo>
                          <a:cubicBezTo>
                            <a:pt x="1706587" y="851187"/>
                            <a:pt x="1500734" y="902950"/>
                            <a:pt x="1264396" y="889619"/>
                          </a:cubicBezTo>
                          <a:cubicBezTo>
                            <a:pt x="941240" y="813222"/>
                            <a:pt x="554923" y="930121"/>
                            <a:pt x="153716" y="889619"/>
                          </a:cubicBezTo>
                          <a:cubicBezTo>
                            <a:pt x="76195" y="871823"/>
                            <a:pt x="429" y="829942"/>
                            <a:pt x="0" y="741345"/>
                          </a:cubicBezTo>
                          <a:cubicBezTo>
                            <a:pt x="21953" y="602022"/>
                            <a:pt x="13378" y="397418"/>
                            <a:pt x="0" y="148273"/>
                          </a:cubicBezTo>
                          <a:close/>
                        </a:path>
                        <a:path w="9563100" h="889619" fill="none" stroke="0" extrusionOk="0">
                          <a:moveTo>
                            <a:pt x="0" y="148273"/>
                          </a:moveTo>
                          <a:cubicBezTo>
                            <a:pt x="17060" y="76474"/>
                            <a:pt x="77014" y="21562"/>
                            <a:pt x="153716" y="0"/>
                          </a:cubicBezTo>
                          <a:cubicBezTo>
                            <a:pt x="325927" y="3134"/>
                            <a:pt x="656518" y="16617"/>
                            <a:pt x="894169" y="0"/>
                          </a:cubicBezTo>
                          <a:cubicBezTo>
                            <a:pt x="1070235" y="-9063"/>
                            <a:pt x="1484748" y="-15491"/>
                            <a:pt x="1634623" y="0"/>
                          </a:cubicBezTo>
                          <a:cubicBezTo>
                            <a:pt x="1795567" y="31763"/>
                            <a:pt x="2362537" y="51224"/>
                            <a:pt x="2560190" y="0"/>
                          </a:cubicBezTo>
                          <a:cubicBezTo>
                            <a:pt x="2772936" y="-88953"/>
                            <a:pt x="3384448" y="-49482"/>
                            <a:pt x="3670870" y="0"/>
                          </a:cubicBezTo>
                          <a:cubicBezTo>
                            <a:pt x="3918653" y="22665"/>
                            <a:pt x="4336349" y="-65236"/>
                            <a:pt x="4688993" y="0"/>
                          </a:cubicBezTo>
                          <a:cubicBezTo>
                            <a:pt x="4996506" y="50452"/>
                            <a:pt x="5432394" y="24274"/>
                            <a:pt x="5707116" y="0"/>
                          </a:cubicBezTo>
                          <a:cubicBezTo>
                            <a:pt x="5948073" y="-70795"/>
                            <a:pt x="6236041" y="-40161"/>
                            <a:pt x="6540127" y="0"/>
                          </a:cubicBezTo>
                          <a:cubicBezTo>
                            <a:pt x="6912210" y="82350"/>
                            <a:pt x="7169170" y="26868"/>
                            <a:pt x="7650807" y="0"/>
                          </a:cubicBezTo>
                          <a:cubicBezTo>
                            <a:pt x="8137236" y="-38258"/>
                            <a:pt x="8095750" y="41103"/>
                            <a:pt x="8576374" y="0"/>
                          </a:cubicBezTo>
                          <a:cubicBezTo>
                            <a:pt x="9038300" y="-38731"/>
                            <a:pt x="9023117" y="-1775"/>
                            <a:pt x="9409383" y="0"/>
                          </a:cubicBezTo>
                          <a:cubicBezTo>
                            <a:pt x="9521171" y="-3707"/>
                            <a:pt x="9547625" y="46317"/>
                            <a:pt x="9563100" y="148273"/>
                          </a:cubicBezTo>
                          <a:cubicBezTo>
                            <a:pt x="9528279" y="378108"/>
                            <a:pt x="9541366" y="519062"/>
                            <a:pt x="9563100" y="741345"/>
                          </a:cubicBezTo>
                          <a:cubicBezTo>
                            <a:pt x="9572831" y="829072"/>
                            <a:pt x="9476333" y="882074"/>
                            <a:pt x="9409383" y="889619"/>
                          </a:cubicBezTo>
                          <a:cubicBezTo>
                            <a:pt x="9220534" y="918940"/>
                            <a:pt x="8913410" y="936925"/>
                            <a:pt x="8668930" y="889619"/>
                          </a:cubicBezTo>
                          <a:cubicBezTo>
                            <a:pt x="8416453" y="867072"/>
                            <a:pt x="7976690" y="905774"/>
                            <a:pt x="7743363" y="889619"/>
                          </a:cubicBezTo>
                          <a:cubicBezTo>
                            <a:pt x="7478030" y="898979"/>
                            <a:pt x="7309754" y="896901"/>
                            <a:pt x="7095467" y="889619"/>
                          </a:cubicBezTo>
                          <a:cubicBezTo>
                            <a:pt x="6847542" y="837653"/>
                            <a:pt x="6470476" y="860511"/>
                            <a:pt x="6262456" y="889619"/>
                          </a:cubicBezTo>
                          <a:cubicBezTo>
                            <a:pt x="5980313" y="942214"/>
                            <a:pt x="5665823" y="845690"/>
                            <a:pt x="5244333" y="889619"/>
                          </a:cubicBezTo>
                          <a:cubicBezTo>
                            <a:pt x="4780515" y="924283"/>
                            <a:pt x="4723132" y="887960"/>
                            <a:pt x="4318766" y="889619"/>
                          </a:cubicBezTo>
                          <a:cubicBezTo>
                            <a:pt x="3952729" y="915993"/>
                            <a:pt x="3643528" y="897018"/>
                            <a:pt x="3393199" y="889619"/>
                          </a:cubicBezTo>
                          <a:cubicBezTo>
                            <a:pt x="3147517" y="873325"/>
                            <a:pt x="2727356" y="891605"/>
                            <a:pt x="2560190" y="889619"/>
                          </a:cubicBezTo>
                          <a:cubicBezTo>
                            <a:pt x="2415761" y="956260"/>
                            <a:pt x="1968895" y="920971"/>
                            <a:pt x="1727179" y="889619"/>
                          </a:cubicBezTo>
                          <a:cubicBezTo>
                            <a:pt x="1472090" y="886787"/>
                            <a:pt x="612512" y="894710"/>
                            <a:pt x="153716" y="889619"/>
                          </a:cubicBezTo>
                          <a:cubicBezTo>
                            <a:pt x="58608" y="886484"/>
                            <a:pt x="13648" y="833402"/>
                            <a:pt x="0" y="741345"/>
                          </a:cubicBezTo>
                          <a:cubicBezTo>
                            <a:pt x="-10690" y="570485"/>
                            <a:pt x="-14471" y="41748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BD775959-BA07-BB44-6E65-028D4157AEBC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68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Trưng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chuồn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chuồn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thăng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D6D4B7D-F06E-BA17-CE9E-4C4DE2F30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650" y="1724025"/>
            <a:ext cx="66675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52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2">
            <a:extLst>
              <a:ext uri="{FF2B5EF4-FFF2-40B4-BE49-F238E27FC236}">
                <a16:creationId xmlns:a16="http://schemas.microsoft.com/office/drawing/2014/main" id="{C9340723-B218-457F-9A22-B4CE77FB6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5017563" y="-259876"/>
            <a:ext cx="4565200" cy="2798839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484F3388-C930-4E6E-964F-39485004F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0" t="4339" r="-1693" b="80155"/>
          <a:stretch/>
        </p:blipFill>
        <p:spPr>
          <a:xfrm>
            <a:off x="-186629" y="1698757"/>
            <a:ext cx="2464381" cy="1426147"/>
          </a:xfrm>
          <a:prstGeom prst="rect">
            <a:avLst/>
          </a:prstGeom>
        </p:spPr>
      </p:pic>
      <p:pic>
        <p:nvPicPr>
          <p:cNvPr id="12" name="Lê Thị Yến N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81" y="206175"/>
            <a:ext cx="1430256" cy="1697512"/>
          </a:xfrm>
          <a:prstGeom prst="rect">
            <a:avLst/>
          </a:prstGeom>
        </p:spPr>
      </p:pic>
      <p:sp>
        <p:nvSpPr>
          <p:cNvPr id="22" name="Google Shape;3561;p40">
            <a:extLst>
              <a:ext uri="{FF2B5EF4-FFF2-40B4-BE49-F238E27FC236}">
                <a16:creationId xmlns:a16="http://schemas.microsoft.com/office/drawing/2014/main" id="{7573B92E-5E18-4E11-BB9B-26112948CE51}"/>
              </a:ext>
            </a:extLst>
          </p:cNvPr>
          <p:cNvSpPr txBox="1">
            <a:spLocks/>
          </p:cNvSpPr>
          <p:nvPr/>
        </p:nvSpPr>
        <p:spPr>
          <a:xfrm>
            <a:off x="7086600" y="2844404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spcBef>
                <a:spcPts val="0"/>
              </a:spcBef>
            </a:pPr>
            <a:endParaRPr lang="en-US" sz="4800">
              <a:ln>
                <a:solidFill>
                  <a:srgbClr val="E7E6E6"/>
                </a:solidFill>
              </a:ln>
              <a:solidFill>
                <a:srgbClr val="009FE8"/>
              </a:solidFill>
              <a:latin typeface="Snap ITC" panose="04040A07060A02020202" pitchFamily="8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3F8378-5B80-459D-B6DD-BA34F84722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4" r="171"/>
          <a:stretch/>
        </p:blipFill>
        <p:spPr>
          <a:xfrm>
            <a:off x="-154642" y="1275448"/>
            <a:ext cx="9388748" cy="6496952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ECFA1BCC-02E9-4BBB-BA0F-917B5B8FA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9234106" y="-173087"/>
            <a:ext cx="3542487" cy="2171832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EB9D876-FBBD-4AD2-9A87-2DA757E9C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7791969" y="-259877"/>
            <a:ext cx="2504275" cy="15353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9394" y="132901"/>
            <a:ext cx="1206911" cy="16759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/>
        </p:blipFill>
        <p:spPr>
          <a:xfrm>
            <a:off x="7529237" y="1962373"/>
            <a:ext cx="5013689" cy="5276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19CD4E-6245-CC0E-16C5-EDF5A17778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1275" y="2736368"/>
            <a:ext cx="5480779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28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drap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0001D7F-96F1-31ED-F0A7-F2CF7A28BAA1}"/>
              </a:ext>
            </a:extLst>
          </p:cNvPr>
          <p:cNvGrpSpPr/>
          <p:nvPr/>
        </p:nvGrpSpPr>
        <p:grpSpPr>
          <a:xfrm>
            <a:off x="457200" y="114301"/>
            <a:ext cx="11077575" cy="1178460"/>
            <a:chOff x="3260771" y="693960"/>
            <a:chExt cx="8213555" cy="857251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FED7A5EF-3379-229C-F0CE-BE30FBD67D78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custGeom>
                      <a:avLst/>
                      <a:gdLst>
                        <a:gd name="connsiteX0" fmla="*/ 0 w 11077575"/>
                        <a:gd name="connsiteY0" fmla="*/ 196414 h 1178460"/>
                        <a:gd name="connsiteX1" fmla="*/ 178059 w 11077575"/>
                        <a:gd name="connsiteY1" fmla="*/ 0 h 1178460"/>
                        <a:gd name="connsiteX2" fmla="*/ 1035776 w 11077575"/>
                        <a:gd name="connsiteY2" fmla="*/ 0 h 1178460"/>
                        <a:gd name="connsiteX3" fmla="*/ 1893492 w 11077575"/>
                        <a:gd name="connsiteY3" fmla="*/ 0 h 1178460"/>
                        <a:gd name="connsiteX4" fmla="*/ 2965638 w 11077575"/>
                        <a:gd name="connsiteY4" fmla="*/ 0 h 1178460"/>
                        <a:gd name="connsiteX5" fmla="*/ 4252213 w 11077575"/>
                        <a:gd name="connsiteY5" fmla="*/ 0 h 1178460"/>
                        <a:gd name="connsiteX6" fmla="*/ 5431572 w 11077575"/>
                        <a:gd name="connsiteY6" fmla="*/ 0 h 1178460"/>
                        <a:gd name="connsiteX7" fmla="*/ 6610932 w 11077575"/>
                        <a:gd name="connsiteY7" fmla="*/ 0 h 1178460"/>
                        <a:gd name="connsiteX8" fmla="*/ 7575864 w 11077575"/>
                        <a:gd name="connsiteY8" fmla="*/ 0 h 1178460"/>
                        <a:gd name="connsiteX9" fmla="*/ 8862439 w 11077575"/>
                        <a:gd name="connsiteY9" fmla="*/ 0 h 1178460"/>
                        <a:gd name="connsiteX10" fmla="*/ 9934584 w 11077575"/>
                        <a:gd name="connsiteY10" fmla="*/ 0 h 1178460"/>
                        <a:gd name="connsiteX11" fmla="*/ 10899515 w 11077575"/>
                        <a:gd name="connsiteY11" fmla="*/ 0 h 1178460"/>
                        <a:gd name="connsiteX12" fmla="*/ 11077575 w 11077575"/>
                        <a:gd name="connsiteY12" fmla="*/ 196414 h 1178460"/>
                        <a:gd name="connsiteX13" fmla="*/ 11077575 w 11077575"/>
                        <a:gd name="connsiteY13" fmla="*/ 982045 h 1178460"/>
                        <a:gd name="connsiteX14" fmla="*/ 10899515 w 11077575"/>
                        <a:gd name="connsiteY14" fmla="*/ 1178460 h 1178460"/>
                        <a:gd name="connsiteX15" fmla="*/ 10041798 w 11077575"/>
                        <a:gd name="connsiteY15" fmla="*/ 1178460 h 1178460"/>
                        <a:gd name="connsiteX16" fmla="*/ 8969652 w 11077575"/>
                        <a:gd name="connsiteY16" fmla="*/ 1178460 h 1178460"/>
                        <a:gd name="connsiteX17" fmla="*/ 8219151 w 11077575"/>
                        <a:gd name="connsiteY17" fmla="*/ 1178460 h 1178460"/>
                        <a:gd name="connsiteX18" fmla="*/ 7254219 w 11077575"/>
                        <a:gd name="connsiteY18" fmla="*/ 1178460 h 1178460"/>
                        <a:gd name="connsiteX19" fmla="*/ 6074860 w 11077575"/>
                        <a:gd name="connsiteY19" fmla="*/ 1178460 h 1178460"/>
                        <a:gd name="connsiteX20" fmla="*/ 5002714 w 11077575"/>
                        <a:gd name="connsiteY20" fmla="*/ 1178460 h 1178460"/>
                        <a:gd name="connsiteX21" fmla="*/ 3930568 w 11077575"/>
                        <a:gd name="connsiteY21" fmla="*/ 1178460 h 1178460"/>
                        <a:gd name="connsiteX22" fmla="*/ 2965638 w 11077575"/>
                        <a:gd name="connsiteY22" fmla="*/ 1178460 h 1178460"/>
                        <a:gd name="connsiteX23" fmla="*/ 2000706 w 11077575"/>
                        <a:gd name="connsiteY23" fmla="*/ 1178460 h 1178460"/>
                        <a:gd name="connsiteX24" fmla="*/ 178059 w 11077575"/>
                        <a:gd name="connsiteY24" fmla="*/ 1178460 h 1178460"/>
                        <a:gd name="connsiteX25" fmla="*/ 0 w 11077575"/>
                        <a:gd name="connsiteY25" fmla="*/ 982045 h 1178460"/>
                        <a:gd name="connsiteX26" fmla="*/ 0 w 11077575"/>
                        <a:gd name="connsiteY26" fmla="*/ 196414 h 1178460"/>
                        <a:gd name="connsiteX0" fmla="*/ 0 w 11077575"/>
                        <a:gd name="connsiteY0" fmla="*/ 196414 h 1178460"/>
                        <a:gd name="connsiteX1" fmla="*/ 178059 w 11077575"/>
                        <a:gd name="connsiteY1" fmla="*/ 0 h 1178460"/>
                        <a:gd name="connsiteX2" fmla="*/ 1357419 w 11077575"/>
                        <a:gd name="connsiteY2" fmla="*/ 0 h 1178460"/>
                        <a:gd name="connsiteX3" fmla="*/ 2322351 w 11077575"/>
                        <a:gd name="connsiteY3" fmla="*/ 0 h 1178460"/>
                        <a:gd name="connsiteX4" fmla="*/ 3072852 w 11077575"/>
                        <a:gd name="connsiteY4" fmla="*/ 0 h 1178460"/>
                        <a:gd name="connsiteX5" fmla="*/ 3930568 w 11077575"/>
                        <a:gd name="connsiteY5" fmla="*/ 0 h 1178460"/>
                        <a:gd name="connsiteX6" fmla="*/ 4681071 w 11077575"/>
                        <a:gd name="connsiteY6" fmla="*/ 0 h 1178460"/>
                        <a:gd name="connsiteX7" fmla="*/ 5431572 w 11077575"/>
                        <a:gd name="connsiteY7" fmla="*/ 0 h 1178460"/>
                        <a:gd name="connsiteX8" fmla="*/ 6503718 w 11077575"/>
                        <a:gd name="connsiteY8" fmla="*/ 0 h 1178460"/>
                        <a:gd name="connsiteX9" fmla="*/ 7468648 w 11077575"/>
                        <a:gd name="connsiteY9" fmla="*/ 0 h 1178460"/>
                        <a:gd name="connsiteX10" fmla="*/ 8540794 w 11077575"/>
                        <a:gd name="connsiteY10" fmla="*/ 0 h 1178460"/>
                        <a:gd name="connsiteX11" fmla="*/ 9612940 w 11077575"/>
                        <a:gd name="connsiteY11" fmla="*/ 0 h 1178460"/>
                        <a:gd name="connsiteX12" fmla="*/ 10899515 w 11077575"/>
                        <a:gd name="connsiteY12" fmla="*/ 0 h 1178460"/>
                        <a:gd name="connsiteX13" fmla="*/ 11077575 w 11077575"/>
                        <a:gd name="connsiteY13" fmla="*/ 196414 h 1178460"/>
                        <a:gd name="connsiteX14" fmla="*/ 11077575 w 11077575"/>
                        <a:gd name="connsiteY14" fmla="*/ 982045 h 1178460"/>
                        <a:gd name="connsiteX15" fmla="*/ 10899515 w 11077575"/>
                        <a:gd name="connsiteY15" fmla="*/ 1178460 h 1178460"/>
                        <a:gd name="connsiteX16" fmla="*/ 10149013 w 11077575"/>
                        <a:gd name="connsiteY16" fmla="*/ 1178460 h 1178460"/>
                        <a:gd name="connsiteX17" fmla="*/ 8969652 w 11077575"/>
                        <a:gd name="connsiteY17" fmla="*/ 1178460 h 1178460"/>
                        <a:gd name="connsiteX18" fmla="*/ 7790293 w 11077575"/>
                        <a:gd name="connsiteY18" fmla="*/ 1178460 h 1178460"/>
                        <a:gd name="connsiteX19" fmla="*/ 6825361 w 11077575"/>
                        <a:gd name="connsiteY19" fmla="*/ 1178460 h 1178460"/>
                        <a:gd name="connsiteX20" fmla="*/ 5967644 w 11077575"/>
                        <a:gd name="connsiteY20" fmla="*/ 1178460 h 1178460"/>
                        <a:gd name="connsiteX21" fmla="*/ 5217143 w 11077575"/>
                        <a:gd name="connsiteY21" fmla="*/ 1178460 h 1178460"/>
                        <a:gd name="connsiteX22" fmla="*/ 4037784 w 11077575"/>
                        <a:gd name="connsiteY22" fmla="*/ 1178460 h 1178460"/>
                        <a:gd name="connsiteX23" fmla="*/ 3072852 w 11077575"/>
                        <a:gd name="connsiteY23" fmla="*/ 1178460 h 1178460"/>
                        <a:gd name="connsiteX24" fmla="*/ 2215135 w 11077575"/>
                        <a:gd name="connsiteY24" fmla="*/ 1178460 h 1178460"/>
                        <a:gd name="connsiteX25" fmla="*/ 1464634 w 11077575"/>
                        <a:gd name="connsiteY25" fmla="*/ 1178460 h 1178460"/>
                        <a:gd name="connsiteX26" fmla="*/ 178059 w 11077575"/>
                        <a:gd name="connsiteY26" fmla="*/ 1178460 h 1178460"/>
                        <a:gd name="connsiteX27" fmla="*/ 0 w 11077575"/>
                        <a:gd name="connsiteY27" fmla="*/ 982045 h 1178460"/>
                        <a:gd name="connsiteX28" fmla="*/ 0 w 11077575"/>
                        <a:gd name="connsiteY28" fmla="*/ 196414 h 11784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11077575" h="1178460" fill="none" extrusionOk="0">
                          <a:moveTo>
                            <a:pt x="0" y="196414"/>
                          </a:moveTo>
                          <a:cubicBezTo>
                            <a:pt x="9319" y="90139"/>
                            <a:pt x="65454" y="9218"/>
                            <a:pt x="178059" y="0"/>
                          </a:cubicBezTo>
                          <a:cubicBezTo>
                            <a:pt x="319839" y="-48044"/>
                            <a:pt x="809370" y="19420"/>
                            <a:pt x="1035776" y="0"/>
                          </a:cubicBezTo>
                          <a:cubicBezTo>
                            <a:pt x="1315512" y="-42648"/>
                            <a:pt x="1718758" y="-4972"/>
                            <a:pt x="1893492" y="0"/>
                          </a:cubicBezTo>
                          <a:cubicBezTo>
                            <a:pt x="2062567" y="-3747"/>
                            <a:pt x="2769188" y="57386"/>
                            <a:pt x="2965638" y="0"/>
                          </a:cubicBezTo>
                          <a:cubicBezTo>
                            <a:pt x="3181093" y="-60356"/>
                            <a:pt x="3954357" y="-27694"/>
                            <a:pt x="4252213" y="0"/>
                          </a:cubicBezTo>
                          <a:cubicBezTo>
                            <a:pt x="4491384" y="-14421"/>
                            <a:pt x="5007387" y="-31871"/>
                            <a:pt x="5431572" y="0"/>
                          </a:cubicBezTo>
                          <a:cubicBezTo>
                            <a:pt x="5884967" y="96200"/>
                            <a:pt x="6247409" y="8933"/>
                            <a:pt x="6610932" y="0"/>
                          </a:cubicBezTo>
                          <a:cubicBezTo>
                            <a:pt x="6984277" y="-70553"/>
                            <a:pt x="7207603" y="-82231"/>
                            <a:pt x="7575864" y="0"/>
                          </a:cubicBezTo>
                          <a:cubicBezTo>
                            <a:pt x="7981987" y="105224"/>
                            <a:pt x="8315957" y="86454"/>
                            <a:pt x="8862439" y="0"/>
                          </a:cubicBezTo>
                          <a:cubicBezTo>
                            <a:pt x="9417693" y="-53590"/>
                            <a:pt x="9399448" y="63893"/>
                            <a:pt x="9934584" y="0"/>
                          </a:cubicBezTo>
                          <a:cubicBezTo>
                            <a:pt x="10476841" y="-37424"/>
                            <a:pt x="10450663" y="618"/>
                            <a:pt x="10899515" y="0"/>
                          </a:cubicBezTo>
                          <a:cubicBezTo>
                            <a:pt x="10999452" y="7478"/>
                            <a:pt x="11072593" y="73438"/>
                            <a:pt x="11077575" y="196414"/>
                          </a:cubicBezTo>
                          <a:cubicBezTo>
                            <a:pt x="11024033" y="552778"/>
                            <a:pt x="11087133" y="710341"/>
                            <a:pt x="11077575" y="982045"/>
                          </a:cubicBezTo>
                          <a:cubicBezTo>
                            <a:pt x="11091598" y="1115022"/>
                            <a:pt x="10973516" y="1168893"/>
                            <a:pt x="10899515" y="1178460"/>
                          </a:cubicBezTo>
                          <a:cubicBezTo>
                            <a:pt x="10713188" y="1165786"/>
                            <a:pt x="10287696" y="1206656"/>
                            <a:pt x="10041798" y="1178460"/>
                          </a:cubicBezTo>
                          <a:cubicBezTo>
                            <a:pt x="9846789" y="1120266"/>
                            <a:pt x="9299891" y="1159316"/>
                            <a:pt x="8969652" y="1178460"/>
                          </a:cubicBezTo>
                          <a:cubicBezTo>
                            <a:pt x="8641520" y="1215210"/>
                            <a:pt x="8464314" y="1222466"/>
                            <a:pt x="8219151" y="1178460"/>
                          </a:cubicBezTo>
                          <a:cubicBezTo>
                            <a:pt x="7985459" y="1137484"/>
                            <a:pt x="7479055" y="1149232"/>
                            <a:pt x="7254219" y="1178460"/>
                          </a:cubicBezTo>
                          <a:cubicBezTo>
                            <a:pt x="6941658" y="1276459"/>
                            <a:pt x="6571226" y="1123867"/>
                            <a:pt x="6074860" y="1178460"/>
                          </a:cubicBezTo>
                          <a:cubicBezTo>
                            <a:pt x="5556906" y="1249747"/>
                            <a:pt x="5462126" y="1182202"/>
                            <a:pt x="5002714" y="1178460"/>
                          </a:cubicBezTo>
                          <a:cubicBezTo>
                            <a:pt x="4517912" y="1222620"/>
                            <a:pt x="4210263" y="1176211"/>
                            <a:pt x="3930568" y="1178460"/>
                          </a:cubicBezTo>
                          <a:cubicBezTo>
                            <a:pt x="3668147" y="1129298"/>
                            <a:pt x="3119965" y="1106083"/>
                            <a:pt x="2965638" y="1178460"/>
                          </a:cubicBezTo>
                          <a:cubicBezTo>
                            <a:pt x="2766439" y="1237346"/>
                            <a:pt x="2293837" y="1218222"/>
                            <a:pt x="2000706" y="1178460"/>
                          </a:cubicBezTo>
                          <a:cubicBezTo>
                            <a:pt x="1771660" y="1188419"/>
                            <a:pt x="639972" y="1122265"/>
                            <a:pt x="178059" y="1178460"/>
                          </a:cubicBezTo>
                          <a:cubicBezTo>
                            <a:pt x="65590" y="1189559"/>
                            <a:pt x="3792" y="1105603"/>
                            <a:pt x="0" y="982045"/>
                          </a:cubicBezTo>
                          <a:cubicBezTo>
                            <a:pt x="-10029" y="726877"/>
                            <a:pt x="25547" y="574212"/>
                            <a:pt x="0" y="196414"/>
                          </a:cubicBezTo>
                          <a:close/>
                        </a:path>
                        <a:path w="11077575" h="1178460" stroke="0" extrusionOk="0">
                          <a:moveTo>
                            <a:pt x="0" y="196414"/>
                          </a:moveTo>
                          <a:cubicBezTo>
                            <a:pt x="4280" y="120312"/>
                            <a:pt x="91228" y="16497"/>
                            <a:pt x="178059" y="0"/>
                          </a:cubicBezTo>
                          <a:cubicBezTo>
                            <a:pt x="597897" y="-62571"/>
                            <a:pt x="995701" y="-36014"/>
                            <a:pt x="1357419" y="0"/>
                          </a:cubicBezTo>
                          <a:cubicBezTo>
                            <a:pt x="1750581" y="76572"/>
                            <a:pt x="2048118" y="-18912"/>
                            <a:pt x="2322351" y="0"/>
                          </a:cubicBezTo>
                          <a:cubicBezTo>
                            <a:pt x="2610544" y="-8536"/>
                            <a:pt x="2829385" y="23651"/>
                            <a:pt x="3072852" y="0"/>
                          </a:cubicBezTo>
                          <a:cubicBezTo>
                            <a:pt x="3400062" y="14716"/>
                            <a:pt x="3630720" y="-3444"/>
                            <a:pt x="3930568" y="0"/>
                          </a:cubicBezTo>
                          <a:cubicBezTo>
                            <a:pt x="4247362" y="-934"/>
                            <a:pt x="4474549" y="21586"/>
                            <a:pt x="4681071" y="0"/>
                          </a:cubicBezTo>
                          <a:cubicBezTo>
                            <a:pt x="4930629" y="5368"/>
                            <a:pt x="5123304" y="-19723"/>
                            <a:pt x="5431572" y="0"/>
                          </a:cubicBezTo>
                          <a:cubicBezTo>
                            <a:pt x="5793934" y="58264"/>
                            <a:pt x="6142844" y="50041"/>
                            <a:pt x="6503718" y="0"/>
                          </a:cubicBezTo>
                          <a:cubicBezTo>
                            <a:pt x="6812599" y="-27075"/>
                            <a:pt x="7134217" y="-26642"/>
                            <a:pt x="7468648" y="0"/>
                          </a:cubicBezTo>
                          <a:cubicBezTo>
                            <a:pt x="7831439" y="-5215"/>
                            <a:pt x="8206302" y="34770"/>
                            <a:pt x="8540794" y="0"/>
                          </a:cubicBezTo>
                          <a:cubicBezTo>
                            <a:pt x="8894010" y="-28437"/>
                            <a:pt x="9333789" y="49815"/>
                            <a:pt x="9612940" y="0"/>
                          </a:cubicBezTo>
                          <a:cubicBezTo>
                            <a:pt x="9892820" y="9012"/>
                            <a:pt x="10298759" y="-51540"/>
                            <a:pt x="10899515" y="0"/>
                          </a:cubicBezTo>
                          <a:cubicBezTo>
                            <a:pt x="10973098" y="6110"/>
                            <a:pt x="11075981" y="114001"/>
                            <a:pt x="11077575" y="196414"/>
                          </a:cubicBezTo>
                          <a:cubicBezTo>
                            <a:pt x="11064416" y="454788"/>
                            <a:pt x="11045724" y="646159"/>
                            <a:pt x="11077575" y="982045"/>
                          </a:cubicBezTo>
                          <a:cubicBezTo>
                            <a:pt x="11074540" y="1081348"/>
                            <a:pt x="11002504" y="1150387"/>
                            <a:pt x="10899515" y="1178460"/>
                          </a:cubicBezTo>
                          <a:cubicBezTo>
                            <a:pt x="10629570" y="1211477"/>
                            <a:pt x="10381955" y="1194665"/>
                            <a:pt x="10149013" y="1178460"/>
                          </a:cubicBezTo>
                          <a:cubicBezTo>
                            <a:pt x="9797295" y="1141106"/>
                            <a:pt x="9433520" y="1218752"/>
                            <a:pt x="8969652" y="1178460"/>
                          </a:cubicBezTo>
                          <a:cubicBezTo>
                            <a:pt x="8557903" y="1170958"/>
                            <a:pt x="8069360" y="1233005"/>
                            <a:pt x="7790293" y="1178460"/>
                          </a:cubicBezTo>
                          <a:cubicBezTo>
                            <a:pt x="7521575" y="1146103"/>
                            <a:pt x="7005955" y="1155645"/>
                            <a:pt x="6825361" y="1178460"/>
                          </a:cubicBezTo>
                          <a:cubicBezTo>
                            <a:pt x="6622076" y="1218410"/>
                            <a:pt x="6245104" y="1136997"/>
                            <a:pt x="5967644" y="1178460"/>
                          </a:cubicBezTo>
                          <a:cubicBezTo>
                            <a:pt x="5619140" y="1202353"/>
                            <a:pt x="5483058" y="1191621"/>
                            <a:pt x="5217143" y="1178460"/>
                          </a:cubicBezTo>
                          <a:cubicBezTo>
                            <a:pt x="4969550" y="1176902"/>
                            <a:pt x="4559935" y="1241158"/>
                            <a:pt x="4037784" y="1178460"/>
                          </a:cubicBezTo>
                          <a:cubicBezTo>
                            <a:pt x="3464362" y="1130518"/>
                            <a:pt x="3329039" y="1151217"/>
                            <a:pt x="3072852" y="1178460"/>
                          </a:cubicBezTo>
                          <a:cubicBezTo>
                            <a:pt x="2893925" y="1210420"/>
                            <a:pt x="2451081" y="1241380"/>
                            <a:pt x="2215135" y="1178460"/>
                          </a:cubicBezTo>
                          <a:cubicBezTo>
                            <a:pt x="1978118" y="1117129"/>
                            <a:pt x="1757420" y="1196371"/>
                            <a:pt x="1464634" y="1178460"/>
                          </a:cubicBezTo>
                          <a:cubicBezTo>
                            <a:pt x="1123647" y="1122202"/>
                            <a:pt x="670969" y="1237114"/>
                            <a:pt x="178059" y="1178460"/>
                          </a:cubicBezTo>
                          <a:cubicBezTo>
                            <a:pt x="89912" y="1154831"/>
                            <a:pt x="-6388" y="1094617"/>
                            <a:pt x="0" y="982045"/>
                          </a:cubicBezTo>
                          <a:cubicBezTo>
                            <a:pt x="47892" y="798207"/>
                            <a:pt x="1440" y="501979"/>
                            <a:pt x="0" y="196414"/>
                          </a:cubicBezTo>
                          <a:close/>
                        </a:path>
                        <a:path w="11077575" h="1178460" fill="none" stroke="0" extrusionOk="0">
                          <a:moveTo>
                            <a:pt x="0" y="196414"/>
                          </a:moveTo>
                          <a:cubicBezTo>
                            <a:pt x="15612" y="94579"/>
                            <a:pt x="86014" y="24089"/>
                            <a:pt x="178059" y="0"/>
                          </a:cubicBezTo>
                          <a:cubicBezTo>
                            <a:pt x="383074" y="24560"/>
                            <a:pt x="760372" y="21909"/>
                            <a:pt x="1035776" y="0"/>
                          </a:cubicBezTo>
                          <a:cubicBezTo>
                            <a:pt x="1242990" y="-13762"/>
                            <a:pt x="1730029" y="-32939"/>
                            <a:pt x="1893492" y="0"/>
                          </a:cubicBezTo>
                          <a:cubicBezTo>
                            <a:pt x="2080649" y="53395"/>
                            <a:pt x="2747472" y="95236"/>
                            <a:pt x="2965638" y="0"/>
                          </a:cubicBezTo>
                          <a:cubicBezTo>
                            <a:pt x="3215991" y="-125827"/>
                            <a:pt x="3925746" y="-58030"/>
                            <a:pt x="4252213" y="0"/>
                          </a:cubicBezTo>
                          <a:cubicBezTo>
                            <a:pt x="4475893" y="-8135"/>
                            <a:pt x="4991736" y="-140149"/>
                            <a:pt x="5431572" y="0"/>
                          </a:cubicBezTo>
                          <a:cubicBezTo>
                            <a:pt x="5803835" y="61401"/>
                            <a:pt x="6255123" y="6091"/>
                            <a:pt x="6610932" y="0"/>
                          </a:cubicBezTo>
                          <a:cubicBezTo>
                            <a:pt x="6899813" y="-70426"/>
                            <a:pt x="7231724" y="-55344"/>
                            <a:pt x="7575864" y="0"/>
                          </a:cubicBezTo>
                          <a:cubicBezTo>
                            <a:pt x="7959030" y="65765"/>
                            <a:pt x="8304454" y="41799"/>
                            <a:pt x="8862439" y="0"/>
                          </a:cubicBezTo>
                          <a:cubicBezTo>
                            <a:pt x="9433716" y="-40578"/>
                            <a:pt x="9374446" y="54597"/>
                            <a:pt x="9934584" y="0"/>
                          </a:cubicBezTo>
                          <a:cubicBezTo>
                            <a:pt x="10468580" y="-57559"/>
                            <a:pt x="10452656" y="-2378"/>
                            <a:pt x="10899515" y="0"/>
                          </a:cubicBezTo>
                          <a:cubicBezTo>
                            <a:pt x="11032319" y="-4907"/>
                            <a:pt x="11063114" y="66721"/>
                            <a:pt x="11077575" y="196414"/>
                          </a:cubicBezTo>
                          <a:cubicBezTo>
                            <a:pt x="11030306" y="493317"/>
                            <a:pt x="11052266" y="696172"/>
                            <a:pt x="11077575" y="982045"/>
                          </a:cubicBezTo>
                          <a:cubicBezTo>
                            <a:pt x="11089275" y="1101687"/>
                            <a:pt x="10972729" y="1159187"/>
                            <a:pt x="10899515" y="1178460"/>
                          </a:cubicBezTo>
                          <a:cubicBezTo>
                            <a:pt x="10705905" y="1221105"/>
                            <a:pt x="10325116" y="1236531"/>
                            <a:pt x="10041798" y="1178460"/>
                          </a:cubicBezTo>
                          <a:cubicBezTo>
                            <a:pt x="9751198" y="1149405"/>
                            <a:pt x="9245322" y="1189485"/>
                            <a:pt x="8969652" y="1178460"/>
                          </a:cubicBezTo>
                          <a:cubicBezTo>
                            <a:pt x="8658464" y="1195686"/>
                            <a:pt x="8480422" y="1183421"/>
                            <a:pt x="8219151" y="1178460"/>
                          </a:cubicBezTo>
                          <a:cubicBezTo>
                            <a:pt x="7938434" y="1122700"/>
                            <a:pt x="7498086" y="1137463"/>
                            <a:pt x="7254219" y="1178460"/>
                          </a:cubicBezTo>
                          <a:cubicBezTo>
                            <a:pt x="6951144" y="1236889"/>
                            <a:pt x="6531382" y="1121939"/>
                            <a:pt x="6074860" y="1178460"/>
                          </a:cubicBezTo>
                          <a:cubicBezTo>
                            <a:pt x="5537190" y="1225620"/>
                            <a:pt x="5467029" y="1179691"/>
                            <a:pt x="5002714" y="1178460"/>
                          </a:cubicBezTo>
                          <a:cubicBezTo>
                            <a:pt x="4573864" y="1203208"/>
                            <a:pt x="4234426" y="1176231"/>
                            <a:pt x="3930568" y="1178460"/>
                          </a:cubicBezTo>
                          <a:cubicBezTo>
                            <a:pt x="3646475" y="1154324"/>
                            <a:pt x="3160314" y="1153837"/>
                            <a:pt x="2965638" y="1178460"/>
                          </a:cubicBezTo>
                          <a:cubicBezTo>
                            <a:pt x="2794256" y="1256448"/>
                            <a:pt x="2263492" y="1204834"/>
                            <a:pt x="2000706" y="1178460"/>
                          </a:cubicBezTo>
                          <a:cubicBezTo>
                            <a:pt x="1645337" y="1189046"/>
                            <a:pt x="707170" y="1176319"/>
                            <a:pt x="178059" y="1178460"/>
                          </a:cubicBezTo>
                          <a:cubicBezTo>
                            <a:pt x="82141" y="1166965"/>
                            <a:pt x="15459" y="1089697"/>
                            <a:pt x="0" y="982045"/>
                          </a:cubicBezTo>
                          <a:cubicBezTo>
                            <a:pt x="-10929" y="755814"/>
                            <a:pt x="-9952" y="567926"/>
                            <a:pt x="0" y="19641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BD775959-BA07-BB44-6E65-028D4157AEBC}"/>
                </a:ext>
              </a:extLst>
            </p:cNvPr>
            <p:cNvSpPr txBox="1"/>
            <p:nvPr/>
          </p:nvSpPr>
          <p:spPr>
            <a:xfrm>
              <a:off x="3402019" y="693960"/>
              <a:ext cx="8058130" cy="78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Em hãy cùng các bạn đánh giá sản phẩm vừa làm được theo các yêu cầu sau đây.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030678F-09CE-B932-76B6-4B911457A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324" y="1899285"/>
            <a:ext cx="9234301" cy="35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02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35F20C-6DA2-D249-D10E-AAC4B43E7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79" y="2605565"/>
            <a:ext cx="5227326" cy="3485973"/>
          </a:xfrm>
          <a:prstGeom prst="rect">
            <a:avLst/>
          </a:prstGeom>
        </p:spPr>
      </p:pic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F84767C-AB9B-527C-2060-DE157D6D8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55" y="3253925"/>
            <a:ext cx="2003898" cy="2921896"/>
          </a:xfrm>
          <a:prstGeom prst="rect">
            <a:avLst/>
          </a:prstGeom>
        </p:spPr>
      </p:pic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C38194A-6733-459F-24F6-95BEE812AF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t="698" r="28859" b="-698"/>
          <a:stretch/>
        </p:blipFill>
        <p:spPr>
          <a:xfrm>
            <a:off x="4304031" y="2696667"/>
            <a:ext cx="1402003" cy="3388052"/>
          </a:xfrm>
          <a:prstGeom prst="rect">
            <a:avLst/>
          </a:prstGeom>
        </p:spPr>
      </p:pic>
      <p:pic>
        <p:nvPicPr>
          <p:cNvPr id="12" name="Picture 11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45E2C714-3F82-8BC5-3277-1C0C4C0C9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09" y="2696667"/>
            <a:ext cx="2274660" cy="3179632"/>
          </a:xfrm>
          <a:prstGeom prst="rect">
            <a:avLst/>
          </a:prstGeom>
        </p:spPr>
      </p:pic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4B5915E-4AD3-09B6-2F92-E7D3E11F5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535" y="2768564"/>
            <a:ext cx="2747619" cy="32627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F7792C-C991-4EF6-BA10-61D112CF2C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0272" y="685159"/>
            <a:ext cx="8620491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21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E3236A-505B-4BB0-9DC6-C8115EEBF46D}"/>
              </a:ext>
            </a:extLst>
          </p:cNvPr>
          <p:cNvSpPr/>
          <p:nvPr/>
        </p:nvSpPr>
        <p:spPr>
          <a:xfrm>
            <a:off x="470548" y="209408"/>
            <a:ext cx="11202895" cy="6396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90D2809-B9E9-10AC-D059-EDC019CCC736}"/>
              </a:ext>
            </a:extLst>
          </p:cNvPr>
          <p:cNvSpPr/>
          <p:nvPr/>
        </p:nvSpPr>
        <p:spPr>
          <a:xfrm>
            <a:off x="771729" y="659351"/>
            <a:ext cx="8981872" cy="1495882"/>
          </a:xfrm>
          <a:custGeom>
            <a:avLst/>
            <a:gdLst>
              <a:gd name="connsiteX0" fmla="*/ 0 w 9184863"/>
              <a:gd name="connsiteY0" fmla="*/ 249319 h 1495882"/>
              <a:gd name="connsiteX1" fmla="*/ 249319 w 9184863"/>
              <a:gd name="connsiteY1" fmla="*/ 0 h 1495882"/>
              <a:gd name="connsiteX2" fmla="*/ 830628 w 9184863"/>
              <a:gd name="connsiteY2" fmla="*/ 0 h 1495882"/>
              <a:gd name="connsiteX3" fmla="*/ 1411937 w 9184863"/>
              <a:gd name="connsiteY3" fmla="*/ 0 h 1495882"/>
              <a:gd name="connsiteX4" fmla="*/ 1819521 w 9184863"/>
              <a:gd name="connsiteY4" fmla="*/ 0 h 1495882"/>
              <a:gd name="connsiteX5" fmla="*/ 2574555 w 9184863"/>
              <a:gd name="connsiteY5" fmla="*/ 0 h 1495882"/>
              <a:gd name="connsiteX6" fmla="*/ 2982139 w 9184863"/>
              <a:gd name="connsiteY6" fmla="*/ 0 h 1495882"/>
              <a:gd name="connsiteX7" fmla="*/ 3389723 w 9184863"/>
              <a:gd name="connsiteY7" fmla="*/ 0 h 1495882"/>
              <a:gd name="connsiteX8" fmla="*/ 3971032 w 9184863"/>
              <a:gd name="connsiteY8" fmla="*/ 0 h 1495882"/>
              <a:gd name="connsiteX9" fmla="*/ 4726066 w 9184863"/>
              <a:gd name="connsiteY9" fmla="*/ 0 h 1495882"/>
              <a:gd name="connsiteX10" fmla="*/ 5307375 w 9184863"/>
              <a:gd name="connsiteY10" fmla="*/ 0 h 1495882"/>
              <a:gd name="connsiteX11" fmla="*/ 5888684 w 9184863"/>
              <a:gd name="connsiteY11" fmla="*/ 0 h 1495882"/>
              <a:gd name="connsiteX12" fmla="*/ 6469992 w 9184863"/>
              <a:gd name="connsiteY12" fmla="*/ 0 h 1495882"/>
              <a:gd name="connsiteX13" fmla="*/ 7225026 w 9184863"/>
              <a:gd name="connsiteY13" fmla="*/ 0 h 1495882"/>
              <a:gd name="connsiteX14" fmla="*/ 7632610 w 9184863"/>
              <a:gd name="connsiteY14" fmla="*/ 0 h 1495882"/>
              <a:gd name="connsiteX15" fmla="*/ 8127057 w 9184863"/>
              <a:gd name="connsiteY15" fmla="*/ 0 h 1495882"/>
              <a:gd name="connsiteX16" fmla="*/ 8935544 w 9184863"/>
              <a:gd name="connsiteY16" fmla="*/ 0 h 1495882"/>
              <a:gd name="connsiteX17" fmla="*/ 9184863 w 9184863"/>
              <a:gd name="connsiteY17" fmla="*/ 249319 h 1495882"/>
              <a:gd name="connsiteX18" fmla="*/ 9184863 w 9184863"/>
              <a:gd name="connsiteY18" fmla="*/ 767886 h 1495882"/>
              <a:gd name="connsiteX19" fmla="*/ 9184863 w 9184863"/>
              <a:gd name="connsiteY19" fmla="*/ 1246563 h 1495882"/>
              <a:gd name="connsiteX20" fmla="*/ 8935544 w 9184863"/>
              <a:gd name="connsiteY20" fmla="*/ 1495882 h 1495882"/>
              <a:gd name="connsiteX21" fmla="*/ 8180511 w 9184863"/>
              <a:gd name="connsiteY21" fmla="*/ 1495882 h 1495882"/>
              <a:gd name="connsiteX22" fmla="*/ 7772926 w 9184863"/>
              <a:gd name="connsiteY22" fmla="*/ 1495882 h 1495882"/>
              <a:gd name="connsiteX23" fmla="*/ 7365342 w 9184863"/>
              <a:gd name="connsiteY23" fmla="*/ 1495882 h 1495882"/>
              <a:gd name="connsiteX24" fmla="*/ 6610308 w 9184863"/>
              <a:gd name="connsiteY24" fmla="*/ 1495882 h 1495882"/>
              <a:gd name="connsiteX25" fmla="*/ 6202724 w 9184863"/>
              <a:gd name="connsiteY25" fmla="*/ 1495882 h 1495882"/>
              <a:gd name="connsiteX26" fmla="*/ 5447691 w 9184863"/>
              <a:gd name="connsiteY26" fmla="*/ 1495882 h 1495882"/>
              <a:gd name="connsiteX27" fmla="*/ 4692657 w 9184863"/>
              <a:gd name="connsiteY27" fmla="*/ 1495882 h 1495882"/>
              <a:gd name="connsiteX28" fmla="*/ 4024486 w 9184863"/>
              <a:gd name="connsiteY28" fmla="*/ 1495882 h 1495882"/>
              <a:gd name="connsiteX29" fmla="*/ 3443177 w 9184863"/>
              <a:gd name="connsiteY29" fmla="*/ 1495882 h 1495882"/>
              <a:gd name="connsiteX30" fmla="*/ 2948730 w 9184863"/>
              <a:gd name="connsiteY30" fmla="*/ 1495882 h 1495882"/>
              <a:gd name="connsiteX31" fmla="*/ 2541146 w 9184863"/>
              <a:gd name="connsiteY31" fmla="*/ 1495882 h 1495882"/>
              <a:gd name="connsiteX32" fmla="*/ 1786113 w 9184863"/>
              <a:gd name="connsiteY32" fmla="*/ 1495882 h 1495882"/>
              <a:gd name="connsiteX33" fmla="*/ 1031079 w 9184863"/>
              <a:gd name="connsiteY33" fmla="*/ 1495882 h 1495882"/>
              <a:gd name="connsiteX34" fmla="*/ 249319 w 9184863"/>
              <a:gd name="connsiteY34" fmla="*/ 1495882 h 1495882"/>
              <a:gd name="connsiteX35" fmla="*/ 0 w 9184863"/>
              <a:gd name="connsiteY35" fmla="*/ 1246563 h 1495882"/>
              <a:gd name="connsiteX36" fmla="*/ 0 w 9184863"/>
              <a:gd name="connsiteY36" fmla="*/ 737969 h 1495882"/>
              <a:gd name="connsiteX37" fmla="*/ 0 w 9184863"/>
              <a:gd name="connsiteY37" fmla="*/ 249319 h 149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184863" h="1495882" fill="none" extrusionOk="0">
                <a:moveTo>
                  <a:pt x="0" y="249319"/>
                </a:moveTo>
                <a:cubicBezTo>
                  <a:pt x="-13938" y="108620"/>
                  <a:pt x="108076" y="9825"/>
                  <a:pt x="249319" y="0"/>
                </a:cubicBezTo>
                <a:cubicBezTo>
                  <a:pt x="502148" y="-2481"/>
                  <a:pt x="706834" y="23965"/>
                  <a:pt x="830628" y="0"/>
                </a:cubicBezTo>
                <a:cubicBezTo>
                  <a:pt x="954422" y="-23965"/>
                  <a:pt x="1163637" y="-12417"/>
                  <a:pt x="1411937" y="0"/>
                </a:cubicBezTo>
                <a:cubicBezTo>
                  <a:pt x="1660237" y="12417"/>
                  <a:pt x="1673514" y="7117"/>
                  <a:pt x="1819521" y="0"/>
                </a:cubicBezTo>
                <a:cubicBezTo>
                  <a:pt x="1965528" y="-7117"/>
                  <a:pt x="2396532" y="-912"/>
                  <a:pt x="2574555" y="0"/>
                </a:cubicBezTo>
                <a:cubicBezTo>
                  <a:pt x="2752578" y="912"/>
                  <a:pt x="2821032" y="18288"/>
                  <a:pt x="2982139" y="0"/>
                </a:cubicBezTo>
                <a:cubicBezTo>
                  <a:pt x="3143246" y="-18288"/>
                  <a:pt x="3293945" y="-1166"/>
                  <a:pt x="3389723" y="0"/>
                </a:cubicBezTo>
                <a:cubicBezTo>
                  <a:pt x="3485501" y="1166"/>
                  <a:pt x="3792871" y="-9721"/>
                  <a:pt x="3971032" y="0"/>
                </a:cubicBezTo>
                <a:cubicBezTo>
                  <a:pt x="4149193" y="9721"/>
                  <a:pt x="4351244" y="-32170"/>
                  <a:pt x="4726066" y="0"/>
                </a:cubicBezTo>
                <a:cubicBezTo>
                  <a:pt x="5100888" y="32170"/>
                  <a:pt x="5118733" y="6235"/>
                  <a:pt x="5307375" y="0"/>
                </a:cubicBezTo>
                <a:cubicBezTo>
                  <a:pt x="5496017" y="-6235"/>
                  <a:pt x="5615303" y="-19353"/>
                  <a:pt x="5888684" y="0"/>
                </a:cubicBezTo>
                <a:cubicBezTo>
                  <a:pt x="6162065" y="19353"/>
                  <a:pt x="6330800" y="1321"/>
                  <a:pt x="6469992" y="0"/>
                </a:cubicBezTo>
                <a:cubicBezTo>
                  <a:pt x="6609184" y="-1321"/>
                  <a:pt x="7015799" y="13235"/>
                  <a:pt x="7225026" y="0"/>
                </a:cubicBezTo>
                <a:cubicBezTo>
                  <a:pt x="7434253" y="-13235"/>
                  <a:pt x="7492641" y="3067"/>
                  <a:pt x="7632610" y="0"/>
                </a:cubicBezTo>
                <a:cubicBezTo>
                  <a:pt x="7772579" y="-3067"/>
                  <a:pt x="7972606" y="10373"/>
                  <a:pt x="8127057" y="0"/>
                </a:cubicBezTo>
                <a:cubicBezTo>
                  <a:pt x="8281508" y="-10373"/>
                  <a:pt x="8562851" y="-38985"/>
                  <a:pt x="8935544" y="0"/>
                </a:cubicBezTo>
                <a:cubicBezTo>
                  <a:pt x="9087754" y="19057"/>
                  <a:pt x="9169948" y="88089"/>
                  <a:pt x="9184863" y="249319"/>
                </a:cubicBezTo>
                <a:cubicBezTo>
                  <a:pt x="9206043" y="432436"/>
                  <a:pt x="9177540" y="531176"/>
                  <a:pt x="9184863" y="767886"/>
                </a:cubicBezTo>
                <a:cubicBezTo>
                  <a:pt x="9192186" y="1004596"/>
                  <a:pt x="9191805" y="1122023"/>
                  <a:pt x="9184863" y="1246563"/>
                </a:cubicBezTo>
                <a:cubicBezTo>
                  <a:pt x="9182914" y="1387912"/>
                  <a:pt x="9078313" y="1499688"/>
                  <a:pt x="8935544" y="1495882"/>
                </a:cubicBezTo>
                <a:cubicBezTo>
                  <a:pt x="8728985" y="1513679"/>
                  <a:pt x="8412906" y="1491040"/>
                  <a:pt x="8180511" y="1495882"/>
                </a:cubicBezTo>
                <a:cubicBezTo>
                  <a:pt x="7948116" y="1500724"/>
                  <a:pt x="7913151" y="1476927"/>
                  <a:pt x="7772926" y="1495882"/>
                </a:cubicBezTo>
                <a:cubicBezTo>
                  <a:pt x="7632701" y="1514837"/>
                  <a:pt x="7508962" y="1483733"/>
                  <a:pt x="7365342" y="1495882"/>
                </a:cubicBezTo>
                <a:cubicBezTo>
                  <a:pt x="7221722" y="1508031"/>
                  <a:pt x="6966683" y="1469139"/>
                  <a:pt x="6610308" y="1495882"/>
                </a:cubicBezTo>
                <a:cubicBezTo>
                  <a:pt x="6253933" y="1522625"/>
                  <a:pt x="6321256" y="1505010"/>
                  <a:pt x="6202724" y="1495882"/>
                </a:cubicBezTo>
                <a:cubicBezTo>
                  <a:pt x="6084192" y="1486754"/>
                  <a:pt x="5623728" y="1464289"/>
                  <a:pt x="5447691" y="1495882"/>
                </a:cubicBezTo>
                <a:cubicBezTo>
                  <a:pt x="5271654" y="1527475"/>
                  <a:pt x="5052667" y="1495845"/>
                  <a:pt x="4692657" y="1495882"/>
                </a:cubicBezTo>
                <a:cubicBezTo>
                  <a:pt x="4332647" y="1495919"/>
                  <a:pt x="4235575" y="1508441"/>
                  <a:pt x="4024486" y="1495882"/>
                </a:cubicBezTo>
                <a:cubicBezTo>
                  <a:pt x="3813397" y="1483323"/>
                  <a:pt x="3665581" y="1522916"/>
                  <a:pt x="3443177" y="1495882"/>
                </a:cubicBezTo>
                <a:cubicBezTo>
                  <a:pt x="3220773" y="1468848"/>
                  <a:pt x="3122283" y="1486216"/>
                  <a:pt x="2948730" y="1495882"/>
                </a:cubicBezTo>
                <a:cubicBezTo>
                  <a:pt x="2775177" y="1505548"/>
                  <a:pt x="2695016" y="1477691"/>
                  <a:pt x="2541146" y="1495882"/>
                </a:cubicBezTo>
                <a:cubicBezTo>
                  <a:pt x="2387276" y="1514073"/>
                  <a:pt x="1977823" y="1526799"/>
                  <a:pt x="1786113" y="1495882"/>
                </a:cubicBezTo>
                <a:cubicBezTo>
                  <a:pt x="1594403" y="1464965"/>
                  <a:pt x="1292940" y="1484078"/>
                  <a:pt x="1031079" y="1495882"/>
                </a:cubicBezTo>
                <a:cubicBezTo>
                  <a:pt x="769218" y="1507686"/>
                  <a:pt x="439447" y="1507707"/>
                  <a:pt x="249319" y="1495882"/>
                </a:cubicBezTo>
                <a:cubicBezTo>
                  <a:pt x="112905" y="1469198"/>
                  <a:pt x="-11659" y="1402654"/>
                  <a:pt x="0" y="1246563"/>
                </a:cubicBezTo>
                <a:cubicBezTo>
                  <a:pt x="-17432" y="1098880"/>
                  <a:pt x="-2545" y="937551"/>
                  <a:pt x="0" y="737969"/>
                </a:cubicBezTo>
                <a:cubicBezTo>
                  <a:pt x="2545" y="538387"/>
                  <a:pt x="3925" y="425651"/>
                  <a:pt x="0" y="249319"/>
                </a:cubicBezTo>
                <a:close/>
              </a:path>
              <a:path w="9184863" h="1495882" stroke="0" extrusionOk="0">
                <a:moveTo>
                  <a:pt x="0" y="249319"/>
                </a:moveTo>
                <a:cubicBezTo>
                  <a:pt x="51" y="119854"/>
                  <a:pt x="102468" y="14080"/>
                  <a:pt x="249319" y="0"/>
                </a:cubicBezTo>
                <a:cubicBezTo>
                  <a:pt x="429815" y="-18213"/>
                  <a:pt x="596706" y="24499"/>
                  <a:pt x="830628" y="0"/>
                </a:cubicBezTo>
                <a:cubicBezTo>
                  <a:pt x="1064550" y="-24499"/>
                  <a:pt x="1433392" y="34340"/>
                  <a:pt x="1585661" y="0"/>
                </a:cubicBezTo>
                <a:cubicBezTo>
                  <a:pt x="1737930" y="-34340"/>
                  <a:pt x="1854465" y="-10184"/>
                  <a:pt x="1993246" y="0"/>
                </a:cubicBezTo>
                <a:cubicBezTo>
                  <a:pt x="2132027" y="10184"/>
                  <a:pt x="2301243" y="17459"/>
                  <a:pt x="2400830" y="0"/>
                </a:cubicBezTo>
                <a:cubicBezTo>
                  <a:pt x="2500417" y="-17459"/>
                  <a:pt x="3047535" y="418"/>
                  <a:pt x="3242726" y="0"/>
                </a:cubicBezTo>
                <a:cubicBezTo>
                  <a:pt x="3437917" y="-418"/>
                  <a:pt x="3830952" y="-34791"/>
                  <a:pt x="3997759" y="0"/>
                </a:cubicBezTo>
                <a:cubicBezTo>
                  <a:pt x="4164566" y="34791"/>
                  <a:pt x="4397243" y="25841"/>
                  <a:pt x="4579068" y="0"/>
                </a:cubicBezTo>
                <a:cubicBezTo>
                  <a:pt x="4760893" y="-25841"/>
                  <a:pt x="4925703" y="16333"/>
                  <a:pt x="5160377" y="0"/>
                </a:cubicBezTo>
                <a:cubicBezTo>
                  <a:pt x="5395051" y="-16333"/>
                  <a:pt x="5562732" y="9879"/>
                  <a:pt x="5828548" y="0"/>
                </a:cubicBezTo>
                <a:cubicBezTo>
                  <a:pt x="6094364" y="-9879"/>
                  <a:pt x="6152757" y="21876"/>
                  <a:pt x="6409857" y="0"/>
                </a:cubicBezTo>
                <a:cubicBezTo>
                  <a:pt x="6666957" y="-21876"/>
                  <a:pt x="7012398" y="-14511"/>
                  <a:pt x="7251753" y="0"/>
                </a:cubicBezTo>
                <a:cubicBezTo>
                  <a:pt x="7491108" y="14511"/>
                  <a:pt x="7707541" y="29196"/>
                  <a:pt x="8093648" y="0"/>
                </a:cubicBezTo>
                <a:cubicBezTo>
                  <a:pt x="8479756" y="-29196"/>
                  <a:pt x="8587493" y="35587"/>
                  <a:pt x="8935544" y="0"/>
                </a:cubicBezTo>
                <a:cubicBezTo>
                  <a:pt x="9083709" y="25715"/>
                  <a:pt x="9188575" y="113725"/>
                  <a:pt x="9184863" y="249319"/>
                </a:cubicBezTo>
                <a:cubicBezTo>
                  <a:pt x="9201612" y="394393"/>
                  <a:pt x="9205007" y="600474"/>
                  <a:pt x="9184863" y="767886"/>
                </a:cubicBezTo>
                <a:cubicBezTo>
                  <a:pt x="9164719" y="935298"/>
                  <a:pt x="9207422" y="1102323"/>
                  <a:pt x="9184863" y="1246563"/>
                </a:cubicBezTo>
                <a:cubicBezTo>
                  <a:pt x="9153202" y="1385824"/>
                  <a:pt x="9064635" y="1500988"/>
                  <a:pt x="8935544" y="1495882"/>
                </a:cubicBezTo>
                <a:cubicBezTo>
                  <a:pt x="8846539" y="1507565"/>
                  <a:pt x="8639901" y="1509203"/>
                  <a:pt x="8527960" y="1495882"/>
                </a:cubicBezTo>
                <a:cubicBezTo>
                  <a:pt x="8416019" y="1482561"/>
                  <a:pt x="8254975" y="1480078"/>
                  <a:pt x="8033513" y="1495882"/>
                </a:cubicBezTo>
                <a:cubicBezTo>
                  <a:pt x="7812051" y="1511686"/>
                  <a:pt x="7595508" y="1506777"/>
                  <a:pt x="7278480" y="1495882"/>
                </a:cubicBezTo>
                <a:cubicBezTo>
                  <a:pt x="6961452" y="1484987"/>
                  <a:pt x="6948222" y="1491181"/>
                  <a:pt x="6784033" y="1495882"/>
                </a:cubicBezTo>
                <a:cubicBezTo>
                  <a:pt x="6619844" y="1500583"/>
                  <a:pt x="6347577" y="1493610"/>
                  <a:pt x="6202724" y="1495882"/>
                </a:cubicBezTo>
                <a:cubicBezTo>
                  <a:pt x="6057871" y="1498154"/>
                  <a:pt x="5611467" y="1468623"/>
                  <a:pt x="5447691" y="1495882"/>
                </a:cubicBezTo>
                <a:cubicBezTo>
                  <a:pt x="5283915" y="1523141"/>
                  <a:pt x="5037530" y="1491410"/>
                  <a:pt x="4866382" y="1495882"/>
                </a:cubicBezTo>
                <a:cubicBezTo>
                  <a:pt x="4695234" y="1500354"/>
                  <a:pt x="4311977" y="1537165"/>
                  <a:pt x="4024486" y="1495882"/>
                </a:cubicBezTo>
                <a:cubicBezTo>
                  <a:pt x="3736995" y="1454599"/>
                  <a:pt x="3612301" y="1460752"/>
                  <a:pt x="3269453" y="1495882"/>
                </a:cubicBezTo>
                <a:cubicBezTo>
                  <a:pt x="2926605" y="1531012"/>
                  <a:pt x="2772266" y="1519092"/>
                  <a:pt x="2427557" y="1495882"/>
                </a:cubicBezTo>
                <a:cubicBezTo>
                  <a:pt x="2082848" y="1472672"/>
                  <a:pt x="2063904" y="1488046"/>
                  <a:pt x="1933110" y="1495882"/>
                </a:cubicBezTo>
                <a:cubicBezTo>
                  <a:pt x="1802316" y="1503718"/>
                  <a:pt x="1346625" y="1460642"/>
                  <a:pt x="1178077" y="1495882"/>
                </a:cubicBezTo>
                <a:cubicBezTo>
                  <a:pt x="1009529" y="1531122"/>
                  <a:pt x="601934" y="1482118"/>
                  <a:pt x="249319" y="1495882"/>
                </a:cubicBezTo>
                <a:cubicBezTo>
                  <a:pt x="105548" y="1474253"/>
                  <a:pt x="20049" y="1366327"/>
                  <a:pt x="0" y="1246563"/>
                </a:cubicBezTo>
                <a:cubicBezTo>
                  <a:pt x="17492" y="1074758"/>
                  <a:pt x="9803" y="973996"/>
                  <a:pt x="0" y="777858"/>
                </a:cubicBezTo>
                <a:cubicBezTo>
                  <a:pt x="-9803" y="581720"/>
                  <a:pt x="23844" y="470848"/>
                  <a:pt x="0" y="2493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515447575">
                  <a:custGeom>
                    <a:avLst/>
                    <a:gdLst>
                      <a:gd name="connsiteX0" fmla="*/ 0 w 8981872"/>
                      <a:gd name="connsiteY0" fmla="*/ 249319 h 1495882"/>
                      <a:gd name="connsiteX1" fmla="*/ 249319 w 8981872"/>
                      <a:gd name="connsiteY1" fmla="*/ 0 h 1495882"/>
                      <a:gd name="connsiteX2" fmla="*/ 817043 w 8981872"/>
                      <a:gd name="connsiteY2" fmla="*/ 0 h 1495882"/>
                      <a:gd name="connsiteX3" fmla="*/ 1384767 w 8981872"/>
                      <a:gd name="connsiteY3" fmla="*/ 0 h 1495882"/>
                      <a:gd name="connsiteX4" fmla="*/ 1782827 w 8981872"/>
                      <a:gd name="connsiteY4" fmla="*/ 0 h 1495882"/>
                      <a:gd name="connsiteX5" fmla="*/ 2520215 w 8981872"/>
                      <a:gd name="connsiteY5" fmla="*/ 0 h 1495882"/>
                      <a:gd name="connsiteX6" fmla="*/ 2918275 w 8981872"/>
                      <a:gd name="connsiteY6" fmla="*/ 0 h 1495882"/>
                      <a:gd name="connsiteX7" fmla="*/ 3316334 w 8981872"/>
                      <a:gd name="connsiteY7" fmla="*/ 0 h 1495882"/>
                      <a:gd name="connsiteX8" fmla="*/ 3884058 w 8981872"/>
                      <a:gd name="connsiteY8" fmla="*/ 0 h 1495882"/>
                      <a:gd name="connsiteX9" fmla="*/ 4621447 w 8981872"/>
                      <a:gd name="connsiteY9" fmla="*/ 0 h 1495882"/>
                      <a:gd name="connsiteX10" fmla="*/ 5189171 w 8981872"/>
                      <a:gd name="connsiteY10" fmla="*/ 0 h 1495882"/>
                      <a:gd name="connsiteX11" fmla="*/ 5756896 w 8981872"/>
                      <a:gd name="connsiteY11" fmla="*/ 0 h 1495882"/>
                      <a:gd name="connsiteX12" fmla="*/ 6324620 w 8981872"/>
                      <a:gd name="connsiteY12" fmla="*/ 0 h 1495882"/>
                      <a:gd name="connsiteX13" fmla="*/ 7062008 w 8981872"/>
                      <a:gd name="connsiteY13" fmla="*/ 0 h 1495882"/>
                      <a:gd name="connsiteX14" fmla="*/ 7460068 w 8981872"/>
                      <a:gd name="connsiteY14" fmla="*/ 0 h 1495882"/>
                      <a:gd name="connsiteX15" fmla="*/ 7942960 w 8981872"/>
                      <a:gd name="connsiteY15" fmla="*/ 0 h 1495882"/>
                      <a:gd name="connsiteX16" fmla="*/ 8732553 w 8981872"/>
                      <a:gd name="connsiteY16" fmla="*/ 0 h 1495882"/>
                      <a:gd name="connsiteX17" fmla="*/ 8981872 w 8981872"/>
                      <a:gd name="connsiteY17" fmla="*/ 249319 h 1495882"/>
                      <a:gd name="connsiteX18" fmla="*/ 8981872 w 8981872"/>
                      <a:gd name="connsiteY18" fmla="*/ 767886 h 1495882"/>
                      <a:gd name="connsiteX19" fmla="*/ 8981872 w 8981872"/>
                      <a:gd name="connsiteY19" fmla="*/ 1246563 h 1495882"/>
                      <a:gd name="connsiteX20" fmla="*/ 8732553 w 8981872"/>
                      <a:gd name="connsiteY20" fmla="*/ 1495882 h 1495882"/>
                      <a:gd name="connsiteX21" fmla="*/ 7995164 w 8981872"/>
                      <a:gd name="connsiteY21" fmla="*/ 1495882 h 1495882"/>
                      <a:gd name="connsiteX22" fmla="*/ 7597105 w 8981872"/>
                      <a:gd name="connsiteY22" fmla="*/ 1495882 h 1495882"/>
                      <a:gd name="connsiteX23" fmla="*/ 7199045 w 8981872"/>
                      <a:gd name="connsiteY23" fmla="*/ 1495882 h 1495882"/>
                      <a:gd name="connsiteX24" fmla="*/ 6461657 w 8981872"/>
                      <a:gd name="connsiteY24" fmla="*/ 1495882 h 1495882"/>
                      <a:gd name="connsiteX25" fmla="*/ 6063597 w 8981872"/>
                      <a:gd name="connsiteY25" fmla="*/ 1495882 h 1495882"/>
                      <a:gd name="connsiteX26" fmla="*/ 5326208 w 8981872"/>
                      <a:gd name="connsiteY26" fmla="*/ 1495882 h 1495882"/>
                      <a:gd name="connsiteX27" fmla="*/ 4588819 w 8981872"/>
                      <a:gd name="connsiteY27" fmla="*/ 1495882 h 1495882"/>
                      <a:gd name="connsiteX28" fmla="*/ 3936263 w 8981872"/>
                      <a:gd name="connsiteY28" fmla="*/ 1495882 h 1495882"/>
                      <a:gd name="connsiteX29" fmla="*/ 3368539 w 8981872"/>
                      <a:gd name="connsiteY29" fmla="*/ 1495882 h 1495882"/>
                      <a:gd name="connsiteX30" fmla="*/ 2885647 w 8981872"/>
                      <a:gd name="connsiteY30" fmla="*/ 1495882 h 1495882"/>
                      <a:gd name="connsiteX31" fmla="*/ 2487588 w 8981872"/>
                      <a:gd name="connsiteY31" fmla="*/ 1495882 h 1495882"/>
                      <a:gd name="connsiteX32" fmla="*/ 1750199 w 8981872"/>
                      <a:gd name="connsiteY32" fmla="*/ 1495882 h 1495882"/>
                      <a:gd name="connsiteX33" fmla="*/ 1012810 w 8981872"/>
                      <a:gd name="connsiteY33" fmla="*/ 1495882 h 1495882"/>
                      <a:gd name="connsiteX34" fmla="*/ 249319 w 8981872"/>
                      <a:gd name="connsiteY34" fmla="*/ 1495882 h 1495882"/>
                      <a:gd name="connsiteX35" fmla="*/ 0 w 8981872"/>
                      <a:gd name="connsiteY35" fmla="*/ 1246563 h 1495882"/>
                      <a:gd name="connsiteX36" fmla="*/ 0 w 8981872"/>
                      <a:gd name="connsiteY36" fmla="*/ 737969 h 1495882"/>
                      <a:gd name="connsiteX37" fmla="*/ 0 w 8981872"/>
                      <a:gd name="connsiteY37" fmla="*/ 249319 h 1495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981872" h="1495882" fill="none" extrusionOk="0">
                        <a:moveTo>
                          <a:pt x="0" y="249319"/>
                        </a:moveTo>
                        <a:cubicBezTo>
                          <a:pt x="-13938" y="108620"/>
                          <a:pt x="108076" y="9825"/>
                          <a:pt x="249319" y="0"/>
                        </a:cubicBezTo>
                        <a:cubicBezTo>
                          <a:pt x="438845" y="-27600"/>
                          <a:pt x="589410" y="-121"/>
                          <a:pt x="817043" y="0"/>
                        </a:cubicBezTo>
                        <a:cubicBezTo>
                          <a:pt x="1044676" y="121"/>
                          <a:pt x="1254473" y="21273"/>
                          <a:pt x="1384767" y="0"/>
                        </a:cubicBezTo>
                        <a:cubicBezTo>
                          <a:pt x="1515061" y="-21273"/>
                          <a:pt x="1701074" y="6597"/>
                          <a:pt x="1782827" y="0"/>
                        </a:cubicBezTo>
                        <a:cubicBezTo>
                          <a:pt x="1864580" y="-6597"/>
                          <a:pt x="2223867" y="36560"/>
                          <a:pt x="2520215" y="0"/>
                        </a:cubicBezTo>
                        <a:cubicBezTo>
                          <a:pt x="2816563" y="-36560"/>
                          <a:pt x="2837588" y="-17040"/>
                          <a:pt x="2918275" y="0"/>
                        </a:cubicBezTo>
                        <a:cubicBezTo>
                          <a:pt x="2998962" y="17040"/>
                          <a:pt x="3198426" y="-7037"/>
                          <a:pt x="3316334" y="0"/>
                        </a:cubicBezTo>
                        <a:cubicBezTo>
                          <a:pt x="3434242" y="7037"/>
                          <a:pt x="3642956" y="8552"/>
                          <a:pt x="3884058" y="0"/>
                        </a:cubicBezTo>
                        <a:cubicBezTo>
                          <a:pt x="4125160" y="-8552"/>
                          <a:pt x="4277244" y="-31755"/>
                          <a:pt x="4621447" y="0"/>
                        </a:cubicBezTo>
                        <a:cubicBezTo>
                          <a:pt x="4965650" y="31755"/>
                          <a:pt x="4930057" y="-11510"/>
                          <a:pt x="5189171" y="0"/>
                        </a:cubicBezTo>
                        <a:cubicBezTo>
                          <a:pt x="5448285" y="11510"/>
                          <a:pt x="5536747" y="-10549"/>
                          <a:pt x="5756896" y="0"/>
                        </a:cubicBezTo>
                        <a:cubicBezTo>
                          <a:pt x="5977045" y="10549"/>
                          <a:pt x="6104146" y="4687"/>
                          <a:pt x="6324620" y="0"/>
                        </a:cubicBezTo>
                        <a:cubicBezTo>
                          <a:pt x="6545094" y="-4687"/>
                          <a:pt x="6739164" y="-20922"/>
                          <a:pt x="7062008" y="0"/>
                        </a:cubicBezTo>
                        <a:cubicBezTo>
                          <a:pt x="7384852" y="20922"/>
                          <a:pt x="7342328" y="12713"/>
                          <a:pt x="7460068" y="0"/>
                        </a:cubicBezTo>
                        <a:cubicBezTo>
                          <a:pt x="7577808" y="-12713"/>
                          <a:pt x="7839147" y="17258"/>
                          <a:pt x="7942960" y="0"/>
                        </a:cubicBezTo>
                        <a:cubicBezTo>
                          <a:pt x="8046773" y="-17258"/>
                          <a:pt x="8539425" y="25150"/>
                          <a:pt x="8732553" y="0"/>
                        </a:cubicBezTo>
                        <a:cubicBezTo>
                          <a:pt x="8884763" y="19057"/>
                          <a:pt x="8966957" y="88089"/>
                          <a:pt x="8981872" y="249319"/>
                        </a:cubicBezTo>
                        <a:cubicBezTo>
                          <a:pt x="9003052" y="432436"/>
                          <a:pt x="8974549" y="531176"/>
                          <a:pt x="8981872" y="767886"/>
                        </a:cubicBezTo>
                        <a:cubicBezTo>
                          <a:pt x="8989195" y="1004596"/>
                          <a:pt x="8988814" y="1122023"/>
                          <a:pt x="8981872" y="1246563"/>
                        </a:cubicBezTo>
                        <a:cubicBezTo>
                          <a:pt x="8979923" y="1387912"/>
                          <a:pt x="8875322" y="1499688"/>
                          <a:pt x="8732553" y="1495882"/>
                        </a:cubicBezTo>
                        <a:cubicBezTo>
                          <a:pt x="8501329" y="1476878"/>
                          <a:pt x="8155158" y="1470217"/>
                          <a:pt x="7995164" y="1495882"/>
                        </a:cubicBezTo>
                        <a:cubicBezTo>
                          <a:pt x="7835170" y="1521547"/>
                          <a:pt x="7687723" y="1514379"/>
                          <a:pt x="7597105" y="1495882"/>
                        </a:cubicBezTo>
                        <a:cubicBezTo>
                          <a:pt x="7506487" y="1477385"/>
                          <a:pt x="7292220" y="1511656"/>
                          <a:pt x="7199045" y="1495882"/>
                        </a:cubicBezTo>
                        <a:cubicBezTo>
                          <a:pt x="7105870" y="1480108"/>
                          <a:pt x="6774149" y="1477239"/>
                          <a:pt x="6461657" y="1495882"/>
                        </a:cubicBezTo>
                        <a:cubicBezTo>
                          <a:pt x="6149165" y="1514525"/>
                          <a:pt x="6224850" y="1496261"/>
                          <a:pt x="6063597" y="1495882"/>
                        </a:cubicBezTo>
                        <a:cubicBezTo>
                          <a:pt x="5902344" y="1495503"/>
                          <a:pt x="5635283" y="1494044"/>
                          <a:pt x="5326208" y="1495882"/>
                        </a:cubicBezTo>
                        <a:cubicBezTo>
                          <a:pt x="5017133" y="1497720"/>
                          <a:pt x="4783595" y="1461121"/>
                          <a:pt x="4588819" y="1495882"/>
                        </a:cubicBezTo>
                        <a:cubicBezTo>
                          <a:pt x="4394043" y="1530643"/>
                          <a:pt x="4235010" y="1465408"/>
                          <a:pt x="3936263" y="1495882"/>
                        </a:cubicBezTo>
                        <a:cubicBezTo>
                          <a:pt x="3637516" y="1526356"/>
                          <a:pt x="3505989" y="1479890"/>
                          <a:pt x="3368539" y="1495882"/>
                        </a:cubicBezTo>
                        <a:cubicBezTo>
                          <a:pt x="3231089" y="1511874"/>
                          <a:pt x="3107999" y="1484026"/>
                          <a:pt x="2885647" y="1495882"/>
                        </a:cubicBezTo>
                        <a:cubicBezTo>
                          <a:pt x="2663295" y="1507738"/>
                          <a:pt x="2620448" y="1479579"/>
                          <a:pt x="2487588" y="1495882"/>
                        </a:cubicBezTo>
                        <a:cubicBezTo>
                          <a:pt x="2354728" y="1512185"/>
                          <a:pt x="1899445" y="1489017"/>
                          <a:pt x="1750199" y="1495882"/>
                        </a:cubicBezTo>
                        <a:cubicBezTo>
                          <a:pt x="1600953" y="1502747"/>
                          <a:pt x="1378005" y="1478971"/>
                          <a:pt x="1012810" y="1495882"/>
                        </a:cubicBezTo>
                        <a:cubicBezTo>
                          <a:pt x="647615" y="1512793"/>
                          <a:pt x="578067" y="1525070"/>
                          <a:pt x="249319" y="1495882"/>
                        </a:cubicBezTo>
                        <a:cubicBezTo>
                          <a:pt x="112905" y="1469198"/>
                          <a:pt x="-11659" y="1402654"/>
                          <a:pt x="0" y="1246563"/>
                        </a:cubicBezTo>
                        <a:cubicBezTo>
                          <a:pt x="-17432" y="1098880"/>
                          <a:pt x="-2545" y="937551"/>
                          <a:pt x="0" y="737969"/>
                        </a:cubicBezTo>
                        <a:cubicBezTo>
                          <a:pt x="2545" y="538387"/>
                          <a:pt x="3925" y="425651"/>
                          <a:pt x="0" y="249319"/>
                        </a:cubicBezTo>
                        <a:close/>
                      </a:path>
                      <a:path w="8981872" h="1495882" stroke="0" extrusionOk="0">
                        <a:moveTo>
                          <a:pt x="0" y="249319"/>
                        </a:moveTo>
                        <a:cubicBezTo>
                          <a:pt x="51" y="119854"/>
                          <a:pt x="102468" y="14080"/>
                          <a:pt x="249319" y="0"/>
                        </a:cubicBezTo>
                        <a:cubicBezTo>
                          <a:pt x="523859" y="-11209"/>
                          <a:pt x="564176" y="-14766"/>
                          <a:pt x="817043" y="0"/>
                        </a:cubicBezTo>
                        <a:cubicBezTo>
                          <a:pt x="1069910" y="14766"/>
                          <a:pt x="1331106" y="8370"/>
                          <a:pt x="1554432" y="0"/>
                        </a:cubicBezTo>
                        <a:cubicBezTo>
                          <a:pt x="1777758" y="-8370"/>
                          <a:pt x="1844855" y="-8557"/>
                          <a:pt x="1952491" y="0"/>
                        </a:cubicBezTo>
                        <a:cubicBezTo>
                          <a:pt x="2060127" y="8557"/>
                          <a:pt x="2233464" y="-6231"/>
                          <a:pt x="2350551" y="0"/>
                        </a:cubicBezTo>
                        <a:cubicBezTo>
                          <a:pt x="2467638" y="6231"/>
                          <a:pt x="2972763" y="-34981"/>
                          <a:pt x="3172772" y="0"/>
                        </a:cubicBezTo>
                        <a:cubicBezTo>
                          <a:pt x="3372781" y="34981"/>
                          <a:pt x="3654810" y="-32254"/>
                          <a:pt x="3910161" y="0"/>
                        </a:cubicBezTo>
                        <a:cubicBezTo>
                          <a:pt x="4165512" y="32254"/>
                          <a:pt x="4211566" y="-9632"/>
                          <a:pt x="4477885" y="0"/>
                        </a:cubicBezTo>
                        <a:cubicBezTo>
                          <a:pt x="4744204" y="9632"/>
                          <a:pt x="4929004" y="7498"/>
                          <a:pt x="5045609" y="0"/>
                        </a:cubicBezTo>
                        <a:cubicBezTo>
                          <a:pt x="5162214" y="-7498"/>
                          <a:pt x="5437874" y="-9062"/>
                          <a:pt x="5698165" y="0"/>
                        </a:cubicBezTo>
                        <a:cubicBezTo>
                          <a:pt x="5958456" y="9062"/>
                          <a:pt x="6061236" y="9789"/>
                          <a:pt x="6265890" y="0"/>
                        </a:cubicBezTo>
                        <a:cubicBezTo>
                          <a:pt x="6470545" y="-9789"/>
                          <a:pt x="6922505" y="-29006"/>
                          <a:pt x="7088111" y="0"/>
                        </a:cubicBezTo>
                        <a:cubicBezTo>
                          <a:pt x="7253717" y="29006"/>
                          <a:pt x="7594997" y="-13430"/>
                          <a:pt x="7910332" y="0"/>
                        </a:cubicBezTo>
                        <a:cubicBezTo>
                          <a:pt x="8225667" y="13430"/>
                          <a:pt x="8521083" y="-15077"/>
                          <a:pt x="8732553" y="0"/>
                        </a:cubicBezTo>
                        <a:cubicBezTo>
                          <a:pt x="8880718" y="25715"/>
                          <a:pt x="8985584" y="113725"/>
                          <a:pt x="8981872" y="249319"/>
                        </a:cubicBezTo>
                        <a:cubicBezTo>
                          <a:pt x="8998621" y="394393"/>
                          <a:pt x="9002016" y="600474"/>
                          <a:pt x="8981872" y="767886"/>
                        </a:cubicBezTo>
                        <a:cubicBezTo>
                          <a:pt x="8961728" y="935298"/>
                          <a:pt x="9004431" y="1102323"/>
                          <a:pt x="8981872" y="1246563"/>
                        </a:cubicBezTo>
                        <a:cubicBezTo>
                          <a:pt x="8950211" y="1385824"/>
                          <a:pt x="8861644" y="1500988"/>
                          <a:pt x="8732553" y="1495882"/>
                        </a:cubicBezTo>
                        <a:cubicBezTo>
                          <a:pt x="8651149" y="1486892"/>
                          <a:pt x="8512417" y="1502079"/>
                          <a:pt x="8334494" y="1495882"/>
                        </a:cubicBezTo>
                        <a:cubicBezTo>
                          <a:pt x="8156571" y="1489685"/>
                          <a:pt x="8012903" y="1484057"/>
                          <a:pt x="7851602" y="1495882"/>
                        </a:cubicBezTo>
                        <a:cubicBezTo>
                          <a:pt x="7690301" y="1507707"/>
                          <a:pt x="7329320" y="1478212"/>
                          <a:pt x="7114213" y="1495882"/>
                        </a:cubicBezTo>
                        <a:cubicBezTo>
                          <a:pt x="6899106" y="1513552"/>
                          <a:pt x="6854940" y="1501134"/>
                          <a:pt x="6631321" y="1495882"/>
                        </a:cubicBezTo>
                        <a:cubicBezTo>
                          <a:pt x="6407702" y="1490630"/>
                          <a:pt x="6230026" y="1477798"/>
                          <a:pt x="6063597" y="1495882"/>
                        </a:cubicBezTo>
                        <a:cubicBezTo>
                          <a:pt x="5897168" y="1513966"/>
                          <a:pt x="5480756" y="1519378"/>
                          <a:pt x="5326208" y="1495882"/>
                        </a:cubicBezTo>
                        <a:cubicBezTo>
                          <a:pt x="5171660" y="1472386"/>
                          <a:pt x="5023803" y="1483318"/>
                          <a:pt x="4758484" y="1495882"/>
                        </a:cubicBezTo>
                        <a:cubicBezTo>
                          <a:pt x="4493165" y="1508446"/>
                          <a:pt x="4173635" y="1525421"/>
                          <a:pt x="3936263" y="1495882"/>
                        </a:cubicBezTo>
                        <a:cubicBezTo>
                          <a:pt x="3698891" y="1466343"/>
                          <a:pt x="3438759" y="1496911"/>
                          <a:pt x="3198874" y="1495882"/>
                        </a:cubicBezTo>
                        <a:cubicBezTo>
                          <a:pt x="2958989" y="1494853"/>
                          <a:pt x="2576506" y="1500879"/>
                          <a:pt x="2376653" y="1495882"/>
                        </a:cubicBezTo>
                        <a:cubicBezTo>
                          <a:pt x="2176800" y="1490885"/>
                          <a:pt x="2003975" y="1504142"/>
                          <a:pt x="1893761" y="1495882"/>
                        </a:cubicBezTo>
                        <a:cubicBezTo>
                          <a:pt x="1783547" y="1487622"/>
                          <a:pt x="1333855" y="1461816"/>
                          <a:pt x="1156372" y="1495882"/>
                        </a:cubicBezTo>
                        <a:cubicBezTo>
                          <a:pt x="978889" y="1529948"/>
                          <a:pt x="445359" y="1467259"/>
                          <a:pt x="249319" y="1495882"/>
                        </a:cubicBezTo>
                        <a:cubicBezTo>
                          <a:pt x="105548" y="1474253"/>
                          <a:pt x="20049" y="1366327"/>
                          <a:pt x="0" y="1246563"/>
                        </a:cubicBezTo>
                        <a:cubicBezTo>
                          <a:pt x="17492" y="1074758"/>
                          <a:pt x="9803" y="973996"/>
                          <a:pt x="0" y="777858"/>
                        </a:cubicBezTo>
                        <a:cubicBezTo>
                          <a:pt x="-9803" y="581720"/>
                          <a:pt x="23844" y="470848"/>
                          <a:pt x="0" y="24931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D6B6B8-2450-D83C-1532-0A1F901DA943}"/>
              </a:ext>
            </a:extLst>
          </p:cNvPr>
          <p:cNvSpPr txBox="1"/>
          <p:nvPr/>
        </p:nvSpPr>
        <p:spPr>
          <a:xfrm>
            <a:off x="907290" y="771230"/>
            <a:ext cx="8893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Hãy đọc 1 số câu ca dao, bài hát hay câu đố có hình ảnh con chuồn chuồn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869B1-7979-B0EC-ED72-D3B565629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8889" l="10000" r="90000">
                        <a14:foregroundMark x1="65556" y1="7778" x2="50278" y2="7222"/>
                        <a14:foregroundMark x1="60556" y1="3611" x2="54722" y2="3611"/>
                        <a14:foregroundMark x1="18611" y1="22500" x2="18611" y2="22500"/>
                        <a14:foregroundMark x1="21944" y1="30000" x2="21944" y2="30000"/>
                        <a14:foregroundMark x1="51389" y1="95000" x2="58333" y2="94167"/>
                        <a14:foregroundMark x1="50833" y1="98333" x2="58333" y2="9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4271" y="997793"/>
            <a:ext cx="5802761" cy="58027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9A690F-0A61-3866-B2F8-EC30CF0E79AA}"/>
              </a:ext>
            </a:extLst>
          </p:cNvPr>
          <p:cNvSpPr txBox="1"/>
          <p:nvPr/>
        </p:nvSpPr>
        <p:spPr>
          <a:xfrm>
            <a:off x="990600" y="2628900"/>
            <a:ext cx="77628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Chuồn chuồn bay thấp thì mưa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Bay cao thì nắng, bay vừa thì râm.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Chuồn chuồn đậu ngọn dưa leo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Trông trời mau sáng mần heo cưới nàng.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bảy heo may, chuồn chuồn bay thì bão.</a:t>
            </a:r>
          </a:p>
        </p:txBody>
      </p:sp>
    </p:spTree>
    <p:extLst>
      <p:ext uri="{BB962C8B-B14F-4D97-AF65-F5344CB8AC3E}">
        <p14:creationId xmlns:p14="http://schemas.microsoft.com/office/powerpoint/2010/main" val="321250730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  <p:bldP spid="2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594778-05F1-5177-FAF0-6DB79E6F0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0"/>
            <a:ext cx="12192000" cy="6847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29BF49-25BD-4E53-8E1C-8FA09C301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339"/>
            <a:ext cx="3097123" cy="39946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95F50B-3AE6-4C38-B3F5-166697F13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3614" y="191167"/>
            <a:ext cx="6290917" cy="52970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1DDC78-39E7-46FA-8665-932480902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928" y="2097653"/>
            <a:ext cx="2996944" cy="4994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FA26AA-546A-9EAE-BBD5-4EBC01509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470" y="1991026"/>
            <a:ext cx="4901609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48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sura De Simulación Latas Verdes, Verde, Basura, Simulación PNG y Vector  para Descargar Gratis | Pngtre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2096795" y="4700961"/>
            <a:ext cx="835611" cy="5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00849" y="4600575"/>
            <a:ext cx="762413" cy="968397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3429000" y="5273041"/>
            <a:ext cx="1024686" cy="1537491"/>
          </a:xfrm>
          <a:prstGeom prst="rect">
            <a:avLst/>
          </a:prstGeom>
        </p:spPr>
      </p:pic>
      <p:pic>
        <p:nvPicPr>
          <p:cNvPr id="1030" name="Picture 6" descr="Bug GIFs - Get the best GIF on GIPHY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04" y="4630156"/>
            <a:ext cx="904497" cy="9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rtoon Flower – LINE stickers | LINE STORE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800" y="2936"/>
            <a:ext cx="1340088" cy="134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C67397-C73F-12B3-28E2-A21639B56C8C}"/>
              </a:ext>
            </a:extLst>
          </p:cNvPr>
          <p:cNvSpPr/>
          <p:nvPr/>
        </p:nvSpPr>
        <p:spPr>
          <a:xfrm>
            <a:off x="3209925" y="476250"/>
            <a:ext cx="5800725" cy="933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Trò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chơi</a:t>
            </a:r>
            <a:r>
              <a:rPr lang="en-US" sz="4000" dirty="0">
                <a:solidFill>
                  <a:srgbClr val="FF0000"/>
                </a:solidFill>
              </a:rPr>
              <a:t>: </a:t>
            </a:r>
            <a:r>
              <a:rPr lang="en-US" sz="4000" dirty="0" err="1">
                <a:solidFill>
                  <a:srgbClr val="FF0000"/>
                </a:solidFill>
              </a:rPr>
              <a:t>Dọn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dẹp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lớp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học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9309" y="3305175"/>
            <a:ext cx="9144000" cy="1731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defTabSz="1217295">
              <a:defRPr/>
            </a:pPr>
            <a:r>
              <a:rPr lang="en-US" sz="44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Giấy bìa, giấy màu, đất nặn, kéo, bút chì, bút chì màu,… </a:t>
            </a:r>
            <a:endParaRPr lang="vi-VN" sz="44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6" y="4131839"/>
            <a:ext cx="847790" cy="8314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757692" y="152400"/>
            <a:ext cx="10494161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liệu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cụ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sản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phẩm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thăng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bằng</a:t>
            </a:r>
            <a:endParaRPr lang="en-US" sz="40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Cute Cartoon Flower – LINE stickers | LINE STOR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A5BC9E-EB19-6B57-FAB1-D4A7F3150089}"/>
              </a:ext>
            </a:extLst>
          </p:cNvPr>
          <p:cNvSpPr/>
          <p:nvPr/>
        </p:nvSpPr>
        <p:spPr>
          <a:xfrm>
            <a:off x="1399309" y="3305175"/>
            <a:ext cx="9144000" cy="1731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defTabSz="1217295">
              <a:defRPr/>
            </a:pPr>
            <a:r>
              <a:rPr lang="en-US" sz="44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Sử dụng đúng, vừa đủ vật liệu, cẩn thận vật sắc nhọn.</a:t>
            </a:r>
            <a:endParaRPr lang="vi-VN" sz="44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4AD2B5-FA3F-FB6B-85F4-80110404A4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6" y="4131839"/>
            <a:ext cx="847790" cy="8314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52A4A9-E2D2-3273-EEDD-77D5BC514225}"/>
              </a:ext>
            </a:extLst>
          </p:cNvPr>
          <p:cNvSpPr/>
          <p:nvPr/>
        </p:nvSpPr>
        <p:spPr>
          <a:xfrm>
            <a:off x="757692" y="152400"/>
            <a:ext cx="10494161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0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Khi thực hiện sản phẩm chúng ta chú ý điều gì để đảm bảo an toàn? </a:t>
            </a:r>
            <a:endParaRPr lang="en-US" sz="40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2" descr="Cute Cartoon Flower – LINE stickers | LINE STORE">
            <a:hlinkClick r:id="rId3" action="ppaction://hlinksldjump"/>
            <a:extLst>
              <a:ext uri="{FF2B5EF4-FFF2-40B4-BE49-F238E27FC236}">
                <a16:creationId xmlns:a16="http://schemas.microsoft.com/office/drawing/2014/main" id="{50AB3165-43C5-1D18-7E3A-3DA340E0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CA6D34-71EF-6515-DC1E-C96EF459DC60}"/>
              </a:ext>
            </a:extLst>
          </p:cNvPr>
          <p:cNvSpPr/>
          <p:nvPr/>
        </p:nvSpPr>
        <p:spPr>
          <a:xfrm>
            <a:off x="1399309" y="3305175"/>
            <a:ext cx="9144000" cy="1731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defTabSz="1217295">
              <a:defRPr/>
            </a:pPr>
            <a:r>
              <a:rPr lang="en-US" sz="44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Sử dụng đúng, vừa đủ vật liệu, cẩn thận vật sắc nhọn.</a:t>
            </a:r>
            <a:endParaRPr lang="vi-VN" sz="44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91675-45FC-F504-72B2-98B939C49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6" y="4131839"/>
            <a:ext cx="847790" cy="8314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5093BF-1DDE-C482-30F7-D94697A87993}"/>
              </a:ext>
            </a:extLst>
          </p:cNvPr>
          <p:cNvSpPr/>
          <p:nvPr/>
        </p:nvSpPr>
        <p:spPr>
          <a:xfrm>
            <a:off x="757692" y="152400"/>
            <a:ext cx="10494161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0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Khi thực hiện sản phẩm chúng ta chú ý điều gì để đảm bảo an toàn? </a:t>
            </a:r>
            <a:endParaRPr lang="en-US" sz="40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2" descr="Cute Cartoon Flower – LINE stickers | LINE STORE">
            <a:hlinkClick r:id="rId3" action="ppaction://hlinksldjump"/>
            <a:extLst>
              <a:ext uri="{FF2B5EF4-FFF2-40B4-BE49-F238E27FC236}">
                <a16:creationId xmlns:a16="http://schemas.microsoft.com/office/drawing/2014/main" id="{724F360B-DC4D-B378-ADAF-A5056E852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B0F688-9D4B-D6F1-E19C-10B257F199FB}"/>
              </a:ext>
            </a:extLst>
          </p:cNvPr>
          <p:cNvSpPr/>
          <p:nvPr/>
        </p:nvSpPr>
        <p:spPr>
          <a:xfrm>
            <a:off x="1399309" y="3305175"/>
            <a:ext cx="9144000" cy="1731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defTabSz="1217295">
              <a:defRPr/>
            </a:pPr>
            <a:r>
              <a:rPr lang="en-US" sz="44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Cần lắp ráp cẩn thận, tỉ mỉ, trang trí theo sở thích của mình.</a:t>
            </a:r>
            <a:endParaRPr lang="vi-VN" sz="44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CF8D0A-E8C3-5875-3B9D-562A299194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6" y="4131839"/>
            <a:ext cx="847790" cy="8314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6CC903-F40B-D116-A7DA-9D4CE2182A69}"/>
              </a:ext>
            </a:extLst>
          </p:cNvPr>
          <p:cNvSpPr/>
          <p:nvPr/>
        </p:nvSpPr>
        <p:spPr>
          <a:xfrm>
            <a:off x="757692" y="152400"/>
            <a:ext cx="10494161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Em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sản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phẩm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? </a:t>
            </a:r>
          </a:p>
        </p:txBody>
      </p:sp>
      <p:pic>
        <p:nvPicPr>
          <p:cNvPr id="13" name="Picture 2" descr="Cute Cartoon Flower – LINE stickers | LINE STORE">
            <a:hlinkClick r:id="rId3" action="ppaction://hlinksldjump"/>
            <a:extLst>
              <a:ext uri="{FF2B5EF4-FFF2-40B4-BE49-F238E27FC236}">
                <a16:creationId xmlns:a16="http://schemas.microsoft.com/office/drawing/2014/main" id="{CCCC3563-FCB0-F59E-4D78-B5678D37F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E625A-B6EF-42A5-A214-455BBC8D4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554" y="2552701"/>
            <a:ext cx="2334707" cy="4305300"/>
          </a:xfrm>
          <a:prstGeom prst="rect">
            <a:avLst/>
          </a:prstGeom>
        </p:spPr>
      </p:pic>
      <p:sp>
        <p:nvSpPr>
          <p:cNvPr id="15" name="Google Shape;10835;p65">
            <a:extLst>
              <a:ext uri="{FF2B5EF4-FFF2-40B4-BE49-F238E27FC236}">
                <a16:creationId xmlns:a16="http://schemas.microsoft.com/office/drawing/2014/main" id="{05C02487-9317-4269-B24B-8C053717E737}"/>
              </a:ext>
            </a:extLst>
          </p:cNvPr>
          <p:cNvSpPr/>
          <p:nvPr/>
        </p:nvSpPr>
        <p:spPr>
          <a:xfrm>
            <a:off x="3421034" y="228602"/>
            <a:ext cx="5349935" cy="4114799"/>
          </a:xfrm>
          <a:custGeom>
            <a:avLst/>
            <a:gdLst/>
            <a:ahLst/>
            <a:cxnLst/>
            <a:rect l="l" t="t" r="r" b="b"/>
            <a:pathLst>
              <a:path w="29243" h="21935" extrusionOk="0">
                <a:moveTo>
                  <a:pt x="12109" y="1"/>
                </a:moveTo>
                <a:cubicBezTo>
                  <a:pt x="11823" y="1"/>
                  <a:pt x="11550" y="72"/>
                  <a:pt x="11264" y="72"/>
                </a:cubicBezTo>
                <a:cubicBezTo>
                  <a:pt x="10919" y="96"/>
                  <a:pt x="10573" y="227"/>
                  <a:pt x="10311" y="382"/>
                </a:cubicBezTo>
                <a:cubicBezTo>
                  <a:pt x="9728" y="632"/>
                  <a:pt x="9180" y="989"/>
                  <a:pt x="8728" y="1429"/>
                </a:cubicBezTo>
                <a:cubicBezTo>
                  <a:pt x="8347" y="1810"/>
                  <a:pt x="8013" y="2251"/>
                  <a:pt x="7775" y="2763"/>
                </a:cubicBezTo>
                <a:lnTo>
                  <a:pt x="7763" y="2787"/>
                </a:lnTo>
                <a:cubicBezTo>
                  <a:pt x="7644" y="2799"/>
                  <a:pt x="7525" y="2799"/>
                  <a:pt x="7406" y="2799"/>
                </a:cubicBezTo>
                <a:cubicBezTo>
                  <a:pt x="7263" y="2799"/>
                  <a:pt x="7128" y="2829"/>
                  <a:pt x="6988" y="2829"/>
                </a:cubicBezTo>
                <a:cubicBezTo>
                  <a:pt x="6953" y="2829"/>
                  <a:pt x="6918" y="2827"/>
                  <a:pt x="6882" y="2822"/>
                </a:cubicBezTo>
                <a:cubicBezTo>
                  <a:pt x="6859" y="2799"/>
                  <a:pt x="6823" y="2799"/>
                  <a:pt x="6811" y="2799"/>
                </a:cubicBezTo>
                <a:cubicBezTo>
                  <a:pt x="6823" y="2822"/>
                  <a:pt x="6859" y="2834"/>
                  <a:pt x="6870" y="2846"/>
                </a:cubicBezTo>
                <a:cubicBezTo>
                  <a:pt x="6609" y="2882"/>
                  <a:pt x="6347" y="2977"/>
                  <a:pt x="6085" y="3001"/>
                </a:cubicBezTo>
                <a:cubicBezTo>
                  <a:pt x="5739" y="3072"/>
                  <a:pt x="5418" y="3251"/>
                  <a:pt x="5096" y="3418"/>
                </a:cubicBezTo>
                <a:cubicBezTo>
                  <a:pt x="4501" y="3751"/>
                  <a:pt x="4001" y="4215"/>
                  <a:pt x="3584" y="4751"/>
                </a:cubicBezTo>
                <a:cubicBezTo>
                  <a:pt x="3465" y="4918"/>
                  <a:pt x="3334" y="5085"/>
                  <a:pt x="3251" y="5275"/>
                </a:cubicBezTo>
                <a:cubicBezTo>
                  <a:pt x="3227" y="5418"/>
                  <a:pt x="3156" y="5537"/>
                  <a:pt x="3096" y="5680"/>
                </a:cubicBezTo>
                <a:cubicBezTo>
                  <a:pt x="3001" y="5858"/>
                  <a:pt x="2953" y="6061"/>
                  <a:pt x="2834" y="6239"/>
                </a:cubicBezTo>
                <a:cubicBezTo>
                  <a:pt x="2799" y="6299"/>
                  <a:pt x="2775" y="6370"/>
                  <a:pt x="2775" y="6454"/>
                </a:cubicBezTo>
                <a:cubicBezTo>
                  <a:pt x="2775" y="6668"/>
                  <a:pt x="2703" y="6882"/>
                  <a:pt x="2679" y="7109"/>
                </a:cubicBezTo>
                <a:cubicBezTo>
                  <a:pt x="2620" y="7644"/>
                  <a:pt x="2620" y="8180"/>
                  <a:pt x="2715" y="8692"/>
                </a:cubicBezTo>
                <a:cubicBezTo>
                  <a:pt x="2775" y="9014"/>
                  <a:pt x="2882" y="9311"/>
                  <a:pt x="2977" y="9609"/>
                </a:cubicBezTo>
                <a:cubicBezTo>
                  <a:pt x="2751" y="9704"/>
                  <a:pt x="2525" y="9811"/>
                  <a:pt x="2322" y="9966"/>
                </a:cubicBezTo>
                <a:cubicBezTo>
                  <a:pt x="2227" y="10026"/>
                  <a:pt x="2144" y="10061"/>
                  <a:pt x="2037" y="10109"/>
                </a:cubicBezTo>
                <a:cubicBezTo>
                  <a:pt x="1870" y="10204"/>
                  <a:pt x="1739" y="10335"/>
                  <a:pt x="1584" y="10454"/>
                </a:cubicBezTo>
                <a:cubicBezTo>
                  <a:pt x="1048" y="10978"/>
                  <a:pt x="608" y="11597"/>
                  <a:pt x="334" y="12300"/>
                </a:cubicBezTo>
                <a:cubicBezTo>
                  <a:pt x="239" y="12562"/>
                  <a:pt x="132" y="12847"/>
                  <a:pt x="96" y="13145"/>
                </a:cubicBezTo>
                <a:cubicBezTo>
                  <a:pt x="120" y="13336"/>
                  <a:pt x="72" y="13514"/>
                  <a:pt x="60" y="13717"/>
                </a:cubicBezTo>
                <a:cubicBezTo>
                  <a:pt x="1" y="14490"/>
                  <a:pt x="120" y="15276"/>
                  <a:pt x="417" y="15991"/>
                </a:cubicBezTo>
                <a:cubicBezTo>
                  <a:pt x="501" y="16229"/>
                  <a:pt x="632" y="16419"/>
                  <a:pt x="715" y="16657"/>
                </a:cubicBezTo>
                <a:cubicBezTo>
                  <a:pt x="774" y="16824"/>
                  <a:pt x="894" y="16955"/>
                  <a:pt x="977" y="17086"/>
                </a:cubicBezTo>
                <a:cubicBezTo>
                  <a:pt x="1048" y="17193"/>
                  <a:pt x="1132" y="17324"/>
                  <a:pt x="1251" y="17407"/>
                </a:cubicBezTo>
                <a:cubicBezTo>
                  <a:pt x="1417" y="17527"/>
                  <a:pt x="1584" y="17681"/>
                  <a:pt x="1703" y="17860"/>
                </a:cubicBezTo>
                <a:cubicBezTo>
                  <a:pt x="1798" y="17979"/>
                  <a:pt x="1929" y="18074"/>
                  <a:pt x="2048" y="18158"/>
                </a:cubicBezTo>
                <a:cubicBezTo>
                  <a:pt x="2358" y="18384"/>
                  <a:pt x="2691" y="18562"/>
                  <a:pt x="3025" y="18717"/>
                </a:cubicBezTo>
                <a:cubicBezTo>
                  <a:pt x="3346" y="18860"/>
                  <a:pt x="3680" y="18920"/>
                  <a:pt x="4013" y="19027"/>
                </a:cubicBezTo>
                <a:cubicBezTo>
                  <a:pt x="4561" y="19979"/>
                  <a:pt x="5430" y="20741"/>
                  <a:pt x="6442" y="21158"/>
                </a:cubicBezTo>
                <a:cubicBezTo>
                  <a:pt x="6680" y="21253"/>
                  <a:pt x="6930" y="21360"/>
                  <a:pt x="7192" y="21396"/>
                </a:cubicBezTo>
                <a:cubicBezTo>
                  <a:pt x="7430" y="21396"/>
                  <a:pt x="7656" y="21468"/>
                  <a:pt x="7894" y="21479"/>
                </a:cubicBezTo>
                <a:cubicBezTo>
                  <a:pt x="8000" y="21491"/>
                  <a:pt x="8105" y="21495"/>
                  <a:pt x="8209" y="21495"/>
                </a:cubicBezTo>
                <a:cubicBezTo>
                  <a:pt x="8433" y="21495"/>
                  <a:pt x="8655" y="21476"/>
                  <a:pt x="8883" y="21468"/>
                </a:cubicBezTo>
                <a:cubicBezTo>
                  <a:pt x="9133" y="21456"/>
                  <a:pt x="9371" y="21360"/>
                  <a:pt x="9621" y="21360"/>
                </a:cubicBezTo>
                <a:cubicBezTo>
                  <a:pt x="9776" y="21360"/>
                  <a:pt x="9895" y="21301"/>
                  <a:pt x="10026" y="21253"/>
                </a:cubicBezTo>
                <a:cubicBezTo>
                  <a:pt x="10823" y="20979"/>
                  <a:pt x="11538" y="20467"/>
                  <a:pt x="12109" y="19848"/>
                </a:cubicBezTo>
                <a:cubicBezTo>
                  <a:pt x="12478" y="20348"/>
                  <a:pt x="12931" y="20813"/>
                  <a:pt x="13467" y="21158"/>
                </a:cubicBezTo>
                <a:cubicBezTo>
                  <a:pt x="13657" y="21277"/>
                  <a:pt x="13836" y="21408"/>
                  <a:pt x="14038" y="21468"/>
                </a:cubicBezTo>
                <a:cubicBezTo>
                  <a:pt x="14312" y="21527"/>
                  <a:pt x="14562" y="21682"/>
                  <a:pt x="14836" y="21741"/>
                </a:cubicBezTo>
                <a:cubicBezTo>
                  <a:pt x="15279" y="21868"/>
                  <a:pt x="15743" y="21934"/>
                  <a:pt x="16207" y="21934"/>
                </a:cubicBezTo>
                <a:cubicBezTo>
                  <a:pt x="16615" y="21934"/>
                  <a:pt x="17024" y="21883"/>
                  <a:pt x="17419" y="21777"/>
                </a:cubicBezTo>
                <a:cubicBezTo>
                  <a:pt x="17658" y="21718"/>
                  <a:pt x="17884" y="21598"/>
                  <a:pt x="18134" y="21575"/>
                </a:cubicBezTo>
                <a:cubicBezTo>
                  <a:pt x="18289" y="21527"/>
                  <a:pt x="18431" y="21444"/>
                  <a:pt x="18586" y="21360"/>
                </a:cubicBezTo>
                <a:cubicBezTo>
                  <a:pt x="18908" y="21182"/>
                  <a:pt x="19217" y="20979"/>
                  <a:pt x="19503" y="20717"/>
                </a:cubicBezTo>
                <a:cubicBezTo>
                  <a:pt x="19753" y="20527"/>
                  <a:pt x="19967" y="20265"/>
                  <a:pt x="20170" y="20003"/>
                </a:cubicBezTo>
                <a:cubicBezTo>
                  <a:pt x="20229" y="19908"/>
                  <a:pt x="20336" y="19813"/>
                  <a:pt x="20372" y="19693"/>
                </a:cubicBezTo>
                <a:cubicBezTo>
                  <a:pt x="20384" y="19634"/>
                  <a:pt x="20384" y="19551"/>
                  <a:pt x="20456" y="19527"/>
                </a:cubicBezTo>
                <a:cubicBezTo>
                  <a:pt x="20610" y="19634"/>
                  <a:pt x="20729" y="19765"/>
                  <a:pt x="20813" y="19908"/>
                </a:cubicBezTo>
                <a:cubicBezTo>
                  <a:pt x="20848" y="19955"/>
                  <a:pt x="20872" y="19991"/>
                  <a:pt x="20920" y="20027"/>
                </a:cubicBezTo>
                <a:cubicBezTo>
                  <a:pt x="21396" y="20420"/>
                  <a:pt x="21944" y="20741"/>
                  <a:pt x="22539" y="20932"/>
                </a:cubicBezTo>
                <a:cubicBezTo>
                  <a:pt x="22753" y="20991"/>
                  <a:pt x="22956" y="21063"/>
                  <a:pt x="23182" y="21087"/>
                </a:cubicBezTo>
                <a:cubicBezTo>
                  <a:pt x="23432" y="21087"/>
                  <a:pt x="23682" y="21122"/>
                  <a:pt x="23944" y="21146"/>
                </a:cubicBezTo>
                <a:cubicBezTo>
                  <a:pt x="24023" y="21150"/>
                  <a:pt x="24103" y="21152"/>
                  <a:pt x="24184" y="21152"/>
                </a:cubicBezTo>
                <a:cubicBezTo>
                  <a:pt x="24601" y="21152"/>
                  <a:pt x="25033" y="21099"/>
                  <a:pt x="25432" y="20979"/>
                </a:cubicBezTo>
                <a:cubicBezTo>
                  <a:pt x="25528" y="20944"/>
                  <a:pt x="25647" y="20932"/>
                  <a:pt x="25754" y="20920"/>
                </a:cubicBezTo>
                <a:cubicBezTo>
                  <a:pt x="26171" y="20801"/>
                  <a:pt x="26563" y="20586"/>
                  <a:pt x="26921" y="20348"/>
                </a:cubicBezTo>
                <a:cubicBezTo>
                  <a:pt x="27111" y="20217"/>
                  <a:pt x="27302" y="20098"/>
                  <a:pt x="27456" y="19920"/>
                </a:cubicBezTo>
                <a:cubicBezTo>
                  <a:pt x="27552" y="19765"/>
                  <a:pt x="27695" y="19634"/>
                  <a:pt x="27837" y="19527"/>
                </a:cubicBezTo>
                <a:cubicBezTo>
                  <a:pt x="27945" y="19455"/>
                  <a:pt x="28016" y="19348"/>
                  <a:pt x="28087" y="19253"/>
                </a:cubicBezTo>
                <a:cubicBezTo>
                  <a:pt x="28171" y="19146"/>
                  <a:pt x="28254" y="19039"/>
                  <a:pt x="28302" y="18920"/>
                </a:cubicBezTo>
                <a:cubicBezTo>
                  <a:pt x="28385" y="18705"/>
                  <a:pt x="28504" y="18467"/>
                  <a:pt x="28659" y="18265"/>
                </a:cubicBezTo>
                <a:cubicBezTo>
                  <a:pt x="28683" y="18241"/>
                  <a:pt x="28707" y="18181"/>
                  <a:pt x="28718" y="18134"/>
                </a:cubicBezTo>
                <a:cubicBezTo>
                  <a:pt x="28742" y="17908"/>
                  <a:pt x="28838" y="17705"/>
                  <a:pt x="28897" y="17491"/>
                </a:cubicBezTo>
                <a:cubicBezTo>
                  <a:pt x="29088" y="16788"/>
                  <a:pt x="29099" y="16050"/>
                  <a:pt x="28980" y="15336"/>
                </a:cubicBezTo>
                <a:cubicBezTo>
                  <a:pt x="28945" y="15157"/>
                  <a:pt x="28897" y="14979"/>
                  <a:pt x="28885" y="14800"/>
                </a:cubicBezTo>
                <a:cubicBezTo>
                  <a:pt x="28849" y="14633"/>
                  <a:pt x="28778" y="14502"/>
                  <a:pt x="28730" y="14348"/>
                </a:cubicBezTo>
                <a:cubicBezTo>
                  <a:pt x="28564" y="13955"/>
                  <a:pt x="28349" y="13562"/>
                  <a:pt x="28087" y="13217"/>
                </a:cubicBezTo>
                <a:cubicBezTo>
                  <a:pt x="28052" y="13157"/>
                  <a:pt x="28087" y="13121"/>
                  <a:pt x="28123" y="13074"/>
                </a:cubicBezTo>
                <a:cubicBezTo>
                  <a:pt x="28718" y="12371"/>
                  <a:pt x="29076" y="11490"/>
                  <a:pt x="29207" y="10585"/>
                </a:cubicBezTo>
                <a:cubicBezTo>
                  <a:pt x="29219" y="10514"/>
                  <a:pt x="29242" y="10442"/>
                  <a:pt x="29219" y="10371"/>
                </a:cubicBezTo>
                <a:cubicBezTo>
                  <a:pt x="29195" y="10014"/>
                  <a:pt x="29242" y="9657"/>
                  <a:pt x="29183" y="9299"/>
                </a:cubicBezTo>
                <a:cubicBezTo>
                  <a:pt x="29147" y="8966"/>
                  <a:pt x="29028" y="8656"/>
                  <a:pt x="28980" y="8323"/>
                </a:cubicBezTo>
                <a:cubicBezTo>
                  <a:pt x="28968" y="8204"/>
                  <a:pt x="28921" y="8109"/>
                  <a:pt x="28885" y="8002"/>
                </a:cubicBezTo>
                <a:cubicBezTo>
                  <a:pt x="28492" y="7061"/>
                  <a:pt x="27814" y="6239"/>
                  <a:pt x="26944" y="5692"/>
                </a:cubicBezTo>
                <a:cubicBezTo>
                  <a:pt x="26766" y="5585"/>
                  <a:pt x="26587" y="5454"/>
                  <a:pt x="26385" y="5394"/>
                </a:cubicBezTo>
                <a:cubicBezTo>
                  <a:pt x="26242" y="5358"/>
                  <a:pt x="26111" y="5323"/>
                  <a:pt x="25992" y="5275"/>
                </a:cubicBezTo>
                <a:cubicBezTo>
                  <a:pt x="25790" y="5192"/>
                  <a:pt x="25563" y="5144"/>
                  <a:pt x="25349" y="5037"/>
                </a:cubicBezTo>
                <a:cubicBezTo>
                  <a:pt x="25170" y="4965"/>
                  <a:pt x="24968" y="4954"/>
                  <a:pt x="24754" y="4930"/>
                </a:cubicBezTo>
                <a:cubicBezTo>
                  <a:pt x="24635" y="4156"/>
                  <a:pt x="24373" y="3418"/>
                  <a:pt x="23920" y="2775"/>
                </a:cubicBezTo>
                <a:cubicBezTo>
                  <a:pt x="23253" y="1763"/>
                  <a:pt x="22206" y="1036"/>
                  <a:pt x="21027" y="739"/>
                </a:cubicBezTo>
                <a:cubicBezTo>
                  <a:pt x="20807" y="695"/>
                  <a:pt x="20597" y="630"/>
                  <a:pt x="20378" y="630"/>
                </a:cubicBezTo>
                <a:cubicBezTo>
                  <a:pt x="20360" y="630"/>
                  <a:pt x="20342" y="631"/>
                  <a:pt x="20325" y="632"/>
                </a:cubicBezTo>
                <a:cubicBezTo>
                  <a:pt x="20265" y="644"/>
                  <a:pt x="20204" y="647"/>
                  <a:pt x="20143" y="647"/>
                </a:cubicBezTo>
                <a:cubicBezTo>
                  <a:pt x="20020" y="647"/>
                  <a:pt x="19896" y="632"/>
                  <a:pt x="19777" y="632"/>
                </a:cubicBezTo>
                <a:cubicBezTo>
                  <a:pt x="19610" y="632"/>
                  <a:pt x="19443" y="644"/>
                  <a:pt x="19277" y="667"/>
                </a:cubicBezTo>
                <a:cubicBezTo>
                  <a:pt x="19074" y="679"/>
                  <a:pt x="18860" y="739"/>
                  <a:pt x="18646" y="739"/>
                </a:cubicBezTo>
                <a:cubicBezTo>
                  <a:pt x="18586" y="739"/>
                  <a:pt x="18539" y="751"/>
                  <a:pt x="18479" y="763"/>
                </a:cubicBezTo>
                <a:cubicBezTo>
                  <a:pt x="17860" y="941"/>
                  <a:pt x="17265" y="1227"/>
                  <a:pt x="16741" y="1632"/>
                </a:cubicBezTo>
                <a:cubicBezTo>
                  <a:pt x="16574" y="1751"/>
                  <a:pt x="16407" y="1894"/>
                  <a:pt x="16253" y="2037"/>
                </a:cubicBezTo>
                <a:cubicBezTo>
                  <a:pt x="15776" y="1358"/>
                  <a:pt x="15122" y="822"/>
                  <a:pt x="14383" y="465"/>
                </a:cubicBezTo>
                <a:cubicBezTo>
                  <a:pt x="14193" y="394"/>
                  <a:pt x="14002" y="286"/>
                  <a:pt x="13788" y="251"/>
                </a:cubicBezTo>
                <a:cubicBezTo>
                  <a:pt x="13693" y="227"/>
                  <a:pt x="13574" y="215"/>
                  <a:pt x="13467" y="191"/>
                </a:cubicBezTo>
                <a:cubicBezTo>
                  <a:pt x="13038" y="48"/>
                  <a:pt x="12574" y="1"/>
                  <a:pt x="12109" y="1"/>
                </a:cubicBez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D726A-868E-2AEE-723E-FF6746CD6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5362862" y="3628758"/>
            <a:ext cx="1466279" cy="1345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847AD8-9232-78CC-058A-083E14879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8329" y="1671904"/>
            <a:ext cx="4651651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2605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70">
            <a:extLst>
              <a:ext uri="{FF2B5EF4-FFF2-40B4-BE49-F238E27FC236}">
                <a16:creationId xmlns:a16="http://schemas.microsoft.com/office/drawing/2014/main" id="{88028FA6-A8BB-770B-2E5D-B1120BCD83B4}"/>
              </a:ext>
            </a:extLst>
          </p:cNvPr>
          <p:cNvSpPr/>
          <p:nvPr/>
        </p:nvSpPr>
        <p:spPr>
          <a:xfrm>
            <a:off x="4654193" y="1816924"/>
            <a:ext cx="7383425" cy="341262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4302567-A2EE-4961-9E76-511CEA62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2142160"/>
            <a:ext cx="4283976" cy="40269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864FD-601A-A7A8-0217-FD576D87D018}"/>
              </a:ext>
            </a:extLst>
          </p:cNvPr>
          <p:cNvSpPr txBox="1"/>
          <p:nvPr/>
        </p:nvSpPr>
        <p:spPr>
          <a:xfrm>
            <a:off x="5153025" y="2524125"/>
            <a:ext cx="6238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 1: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Thực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hành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chuồn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chuồn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5558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646</Words>
  <Application>Microsoft Office PowerPoint</Application>
  <PresentationFormat>Widescreen</PresentationFormat>
  <Paragraphs>68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宋体</vt:lpstr>
      <vt:lpstr>Arial</vt:lpstr>
      <vt:lpstr>Arial-Rounded</vt:lpstr>
      <vt:lpstr>Calibri</vt:lpstr>
      <vt:lpstr>Calibri Light</vt:lpstr>
      <vt:lpstr>Cambria</vt:lpstr>
      <vt:lpstr>等线</vt:lpstr>
      <vt:lpstr>Georgia</vt:lpstr>
      <vt:lpstr>Quicksand</vt:lpstr>
      <vt:lpstr>Snap ITC</vt:lpstr>
      <vt:lpstr>Times New Roman</vt:lpstr>
      <vt:lpstr>思源黑体 CN Bold</vt:lpstr>
      <vt:lpstr>1_Office Theme</vt:lpstr>
      <vt:lpstr>Office Theme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15</cp:revision>
  <dcterms:created xsi:type="dcterms:W3CDTF">2024-02-07T13:20:59Z</dcterms:created>
  <dcterms:modified xsi:type="dcterms:W3CDTF">2025-05-23T15:41:29Z</dcterms:modified>
</cp:coreProperties>
</file>