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Lst>
  <p:sldIdLst>
    <p:sldId id="281" r:id="rId3"/>
    <p:sldId id="288" r:id="rId4"/>
    <p:sldId id="280" r:id="rId5"/>
    <p:sldId id="282" r:id="rId6"/>
    <p:sldId id="289" r:id="rId7"/>
    <p:sldId id="290" r:id="rId8"/>
    <p:sldId id="291" r:id="rId9"/>
    <p:sldId id="308" r:id="rId10"/>
    <p:sldId id="309" r:id="rId11"/>
    <p:sldId id="292" r:id="rId12"/>
    <p:sldId id="295" r:id="rId13"/>
    <p:sldId id="296" r:id="rId14"/>
    <p:sldId id="284" r:id="rId15"/>
    <p:sldId id="297" r:id="rId16"/>
    <p:sldId id="298" r:id="rId17"/>
    <p:sldId id="299" r:id="rId18"/>
    <p:sldId id="300" r:id="rId19"/>
    <p:sldId id="303" r:id="rId20"/>
    <p:sldId id="301" r:id="rId21"/>
    <p:sldId id="304" r:id="rId22"/>
    <p:sldId id="305" r:id="rId23"/>
    <p:sldId id="286" r:id="rId24"/>
    <p:sldId id="310" r:id="rId25"/>
    <p:sldId id="287" r:id="rId26"/>
    <p:sldId id="285" r:id="rId27"/>
    <p:sldId id="283" r:id="rId28"/>
    <p:sldId id="30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3D38"/>
    <a:srgbClr val="D1193E"/>
    <a:srgbClr val="FF5050"/>
    <a:srgbClr val="3A0751"/>
    <a:srgbClr val="4472C4"/>
    <a:srgbClr val="F2C85B"/>
    <a:srgbClr val="7D9EA3"/>
    <a:srgbClr val="C0D0D2"/>
    <a:srgbClr val="7281BF"/>
    <a:srgbClr val="759F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33" d="100"/>
          <a:sy n="33" d="100"/>
        </p:scale>
        <p:origin x="-2736" y="-12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60467E-16AA-4E59-8B80-4767A1943B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79B5764-14E3-44F6-9E1A-96508FE060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DC09826-FF61-4092-BD49-88D6D1AD2188}"/>
              </a:ext>
            </a:extLst>
          </p:cNvPr>
          <p:cNvSpPr>
            <a:spLocks noGrp="1"/>
          </p:cNvSpPr>
          <p:nvPr>
            <p:ph type="dt" sz="half" idx="10"/>
          </p:nvPr>
        </p:nvSpPr>
        <p:spPr/>
        <p:txBody>
          <a:bodyPr/>
          <a:lstStyle/>
          <a:p>
            <a:fld id="{0B19CAF2-8013-4654-B652-66237E2E77DA}" type="datetimeFigureOut">
              <a:rPr lang="en-US" smtClean="0"/>
              <a:t>5/21/2024</a:t>
            </a:fld>
            <a:endParaRPr lang="en-US"/>
          </a:p>
        </p:txBody>
      </p:sp>
      <p:sp>
        <p:nvSpPr>
          <p:cNvPr id="5" name="Footer Placeholder 4">
            <a:extLst>
              <a:ext uri="{FF2B5EF4-FFF2-40B4-BE49-F238E27FC236}">
                <a16:creationId xmlns:a16="http://schemas.microsoft.com/office/drawing/2014/main" xmlns="" id="{8C1FD369-5776-4396-B29E-2D6458AA90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E338DE8-2995-4814-8A9C-C0AB1956D145}"/>
              </a:ext>
            </a:extLst>
          </p:cNvPr>
          <p:cNvSpPr>
            <a:spLocks noGrp="1"/>
          </p:cNvSpPr>
          <p:nvPr>
            <p:ph type="sldNum" sz="quarter" idx="12"/>
          </p:nvPr>
        </p:nvSpPr>
        <p:spPr/>
        <p:txBody>
          <a:bodyPr/>
          <a:lstStyle/>
          <a:p>
            <a:fld id="{5E63C73C-B858-494B-93C5-FD564AA1FB9E}" type="slidenum">
              <a:rPr lang="en-US" smtClean="0"/>
              <a:t>‹#›</a:t>
            </a:fld>
            <a:endParaRPr lang="en-US"/>
          </a:p>
        </p:txBody>
      </p:sp>
    </p:spTree>
    <p:extLst>
      <p:ext uri="{BB962C8B-B14F-4D97-AF65-F5344CB8AC3E}">
        <p14:creationId xmlns:p14="http://schemas.microsoft.com/office/powerpoint/2010/main" val="755570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B57869-975F-45BA-A968-2FAA72184B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AF46FF0-DB6B-4FF4-A74B-ED79FA60EA0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DAEF5CB-82AE-4D22-8B8B-714331F9156B}"/>
              </a:ext>
            </a:extLst>
          </p:cNvPr>
          <p:cNvSpPr>
            <a:spLocks noGrp="1"/>
          </p:cNvSpPr>
          <p:nvPr>
            <p:ph type="dt" sz="half" idx="10"/>
          </p:nvPr>
        </p:nvSpPr>
        <p:spPr/>
        <p:txBody>
          <a:bodyPr/>
          <a:lstStyle/>
          <a:p>
            <a:fld id="{0B19CAF2-8013-4654-B652-66237E2E77DA}" type="datetimeFigureOut">
              <a:rPr lang="en-US" smtClean="0"/>
              <a:t>5/21/2024</a:t>
            </a:fld>
            <a:endParaRPr lang="en-US"/>
          </a:p>
        </p:txBody>
      </p:sp>
      <p:sp>
        <p:nvSpPr>
          <p:cNvPr id="5" name="Footer Placeholder 4">
            <a:extLst>
              <a:ext uri="{FF2B5EF4-FFF2-40B4-BE49-F238E27FC236}">
                <a16:creationId xmlns:a16="http://schemas.microsoft.com/office/drawing/2014/main" xmlns="" id="{72246A9E-860B-4D7D-94E9-AA45A8BB5A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27B3B35-D71E-46C3-A452-B6219C862981}"/>
              </a:ext>
            </a:extLst>
          </p:cNvPr>
          <p:cNvSpPr>
            <a:spLocks noGrp="1"/>
          </p:cNvSpPr>
          <p:nvPr>
            <p:ph type="sldNum" sz="quarter" idx="12"/>
          </p:nvPr>
        </p:nvSpPr>
        <p:spPr/>
        <p:txBody>
          <a:bodyPr/>
          <a:lstStyle/>
          <a:p>
            <a:fld id="{5E63C73C-B858-494B-93C5-FD564AA1FB9E}" type="slidenum">
              <a:rPr lang="en-US" smtClean="0"/>
              <a:t>‹#›</a:t>
            </a:fld>
            <a:endParaRPr lang="en-US"/>
          </a:p>
        </p:txBody>
      </p:sp>
    </p:spTree>
    <p:extLst>
      <p:ext uri="{BB962C8B-B14F-4D97-AF65-F5344CB8AC3E}">
        <p14:creationId xmlns:p14="http://schemas.microsoft.com/office/powerpoint/2010/main" val="30574243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BCD300D-9CF7-4147-AC48-BBCF42CDE7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A87C617-46E3-4EF2-888E-ADF904C1158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56972FD-D380-48AC-8948-9C34E92B46C0}"/>
              </a:ext>
            </a:extLst>
          </p:cNvPr>
          <p:cNvSpPr>
            <a:spLocks noGrp="1"/>
          </p:cNvSpPr>
          <p:nvPr>
            <p:ph type="dt" sz="half" idx="10"/>
          </p:nvPr>
        </p:nvSpPr>
        <p:spPr/>
        <p:txBody>
          <a:bodyPr/>
          <a:lstStyle/>
          <a:p>
            <a:fld id="{0B19CAF2-8013-4654-B652-66237E2E77DA}" type="datetimeFigureOut">
              <a:rPr lang="en-US" smtClean="0"/>
              <a:t>5/21/2024</a:t>
            </a:fld>
            <a:endParaRPr lang="en-US"/>
          </a:p>
        </p:txBody>
      </p:sp>
      <p:sp>
        <p:nvSpPr>
          <p:cNvPr id="5" name="Footer Placeholder 4">
            <a:extLst>
              <a:ext uri="{FF2B5EF4-FFF2-40B4-BE49-F238E27FC236}">
                <a16:creationId xmlns:a16="http://schemas.microsoft.com/office/drawing/2014/main" xmlns="" id="{53B280B0-CB8A-49C6-BBFE-6DF493344E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63E3928-E510-4931-BDE8-E56D025EA662}"/>
              </a:ext>
            </a:extLst>
          </p:cNvPr>
          <p:cNvSpPr>
            <a:spLocks noGrp="1"/>
          </p:cNvSpPr>
          <p:nvPr>
            <p:ph type="sldNum" sz="quarter" idx="12"/>
          </p:nvPr>
        </p:nvSpPr>
        <p:spPr/>
        <p:txBody>
          <a:bodyPr/>
          <a:lstStyle/>
          <a:p>
            <a:fld id="{5E63C73C-B858-494B-93C5-FD564AA1FB9E}" type="slidenum">
              <a:rPr lang="en-US" smtClean="0"/>
              <a:t>‹#›</a:t>
            </a:fld>
            <a:endParaRPr lang="en-US"/>
          </a:p>
        </p:txBody>
      </p:sp>
    </p:spTree>
    <p:extLst>
      <p:ext uri="{BB962C8B-B14F-4D97-AF65-F5344CB8AC3E}">
        <p14:creationId xmlns:p14="http://schemas.microsoft.com/office/powerpoint/2010/main" val="27880130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60467E-16AA-4E59-8B80-4767A1943B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79B5764-14E3-44F6-9E1A-96508FE060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DC09826-FF61-4092-BD49-88D6D1AD2188}"/>
              </a:ext>
            </a:extLst>
          </p:cNvPr>
          <p:cNvSpPr>
            <a:spLocks noGrp="1"/>
          </p:cNvSpPr>
          <p:nvPr>
            <p:ph type="dt" sz="half" idx="10"/>
          </p:nvPr>
        </p:nvSpPr>
        <p:spPr/>
        <p:txBody>
          <a:bodyPr/>
          <a:lstStyle/>
          <a:p>
            <a:fld id="{0B19CAF2-8013-4654-B652-66237E2E77DA}" type="datetimeFigureOut">
              <a:rPr lang="en-US" smtClean="0"/>
              <a:t>5/21/2024</a:t>
            </a:fld>
            <a:endParaRPr lang="en-US"/>
          </a:p>
        </p:txBody>
      </p:sp>
      <p:sp>
        <p:nvSpPr>
          <p:cNvPr id="5" name="Footer Placeholder 4">
            <a:extLst>
              <a:ext uri="{FF2B5EF4-FFF2-40B4-BE49-F238E27FC236}">
                <a16:creationId xmlns:a16="http://schemas.microsoft.com/office/drawing/2014/main" xmlns="" id="{8C1FD369-5776-4396-B29E-2D6458AA90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E338DE8-2995-4814-8A9C-C0AB1956D145}"/>
              </a:ext>
            </a:extLst>
          </p:cNvPr>
          <p:cNvSpPr>
            <a:spLocks noGrp="1"/>
          </p:cNvSpPr>
          <p:nvPr>
            <p:ph type="sldNum" sz="quarter" idx="12"/>
          </p:nvPr>
        </p:nvSpPr>
        <p:spPr/>
        <p:txBody>
          <a:bodyPr/>
          <a:lstStyle/>
          <a:p>
            <a:fld id="{5E63C73C-B858-494B-93C5-FD564AA1FB9E}" type="slidenum">
              <a:rPr lang="en-US" smtClean="0"/>
              <a:t>‹#›</a:t>
            </a:fld>
            <a:endParaRPr lang="en-US"/>
          </a:p>
        </p:txBody>
      </p:sp>
    </p:spTree>
    <p:extLst>
      <p:ext uri="{BB962C8B-B14F-4D97-AF65-F5344CB8AC3E}">
        <p14:creationId xmlns:p14="http://schemas.microsoft.com/office/powerpoint/2010/main" val="1826973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AF5898-0061-4DF2-BD9B-E8C2AB0BC4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BD1D73A-C5DF-41F3-AC27-F58A18E0835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6A055B1-F7E8-4A79-8812-41DECC3631B2}"/>
              </a:ext>
            </a:extLst>
          </p:cNvPr>
          <p:cNvSpPr>
            <a:spLocks noGrp="1"/>
          </p:cNvSpPr>
          <p:nvPr>
            <p:ph type="dt" sz="half" idx="10"/>
          </p:nvPr>
        </p:nvSpPr>
        <p:spPr/>
        <p:txBody>
          <a:bodyPr/>
          <a:lstStyle/>
          <a:p>
            <a:fld id="{0B19CAF2-8013-4654-B652-66237E2E77DA}" type="datetimeFigureOut">
              <a:rPr lang="en-US" smtClean="0"/>
              <a:t>5/21/2024</a:t>
            </a:fld>
            <a:endParaRPr lang="en-US"/>
          </a:p>
        </p:txBody>
      </p:sp>
      <p:sp>
        <p:nvSpPr>
          <p:cNvPr id="5" name="Footer Placeholder 4">
            <a:extLst>
              <a:ext uri="{FF2B5EF4-FFF2-40B4-BE49-F238E27FC236}">
                <a16:creationId xmlns:a16="http://schemas.microsoft.com/office/drawing/2014/main" xmlns="" id="{EB1606E7-CFAA-4E66-A000-C99C82435B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2F063F5-5C86-4A40-BCCF-B196F525FA59}"/>
              </a:ext>
            </a:extLst>
          </p:cNvPr>
          <p:cNvSpPr>
            <a:spLocks noGrp="1"/>
          </p:cNvSpPr>
          <p:nvPr>
            <p:ph type="sldNum" sz="quarter" idx="12"/>
          </p:nvPr>
        </p:nvSpPr>
        <p:spPr/>
        <p:txBody>
          <a:bodyPr/>
          <a:lstStyle/>
          <a:p>
            <a:fld id="{5E63C73C-B858-494B-93C5-FD564AA1FB9E}" type="slidenum">
              <a:rPr lang="en-US" smtClean="0"/>
              <a:t>‹#›</a:t>
            </a:fld>
            <a:endParaRPr lang="en-US"/>
          </a:p>
        </p:txBody>
      </p:sp>
    </p:spTree>
    <p:extLst>
      <p:ext uri="{BB962C8B-B14F-4D97-AF65-F5344CB8AC3E}">
        <p14:creationId xmlns:p14="http://schemas.microsoft.com/office/powerpoint/2010/main" val="2397572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FE08E0-4767-4E5F-8A6F-20E463A1C1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51D7F39-15BD-4094-B007-36B45BED1E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8386F48F-9BBB-46E4-B4B9-97FB4A27CE08}"/>
              </a:ext>
            </a:extLst>
          </p:cNvPr>
          <p:cNvSpPr>
            <a:spLocks noGrp="1"/>
          </p:cNvSpPr>
          <p:nvPr>
            <p:ph type="dt" sz="half" idx="10"/>
          </p:nvPr>
        </p:nvSpPr>
        <p:spPr/>
        <p:txBody>
          <a:bodyPr/>
          <a:lstStyle/>
          <a:p>
            <a:fld id="{0B19CAF2-8013-4654-B652-66237E2E77DA}" type="datetimeFigureOut">
              <a:rPr lang="en-US" smtClean="0"/>
              <a:t>5/21/2024</a:t>
            </a:fld>
            <a:endParaRPr lang="en-US"/>
          </a:p>
        </p:txBody>
      </p:sp>
      <p:sp>
        <p:nvSpPr>
          <p:cNvPr id="5" name="Footer Placeholder 4">
            <a:extLst>
              <a:ext uri="{FF2B5EF4-FFF2-40B4-BE49-F238E27FC236}">
                <a16:creationId xmlns:a16="http://schemas.microsoft.com/office/drawing/2014/main" xmlns="" id="{73C75295-61F2-4F23-BF6D-8DA592078E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0B1D56C-AE8E-4A86-87AC-AF8A44A9B382}"/>
              </a:ext>
            </a:extLst>
          </p:cNvPr>
          <p:cNvSpPr>
            <a:spLocks noGrp="1"/>
          </p:cNvSpPr>
          <p:nvPr>
            <p:ph type="sldNum" sz="quarter" idx="12"/>
          </p:nvPr>
        </p:nvSpPr>
        <p:spPr/>
        <p:txBody>
          <a:bodyPr/>
          <a:lstStyle/>
          <a:p>
            <a:fld id="{5E63C73C-B858-494B-93C5-FD564AA1FB9E}" type="slidenum">
              <a:rPr lang="en-US" smtClean="0"/>
              <a:t>‹#›</a:t>
            </a:fld>
            <a:endParaRPr lang="en-US"/>
          </a:p>
        </p:txBody>
      </p:sp>
    </p:spTree>
    <p:extLst>
      <p:ext uri="{BB962C8B-B14F-4D97-AF65-F5344CB8AC3E}">
        <p14:creationId xmlns:p14="http://schemas.microsoft.com/office/powerpoint/2010/main" val="18825394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3805FD-AD31-4AEB-AB34-F9E8AEDF5E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408C0B3-5722-41F8-AA05-0E28F044C2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4EA6107-9B27-4B50-8290-B0DFC607F60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53B3A8F-9360-496D-9A9E-8F2F78B3D949}"/>
              </a:ext>
            </a:extLst>
          </p:cNvPr>
          <p:cNvSpPr>
            <a:spLocks noGrp="1"/>
          </p:cNvSpPr>
          <p:nvPr>
            <p:ph type="dt" sz="half" idx="10"/>
          </p:nvPr>
        </p:nvSpPr>
        <p:spPr/>
        <p:txBody>
          <a:bodyPr/>
          <a:lstStyle/>
          <a:p>
            <a:fld id="{0B19CAF2-8013-4654-B652-66237E2E77DA}" type="datetimeFigureOut">
              <a:rPr lang="en-US" smtClean="0"/>
              <a:t>5/21/2024</a:t>
            </a:fld>
            <a:endParaRPr lang="en-US"/>
          </a:p>
        </p:txBody>
      </p:sp>
      <p:sp>
        <p:nvSpPr>
          <p:cNvPr id="6" name="Footer Placeholder 5">
            <a:extLst>
              <a:ext uri="{FF2B5EF4-FFF2-40B4-BE49-F238E27FC236}">
                <a16:creationId xmlns:a16="http://schemas.microsoft.com/office/drawing/2014/main" xmlns="" id="{BEA8F0EE-29E8-4DE6-8FFE-C853DB319B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86E474E-3F62-446F-973B-CA237649C9D3}"/>
              </a:ext>
            </a:extLst>
          </p:cNvPr>
          <p:cNvSpPr>
            <a:spLocks noGrp="1"/>
          </p:cNvSpPr>
          <p:nvPr>
            <p:ph type="sldNum" sz="quarter" idx="12"/>
          </p:nvPr>
        </p:nvSpPr>
        <p:spPr/>
        <p:txBody>
          <a:bodyPr/>
          <a:lstStyle/>
          <a:p>
            <a:fld id="{5E63C73C-B858-494B-93C5-FD564AA1FB9E}" type="slidenum">
              <a:rPr lang="en-US" smtClean="0"/>
              <a:t>‹#›</a:t>
            </a:fld>
            <a:endParaRPr lang="en-US"/>
          </a:p>
        </p:txBody>
      </p:sp>
    </p:spTree>
    <p:extLst>
      <p:ext uri="{BB962C8B-B14F-4D97-AF65-F5344CB8AC3E}">
        <p14:creationId xmlns:p14="http://schemas.microsoft.com/office/powerpoint/2010/main" val="4126431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20C05A-9C07-40FB-944B-06F08E5A07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45AC1C7-20B0-4FD1-8771-D7B08CA054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38DD3705-59DD-442B-9E71-E175A52A24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6776ABB-1ECE-4E44-9DB0-4AEACFDEE3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B4DD3736-041A-4F2C-A841-1A593C1EDB1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0AD3DD7-E5FC-428F-A2F2-9653E95A2973}"/>
              </a:ext>
            </a:extLst>
          </p:cNvPr>
          <p:cNvSpPr>
            <a:spLocks noGrp="1"/>
          </p:cNvSpPr>
          <p:nvPr>
            <p:ph type="dt" sz="half" idx="10"/>
          </p:nvPr>
        </p:nvSpPr>
        <p:spPr/>
        <p:txBody>
          <a:bodyPr/>
          <a:lstStyle/>
          <a:p>
            <a:fld id="{0B19CAF2-8013-4654-B652-66237E2E77DA}" type="datetimeFigureOut">
              <a:rPr lang="en-US" smtClean="0"/>
              <a:t>5/21/2024</a:t>
            </a:fld>
            <a:endParaRPr lang="en-US"/>
          </a:p>
        </p:txBody>
      </p:sp>
      <p:sp>
        <p:nvSpPr>
          <p:cNvPr id="8" name="Footer Placeholder 7">
            <a:extLst>
              <a:ext uri="{FF2B5EF4-FFF2-40B4-BE49-F238E27FC236}">
                <a16:creationId xmlns:a16="http://schemas.microsoft.com/office/drawing/2014/main" xmlns="" id="{D03D7A3D-1382-404A-A335-6BC71AAD61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371A8DA-A56B-44F2-BDCA-A064E1CB6BC9}"/>
              </a:ext>
            </a:extLst>
          </p:cNvPr>
          <p:cNvSpPr>
            <a:spLocks noGrp="1"/>
          </p:cNvSpPr>
          <p:nvPr>
            <p:ph type="sldNum" sz="quarter" idx="12"/>
          </p:nvPr>
        </p:nvSpPr>
        <p:spPr/>
        <p:txBody>
          <a:bodyPr/>
          <a:lstStyle/>
          <a:p>
            <a:fld id="{5E63C73C-B858-494B-93C5-FD564AA1FB9E}" type="slidenum">
              <a:rPr lang="en-US" smtClean="0"/>
              <a:t>‹#›</a:t>
            </a:fld>
            <a:endParaRPr lang="en-US"/>
          </a:p>
        </p:txBody>
      </p:sp>
    </p:spTree>
    <p:extLst>
      <p:ext uri="{BB962C8B-B14F-4D97-AF65-F5344CB8AC3E}">
        <p14:creationId xmlns:p14="http://schemas.microsoft.com/office/powerpoint/2010/main" val="10844003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CE2A96-A88F-43B3-B0B6-9C5C8DA41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BB8926E-D879-44CE-84A6-3A752143853A}"/>
              </a:ext>
            </a:extLst>
          </p:cNvPr>
          <p:cNvSpPr>
            <a:spLocks noGrp="1"/>
          </p:cNvSpPr>
          <p:nvPr>
            <p:ph type="dt" sz="half" idx="10"/>
          </p:nvPr>
        </p:nvSpPr>
        <p:spPr/>
        <p:txBody>
          <a:bodyPr/>
          <a:lstStyle/>
          <a:p>
            <a:fld id="{0B19CAF2-8013-4654-B652-66237E2E77DA}" type="datetimeFigureOut">
              <a:rPr lang="en-US" smtClean="0"/>
              <a:t>5/21/2024</a:t>
            </a:fld>
            <a:endParaRPr lang="en-US"/>
          </a:p>
        </p:txBody>
      </p:sp>
      <p:sp>
        <p:nvSpPr>
          <p:cNvPr id="4" name="Footer Placeholder 3">
            <a:extLst>
              <a:ext uri="{FF2B5EF4-FFF2-40B4-BE49-F238E27FC236}">
                <a16:creationId xmlns:a16="http://schemas.microsoft.com/office/drawing/2014/main" xmlns="" id="{D158991F-0792-4F77-A034-66331B4945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5C33E0A-F4F2-438E-B7CE-0C9230AB6CB6}"/>
              </a:ext>
            </a:extLst>
          </p:cNvPr>
          <p:cNvSpPr>
            <a:spLocks noGrp="1"/>
          </p:cNvSpPr>
          <p:nvPr>
            <p:ph type="sldNum" sz="quarter" idx="12"/>
          </p:nvPr>
        </p:nvSpPr>
        <p:spPr/>
        <p:txBody>
          <a:bodyPr/>
          <a:lstStyle/>
          <a:p>
            <a:fld id="{5E63C73C-B858-494B-93C5-FD564AA1FB9E}" type="slidenum">
              <a:rPr lang="en-US" smtClean="0"/>
              <a:t>‹#›</a:t>
            </a:fld>
            <a:endParaRPr lang="en-US"/>
          </a:p>
        </p:txBody>
      </p:sp>
    </p:spTree>
    <p:extLst>
      <p:ext uri="{BB962C8B-B14F-4D97-AF65-F5344CB8AC3E}">
        <p14:creationId xmlns:p14="http://schemas.microsoft.com/office/powerpoint/2010/main" val="36672223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AE5A622-CE5E-4FB6-9ACB-5A8CA6B70BF6}"/>
              </a:ext>
            </a:extLst>
          </p:cNvPr>
          <p:cNvSpPr>
            <a:spLocks noGrp="1"/>
          </p:cNvSpPr>
          <p:nvPr>
            <p:ph type="dt" sz="half" idx="10"/>
          </p:nvPr>
        </p:nvSpPr>
        <p:spPr/>
        <p:txBody>
          <a:bodyPr/>
          <a:lstStyle/>
          <a:p>
            <a:fld id="{0B19CAF2-8013-4654-B652-66237E2E77DA}" type="datetimeFigureOut">
              <a:rPr lang="en-US" smtClean="0"/>
              <a:t>5/21/2024</a:t>
            </a:fld>
            <a:endParaRPr lang="en-US"/>
          </a:p>
        </p:txBody>
      </p:sp>
      <p:sp>
        <p:nvSpPr>
          <p:cNvPr id="3" name="Footer Placeholder 2">
            <a:extLst>
              <a:ext uri="{FF2B5EF4-FFF2-40B4-BE49-F238E27FC236}">
                <a16:creationId xmlns:a16="http://schemas.microsoft.com/office/drawing/2014/main" xmlns="" id="{36659EC3-BF7C-44DB-92B4-711B055F3C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0D593A4B-B872-453F-A9A2-A4D92242B454}"/>
              </a:ext>
            </a:extLst>
          </p:cNvPr>
          <p:cNvSpPr>
            <a:spLocks noGrp="1"/>
          </p:cNvSpPr>
          <p:nvPr>
            <p:ph type="sldNum" sz="quarter" idx="12"/>
          </p:nvPr>
        </p:nvSpPr>
        <p:spPr/>
        <p:txBody>
          <a:bodyPr/>
          <a:lstStyle/>
          <a:p>
            <a:fld id="{5E63C73C-B858-494B-93C5-FD564AA1FB9E}" type="slidenum">
              <a:rPr lang="en-US" smtClean="0"/>
              <a:t>‹#›</a:t>
            </a:fld>
            <a:endParaRPr lang="en-US"/>
          </a:p>
        </p:txBody>
      </p:sp>
    </p:spTree>
    <p:extLst>
      <p:ext uri="{BB962C8B-B14F-4D97-AF65-F5344CB8AC3E}">
        <p14:creationId xmlns:p14="http://schemas.microsoft.com/office/powerpoint/2010/main" val="29450934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0469E4-DF8D-4EF8-9901-9C7B96782E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9255AB0-71FC-4C02-8982-931434BAB5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A72F5B1-7B74-4E4A-ACE6-F743518624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3FF0CB19-5147-4B35-B20D-132D15BD8B26}"/>
              </a:ext>
            </a:extLst>
          </p:cNvPr>
          <p:cNvSpPr>
            <a:spLocks noGrp="1"/>
          </p:cNvSpPr>
          <p:nvPr>
            <p:ph type="dt" sz="half" idx="10"/>
          </p:nvPr>
        </p:nvSpPr>
        <p:spPr/>
        <p:txBody>
          <a:bodyPr/>
          <a:lstStyle/>
          <a:p>
            <a:fld id="{0B19CAF2-8013-4654-B652-66237E2E77DA}" type="datetimeFigureOut">
              <a:rPr lang="en-US" smtClean="0"/>
              <a:t>5/21/2024</a:t>
            </a:fld>
            <a:endParaRPr lang="en-US"/>
          </a:p>
        </p:txBody>
      </p:sp>
      <p:sp>
        <p:nvSpPr>
          <p:cNvPr id="6" name="Footer Placeholder 5">
            <a:extLst>
              <a:ext uri="{FF2B5EF4-FFF2-40B4-BE49-F238E27FC236}">
                <a16:creationId xmlns:a16="http://schemas.microsoft.com/office/drawing/2014/main" xmlns="" id="{E41FE294-7E74-4CD4-8739-BEB16F8878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377E7E7-0441-4C76-A9B8-43F3343914A0}"/>
              </a:ext>
            </a:extLst>
          </p:cNvPr>
          <p:cNvSpPr>
            <a:spLocks noGrp="1"/>
          </p:cNvSpPr>
          <p:nvPr>
            <p:ph type="sldNum" sz="quarter" idx="12"/>
          </p:nvPr>
        </p:nvSpPr>
        <p:spPr/>
        <p:txBody>
          <a:bodyPr/>
          <a:lstStyle/>
          <a:p>
            <a:fld id="{5E63C73C-B858-494B-93C5-FD564AA1FB9E}" type="slidenum">
              <a:rPr lang="en-US" smtClean="0"/>
              <a:t>‹#›</a:t>
            </a:fld>
            <a:endParaRPr lang="en-US"/>
          </a:p>
        </p:txBody>
      </p:sp>
    </p:spTree>
    <p:extLst>
      <p:ext uri="{BB962C8B-B14F-4D97-AF65-F5344CB8AC3E}">
        <p14:creationId xmlns:p14="http://schemas.microsoft.com/office/powerpoint/2010/main" val="40220458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AF5898-0061-4DF2-BD9B-E8C2AB0BC4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BD1D73A-C5DF-41F3-AC27-F58A18E0835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6A055B1-F7E8-4A79-8812-41DECC3631B2}"/>
              </a:ext>
            </a:extLst>
          </p:cNvPr>
          <p:cNvSpPr>
            <a:spLocks noGrp="1"/>
          </p:cNvSpPr>
          <p:nvPr>
            <p:ph type="dt" sz="half" idx="10"/>
          </p:nvPr>
        </p:nvSpPr>
        <p:spPr/>
        <p:txBody>
          <a:bodyPr/>
          <a:lstStyle/>
          <a:p>
            <a:fld id="{0B19CAF2-8013-4654-B652-66237E2E77DA}" type="datetimeFigureOut">
              <a:rPr lang="en-US" smtClean="0"/>
              <a:t>5/21/2024</a:t>
            </a:fld>
            <a:endParaRPr lang="en-US"/>
          </a:p>
        </p:txBody>
      </p:sp>
      <p:sp>
        <p:nvSpPr>
          <p:cNvPr id="5" name="Footer Placeholder 4">
            <a:extLst>
              <a:ext uri="{FF2B5EF4-FFF2-40B4-BE49-F238E27FC236}">
                <a16:creationId xmlns:a16="http://schemas.microsoft.com/office/drawing/2014/main" xmlns="" id="{EB1606E7-CFAA-4E66-A000-C99C82435B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2F063F5-5C86-4A40-BCCF-B196F525FA59}"/>
              </a:ext>
            </a:extLst>
          </p:cNvPr>
          <p:cNvSpPr>
            <a:spLocks noGrp="1"/>
          </p:cNvSpPr>
          <p:nvPr>
            <p:ph type="sldNum" sz="quarter" idx="12"/>
          </p:nvPr>
        </p:nvSpPr>
        <p:spPr/>
        <p:txBody>
          <a:bodyPr/>
          <a:lstStyle/>
          <a:p>
            <a:fld id="{5E63C73C-B858-494B-93C5-FD564AA1FB9E}" type="slidenum">
              <a:rPr lang="en-US" smtClean="0"/>
              <a:t>‹#›</a:t>
            </a:fld>
            <a:endParaRPr lang="en-US"/>
          </a:p>
        </p:txBody>
      </p:sp>
    </p:spTree>
    <p:extLst>
      <p:ext uri="{BB962C8B-B14F-4D97-AF65-F5344CB8AC3E}">
        <p14:creationId xmlns:p14="http://schemas.microsoft.com/office/powerpoint/2010/main" val="40210991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FD78F5-AA5B-4427-A420-ACD4D27054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C68C049-A04D-45DA-A6DD-44572AD928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8AC88A5-D7D9-4449-A86F-ACF94CD99B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4B97DFBF-66BB-4EF9-8C13-B482F9AAF358}"/>
              </a:ext>
            </a:extLst>
          </p:cNvPr>
          <p:cNvSpPr>
            <a:spLocks noGrp="1"/>
          </p:cNvSpPr>
          <p:nvPr>
            <p:ph type="dt" sz="half" idx="10"/>
          </p:nvPr>
        </p:nvSpPr>
        <p:spPr/>
        <p:txBody>
          <a:bodyPr/>
          <a:lstStyle/>
          <a:p>
            <a:fld id="{0B19CAF2-8013-4654-B652-66237E2E77DA}" type="datetimeFigureOut">
              <a:rPr lang="en-US" smtClean="0"/>
              <a:t>5/21/2024</a:t>
            </a:fld>
            <a:endParaRPr lang="en-US"/>
          </a:p>
        </p:txBody>
      </p:sp>
      <p:sp>
        <p:nvSpPr>
          <p:cNvPr id="6" name="Footer Placeholder 5">
            <a:extLst>
              <a:ext uri="{FF2B5EF4-FFF2-40B4-BE49-F238E27FC236}">
                <a16:creationId xmlns:a16="http://schemas.microsoft.com/office/drawing/2014/main" xmlns="" id="{1D187E93-03A7-4A61-938E-520E237423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8171B31-628C-4CE6-8067-60DF103C7AE1}"/>
              </a:ext>
            </a:extLst>
          </p:cNvPr>
          <p:cNvSpPr>
            <a:spLocks noGrp="1"/>
          </p:cNvSpPr>
          <p:nvPr>
            <p:ph type="sldNum" sz="quarter" idx="12"/>
          </p:nvPr>
        </p:nvSpPr>
        <p:spPr/>
        <p:txBody>
          <a:bodyPr/>
          <a:lstStyle/>
          <a:p>
            <a:fld id="{5E63C73C-B858-494B-93C5-FD564AA1FB9E}" type="slidenum">
              <a:rPr lang="en-US" smtClean="0"/>
              <a:t>‹#›</a:t>
            </a:fld>
            <a:endParaRPr lang="en-US"/>
          </a:p>
        </p:txBody>
      </p:sp>
    </p:spTree>
    <p:extLst>
      <p:ext uri="{BB962C8B-B14F-4D97-AF65-F5344CB8AC3E}">
        <p14:creationId xmlns:p14="http://schemas.microsoft.com/office/powerpoint/2010/main" val="2136471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B57869-975F-45BA-A968-2FAA72184B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AF46FF0-DB6B-4FF4-A74B-ED79FA60EA0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DAEF5CB-82AE-4D22-8B8B-714331F9156B}"/>
              </a:ext>
            </a:extLst>
          </p:cNvPr>
          <p:cNvSpPr>
            <a:spLocks noGrp="1"/>
          </p:cNvSpPr>
          <p:nvPr>
            <p:ph type="dt" sz="half" idx="10"/>
          </p:nvPr>
        </p:nvSpPr>
        <p:spPr/>
        <p:txBody>
          <a:bodyPr/>
          <a:lstStyle/>
          <a:p>
            <a:fld id="{0B19CAF2-8013-4654-B652-66237E2E77DA}" type="datetimeFigureOut">
              <a:rPr lang="en-US" smtClean="0"/>
              <a:t>5/21/2024</a:t>
            </a:fld>
            <a:endParaRPr lang="en-US"/>
          </a:p>
        </p:txBody>
      </p:sp>
      <p:sp>
        <p:nvSpPr>
          <p:cNvPr id="5" name="Footer Placeholder 4">
            <a:extLst>
              <a:ext uri="{FF2B5EF4-FFF2-40B4-BE49-F238E27FC236}">
                <a16:creationId xmlns:a16="http://schemas.microsoft.com/office/drawing/2014/main" xmlns="" id="{72246A9E-860B-4D7D-94E9-AA45A8BB5A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27B3B35-D71E-46C3-A452-B6219C862981}"/>
              </a:ext>
            </a:extLst>
          </p:cNvPr>
          <p:cNvSpPr>
            <a:spLocks noGrp="1"/>
          </p:cNvSpPr>
          <p:nvPr>
            <p:ph type="sldNum" sz="quarter" idx="12"/>
          </p:nvPr>
        </p:nvSpPr>
        <p:spPr/>
        <p:txBody>
          <a:bodyPr/>
          <a:lstStyle/>
          <a:p>
            <a:fld id="{5E63C73C-B858-494B-93C5-FD564AA1FB9E}" type="slidenum">
              <a:rPr lang="en-US" smtClean="0"/>
              <a:t>‹#›</a:t>
            </a:fld>
            <a:endParaRPr lang="en-US"/>
          </a:p>
        </p:txBody>
      </p:sp>
    </p:spTree>
    <p:extLst>
      <p:ext uri="{BB962C8B-B14F-4D97-AF65-F5344CB8AC3E}">
        <p14:creationId xmlns:p14="http://schemas.microsoft.com/office/powerpoint/2010/main" val="3614173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BCD300D-9CF7-4147-AC48-BBCF42CDE7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A87C617-46E3-4EF2-888E-ADF904C1158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56972FD-D380-48AC-8948-9C34E92B46C0}"/>
              </a:ext>
            </a:extLst>
          </p:cNvPr>
          <p:cNvSpPr>
            <a:spLocks noGrp="1"/>
          </p:cNvSpPr>
          <p:nvPr>
            <p:ph type="dt" sz="half" idx="10"/>
          </p:nvPr>
        </p:nvSpPr>
        <p:spPr/>
        <p:txBody>
          <a:bodyPr/>
          <a:lstStyle/>
          <a:p>
            <a:fld id="{0B19CAF2-8013-4654-B652-66237E2E77DA}" type="datetimeFigureOut">
              <a:rPr lang="en-US" smtClean="0"/>
              <a:t>5/21/2024</a:t>
            </a:fld>
            <a:endParaRPr lang="en-US"/>
          </a:p>
        </p:txBody>
      </p:sp>
      <p:sp>
        <p:nvSpPr>
          <p:cNvPr id="5" name="Footer Placeholder 4">
            <a:extLst>
              <a:ext uri="{FF2B5EF4-FFF2-40B4-BE49-F238E27FC236}">
                <a16:creationId xmlns:a16="http://schemas.microsoft.com/office/drawing/2014/main" xmlns="" id="{53B280B0-CB8A-49C6-BBFE-6DF493344E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63E3928-E510-4931-BDE8-E56D025EA662}"/>
              </a:ext>
            </a:extLst>
          </p:cNvPr>
          <p:cNvSpPr>
            <a:spLocks noGrp="1"/>
          </p:cNvSpPr>
          <p:nvPr>
            <p:ph type="sldNum" sz="quarter" idx="12"/>
          </p:nvPr>
        </p:nvSpPr>
        <p:spPr/>
        <p:txBody>
          <a:bodyPr/>
          <a:lstStyle/>
          <a:p>
            <a:fld id="{5E63C73C-B858-494B-93C5-FD564AA1FB9E}" type="slidenum">
              <a:rPr lang="en-US" smtClean="0"/>
              <a:t>‹#›</a:t>
            </a:fld>
            <a:endParaRPr lang="en-US"/>
          </a:p>
        </p:txBody>
      </p:sp>
    </p:spTree>
    <p:extLst>
      <p:ext uri="{BB962C8B-B14F-4D97-AF65-F5344CB8AC3E}">
        <p14:creationId xmlns:p14="http://schemas.microsoft.com/office/powerpoint/2010/main" val="2333010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FE08E0-4767-4E5F-8A6F-20E463A1C1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51D7F39-15BD-4094-B007-36B45BED1E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8386F48F-9BBB-46E4-B4B9-97FB4A27CE08}"/>
              </a:ext>
            </a:extLst>
          </p:cNvPr>
          <p:cNvSpPr>
            <a:spLocks noGrp="1"/>
          </p:cNvSpPr>
          <p:nvPr>
            <p:ph type="dt" sz="half" idx="10"/>
          </p:nvPr>
        </p:nvSpPr>
        <p:spPr/>
        <p:txBody>
          <a:bodyPr/>
          <a:lstStyle/>
          <a:p>
            <a:fld id="{0B19CAF2-8013-4654-B652-66237E2E77DA}" type="datetimeFigureOut">
              <a:rPr lang="en-US" smtClean="0"/>
              <a:t>5/21/2024</a:t>
            </a:fld>
            <a:endParaRPr lang="en-US"/>
          </a:p>
        </p:txBody>
      </p:sp>
      <p:sp>
        <p:nvSpPr>
          <p:cNvPr id="5" name="Footer Placeholder 4">
            <a:extLst>
              <a:ext uri="{FF2B5EF4-FFF2-40B4-BE49-F238E27FC236}">
                <a16:creationId xmlns:a16="http://schemas.microsoft.com/office/drawing/2014/main" xmlns="" id="{73C75295-61F2-4F23-BF6D-8DA592078E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0B1D56C-AE8E-4A86-87AC-AF8A44A9B382}"/>
              </a:ext>
            </a:extLst>
          </p:cNvPr>
          <p:cNvSpPr>
            <a:spLocks noGrp="1"/>
          </p:cNvSpPr>
          <p:nvPr>
            <p:ph type="sldNum" sz="quarter" idx="12"/>
          </p:nvPr>
        </p:nvSpPr>
        <p:spPr/>
        <p:txBody>
          <a:bodyPr/>
          <a:lstStyle/>
          <a:p>
            <a:fld id="{5E63C73C-B858-494B-93C5-FD564AA1FB9E}" type="slidenum">
              <a:rPr lang="en-US" smtClean="0"/>
              <a:t>‹#›</a:t>
            </a:fld>
            <a:endParaRPr lang="en-US"/>
          </a:p>
        </p:txBody>
      </p:sp>
    </p:spTree>
    <p:extLst>
      <p:ext uri="{BB962C8B-B14F-4D97-AF65-F5344CB8AC3E}">
        <p14:creationId xmlns:p14="http://schemas.microsoft.com/office/powerpoint/2010/main" val="26900620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3805FD-AD31-4AEB-AB34-F9E8AEDF5E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408C0B3-5722-41F8-AA05-0E28F044C2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4EA6107-9B27-4B50-8290-B0DFC607F60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53B3A8F-9360-496D-9A9E-8F2F78B3D949}"/>
              </a:ext>
            </a:extLst>
          </p:cNvPr>
          <p:cNvSpPr>
            <a:spLocks noGrp="1"/>
          </p:cNvSpPr>
          <p:nvPr>
            <p:ph type="dt" sz="half" idx="10"/>
          </p:nvPr>
        </p:nvSpPr>
        <p:spPr/>
        <p:txBody>
          <a:bodyPr/>
          <a:lstStyle/>
          <a:p>
            <a:fld id="{0B19CAF2-8013-4654-B652-66237E2E77DA}" type="datetimeFigureOut">
              <a:rPr lang="en-US" smtClean="0"/>
              <a:t>5/21/2024</a:t>
            </a:fld>
            <a:endParaRPr lang="en-US"/>
          </a:p>
        </p:txBody>
      </p:sp>
      <p:sp>
        <p:nvSpPr>
          <p:cNvPr id="6" name="Footer Placeholder 5">
            <a:extLst>
              <a:ext uri="{FF2B5EF4-FFF2-40B4-BE49-F238E27FC236}">
                <a16:creationId xmlns:a16="http://schemas.microsoft.com/office/drawing/2014/main" xmlns="" id="{BEA8F0EE-29E8-4DE6-8FFE-C853DB319B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86E474E-3F62-446F-973B-CA237649C9D3}"/>
              </a:ext>
            </a:extLst>
          </p:cNvPr>
          <p:cNvSpPr>
            <a:spLocks noGrp="1"/>
          </p:cNvSpPr>
          <p:nvPr>
            <p:ph type="sldNum" sz="quarter" idx="12"/>
          </p:nvPr>
        </p:nvSpPr>
        <p:spPr/>
        <p:txBody>
          <a:bodyPr/>
          <a:lstStyle/>
          <a:p>
            <a:fld id="{5E63C73C-B858-494B-93C5-FD564AA1FB9E}" type="slidenum">
              <a:rPr lang="en-US" smtClean="0"/>
              <a:t>‹#›</a:t>
            </a:fld>
            <a:endParaRPr lang="en-US"/>
          </a:p>
        </p:txBody>
      </p:sp>
    </p:spTree>
    <p:extLst>
      <p:ext uri="{BB962C8B-B14F-4D97-AF65-F5344CB8AC3E}">
        <p14:creationId xmlns:p14="http://schemas.microsoft.com/office/powerpoint/2010/main" val="25266895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20C05A-9C07-40FB-944B-06F08E5A07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45AC1C7-20B0-4FD1-8771-D7B08CA054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38DD3705-59DD-442B-9E71-E175A52A24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6776ABB-1ECE-4E44-9DB0-4AEACFDEE3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B4DD3736-041A-4F2C-A841-1A593C1EDB1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0AD3DD7-E5FC-428F-A2F2-9653E95A2973}"/>
              </a:ext>
            </a:extLst>
          </p:cNvPr>
          <p:cNvSpPr>
            <a:spLocks noGrp="1"/>
          </p:cNvSpPr>
          <p:nvPr>
            <p:ph type="dt" sz="half" idx="10"/>
          </p:nvPr>
        </p:nvSpPr>
        <p:spPr/>
        <p:txBody>
          <a:bodyPr/>
          <a:lstStyle/>
          <a:p>
            <a:fld id="{0B19CAF2-8013-4654-B652-66237E2E77DA}" type="datetimeFigureOut">
              <a:rPr lang="en-US" smtClean="0"/>
              <a:t>5/21/2024</a:t>
            </a:fld>
            <a:endParaRPr lang="en-US"/>
          </a:p>
        </p:txBody>
      </p:sp>
      <p:sp>
        <p:nvSpPr>
          <p:cNvPr id="8" name="Footer Placeholder 7">
            <a:extLst>
              <a:ext uri="{FF2B5EF4-FFF2-40B4-BE49-F238E27FC236}">
                <a16:creationId xmlns:a16="http://schemas.microsoft.com/office/drawing/2014/main" xmlns="" id="{D03D7A3D-1382-404A-A335-6BC71AAD61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371A8DA-A56B-44F2-BDCA-A064E1CB6BC9}"/>
              </a:ext>
            </a:extLst>
          </p:cNvPr>
          <p:cNvSpPr>
            <a:spLocks noGrp="1"/>
          </p:cNvSpPr>
          <p:nvPr>
            <p:ph type="sldNum" sz="quarter" idx="12"/>
          </p:nvPr>
        </p:nvSpPr>
        <p:spPr/>
        <p:txBody>
          <a:bodyPr/>
          <a:lstStyle/>
          <a:p>
            <a:fld id="{5E63C73C-B858-494B-93C5-FD564AA1FB9E}" type="slidenum">
              <a:rPr lang="en-US" smtClean="0"/>
              <a:t>‹#›</a:t>
            </a:fld>
            <a:endParaRPr lang="en-US"/>
          </a:p>
        </p:txBody>
      </p:sp>
    </p:spTree>
    <p:extLst>
      <p:ext uri="{BB962C8B-B14F-4D97-AF65-F5344CB8AC3E}">
        <p14:creationId xmlns:p14="http://schemas.microsoft.com/office/powerpoint/2010/main" val="2525194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CE2A96-A88F-43B3-B0B6-9C5C8DA41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BB8926E-D879-44CE-84A6-3A752143853A}"/>
              </a:ext>
            </a:extLst>
          </p:cNvPr>
          <p:cNvSpPr>
            <a:spLocks noGrp="1"/>
          </p:cNvSpPr>
          <p:nvPr>
            <p:ph type="dt" sz="half" idx="10"/>
          </p:nvPr>
        </p:nvSpPr>
        <p:spPr/>
        <p:txBody>
          <a:bodyPr/>
          <a:lstStyle/>
          <a:p>
            <a:fld id="{0B19CAF2-8013-4654-B652-66237E2E77DA}" type="datetimeFigureOut">
              <a:rPr lang="en-US" smtClean="0"/>
              <a:t>5/21/2024</a:t>
            </a:fld>
            <a:endParaRPr lang="en-US"/>
          </a:p>
        </p:txBody>
      </p:sp>
      <p:sp>
        <p:nvSpPr>
          <p:cNvPr id="4" name="Footer Placeholder 3">
            <a:extLst>
              <a:ext uri="{FF2B5EF4-FFF2-40B4-BE49-F238E27FC236}">
                <a16:creationId xmlns:a16="http://schemas.microsoft.com/office/drawing/2014/main" xmlns="" id="{D158991F-0792-4F77-A034-66331B4945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5C33E0A-F4F2-438E-B7CE-0C9230AB6CB6}"/>
              </a:ext>
            </a:extLst>
          </p:cNvPr>
          <p:cNvSpPr>
            <a:spLocks noGrp="1"/>
          </p:cNvSpPr>
          <p:nvPr>
            <p:ph type="sldNum" sz="quarter" idx="12"/>
          </p:nvPr>
        </p:nvSpPr>
        <p:spPr/>
        <p:txBody>
          <a:bodyPr/>
          <a:lstStyle/>
          <a:p>
            <a:fld id="{5E63C73C-B858-494B-93C5-FD564AA1FB9E}" type="slidenum">
              <a:rPr lang="en-US" smtClean="0"/>
              <a:t>‹#›</a:t>
            </a:fld>
            <a:endParaRPr lang="en-US"/>
          </a:p>
        </p:txBody>
      </p:sp>
    </p:spTree>
    <p:extLst>
      <p:ext uri="{BB962C8B-B14F-4D97-AF65-F5344CB8AC3E}">
        <p14:creationId xmlns:p14="http://schemas.microsoft.com/office/powerpoint/2010/main" val="20673372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AE5A622-CE5E-4FB6-9ACB-5A8CA6B70BF6}"/>
              </a:ext>
            </a:extLst>
          </p:cNvPr>
          <p:cNvSpPr>
            <a:spLocks noGrp="1"/>
          </p:cNvSpPr>
          <p:nvPr>
            <p:ph type="dt" sz="half" idx="10"/>
          </p:nvPr>
        </p:nvSpPr>
        <p:spPr/>
        <p:txBody>
          <a:bodyPr/>
          <a:lstStyle/>
          <a:p>
            <a:fld id="{0B19CAF2-8013-4654-B652-66237E2E77DA}" type="datetimeFigureOut">
              <a:rPr lang="en-US" smtClean="0"/>
              <a:t>5/21/2024</a:t>
            </a:fld>
            <a:endParaRPr lang="en-US"/>
          </a:p>
        </p:txBody>
      </p:sp>
      <p:sp>
        <p:nvSpPr>
          <p:cNvPr id="3" name="Footer Placeholder 2">
            <a:extLst>
              <a:ext uri="{FF2B5EF4-FFF2-40B4-BE49-F238E27FC236}">
                <a16:creationId xmlns:a16="http://schemas.microsoft.com/office/drawing/2014/main" xmlns="" id="{36659EC3-BF7C-44DB-92B4-711B055F3C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0D593A4B-B872-453F-A9A2-A4D92242B454}"/>
              </a:ext>
            </a:extLst>
          </p:cNvPr>
          <p:cNvSpPr>
            <a:spLocks noGrp="1"/>
          </p:cNvSpPr>
          <p:nvPr>
            <p:ph type="sldNum" sz="quarter" idx="12"/>
          </p:nvPr>
        </p:nvSpPr>
        <p:spPr/>
        <p:txBody>
          <a:bodyPr/>
          <a:lstStyle/>
          <a:p>
            <a:fld id="{5E63C73C-B858-494B-93C5-FD564AA1FB9E}" type="slidenum">
              <a:rPr lang="en-US" smtClean="0"/>
              <a:t>‹#›</a:t>
            </a:fld>
            <a:endParaRPr lang="en-US"/>
          </a:p>
        </p:txBody>
      </p:sp>
    </p:spTree>
    <p:extLst>
      <p:ext uri="{BB962C8B-B14F-4D97-AF65-F5344CB8AC3E}">
        <p14:creationId xmlns:p14="http://schemas.microsoft.com/office/powerpoint/2010/main" val="6374443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0469E4-DF8D-4EF8-9901-9C7B96782E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9255AB0-71FC-4C02-8982-931434BAB5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A72F5B1-7B74-4E4A-ACE6-F743518624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3FF0CB19-5147-4B35-B20D-132D15BD8B26}"/>
              </a:ext>
            </a:extLst>
          </p:cNvPr>
          <p:cNvSpPr>
            <a:spLocks noGrp="1"/>
          </p:cNvSpPr>
          <p:nvPr>
            <p:ph type="dt" sz="half" idx="10"/>
          </p:nvPr>
        </p:nvSpPr>
        <p:spPr/>
        <p:txBody>
          <a:bodyPr/>
          <a:lstStyle/>
          <a:p>
            <a:fld id="{0B19CAF2-8013-4654-B652-66237E2E77DA}" type="datetimeFigureOut">
              <a:rPr lang="en-US" smtClean="0"/>
              <a:t>5/21/2024</a:t>
            </a:fld>
            <a:endParaRPr lang="en-US"/>
          </a:p>
        </p:txBody>
      </p:sp>
      <p:sp>
        <p:nvSpPr>
          <p:cNvPr id="6" name="Footer Placeholder 5">
            <a:extLst>
              <a:ext uri="{FF2B5EF4-FFF2-40B4-BE49-F238E27FC236}">
                <a16:creationId xmlns:a16="http://schemas.microsoft.com/office/drawing/2014/main" xmlns="" id="{E41FE294-7E74-4CD4-8739-BEB16F8878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377E7E7-0441-4C76-A9B8-43F3343914A0}"/>
              </a:ext>
            </a:extLst>
          </p:cNvPr>
          <p:cNvSpPr>
            <a:spLocks noGrp="1"/>
          </p:cNvSpPr>
          <p:nvPr>
            <p:ph type="sldNum" sz="quarter" idx="12"/>
          </p:nvPr>
        </p:nvSpPr>
        <p:spPr/>
        <p:txBody>
          <a:bodyPr/>
          <a:lstStyle/>
          <a:p>
            <a:fld id="{5E63C73C-B858-494B-93C5-FD564AA1FB9E}" type="slidenum">
              <a:rPr lang="en-US" smtClean="0"/>
              <a:t>‹#›</a:t>
            </a:fld>
            <a:endParaRPr lang="en-US"/>
          </a:p>
        </p:txBody>
      </p:sp>
    </p:spTree>
    <p:extLst>
      <p:ext uri="{BB962C8B-B14F-4D97-AF65-F5344CB8AC3E}">
        <p14:creationId xmlns:p14="http://schemas.microsoft.com/office/powerpoint/2010/main" val="38430459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FD78F5-AA5B-4427-A420-ACD4D27054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C68C049-A04D-45DA-A6DD-44572AD928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8AC88A5-D7D9-4449-A86F-ACF94CD99B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4B97DFBF-66BB-4EF9-8C13-B482F9AAF358}"/>
              </a:ext>
            </a:extLst>
          </p:cNvPr>
          <p:cNvSpPr>
            <a:spLocks noGrp="1"/>
          </p:cNvSpPr>
          <p:nvPr>
            <p:ph type="dt" sz="half" idx="10"/>
          </p:nvPr>
        </p:nvSpPr>
        <p:spPr/>
        <p:txBody>
          <a:bodyPr/>
          <a:lstStyle/>
          <a:p>
            <a:fld id="{0B19CAF2-8013-4654-B652-66237E2E77DA}" type="datetimeFigureOut">
              <a:rPr lang="en-US" smtClean="0"/>
              <a:t>5/21/2024</a:t>
            </a:fld>
            <a:endParaRPr lang="en-US"/>
          </a:p>
        </p:txBody>
      </p:sp>
      <p:sp>
        <p:nvSpPr>
          <p:cNvPr id="6" name="Footer Placeholder 5">
            <a:extLst>
              <a:ext uri="{FF2B5EF4-FFF2-40B4-BE49-F238E27FC236}">
                <a16:creationId xmlns:a16="http://schemas.microsoft.com/office/drawing/2014/main" xmlns="" id="{1D187E93-03A7-4A61-938E-520E237423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8171B31-628C-4CE6-8067-60DF103C7AE1}"/>
              </a:ext>
            </a:extLst>
          </p:cNvPr>
          <p:cNvSpPr>
            <a:spLocks noGrp="1"/>
          </p:cNvSpPr>
          <p:nvPr>
            <p:ph type="sldNum" sz="quarter" idx="12"/>
          </p:nvPr>
        </p:nvSpPr>
        <p:spPr/>
        <p:txBody>
          <a:bodyPr/>
          <a:lstStyle/>
          <a:p>
            <a:fld id="{5E63C73C-B858-494B-93C5-FD564AA1FB9E}" type="slidenum">
              <a:rPr lang="en-US" smtClean="0"/>
              <a:t>‹#›</a:t>
            </a:fld>
            <a:endParaRPr lang="en-US"/>
          </a:p>
        </p:txBody>
      </p:sp>
    </p:spTree>
    <p:extLst>
      <p:ext uri="{BB962C8B-B14F-4D97-AF65-F5344CB8AC3E}">
        <p14:creationId xmlns:p14="http://schemas.microsoft.com/office/powerpoint/2010/main" val="2683072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3EE6CF2-BADD-4B84-9DE3-2A38DE4C61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D8F132B-C0BF-4F06-B338-794826D4D5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FC0CEAF-7C28-4BCA-80F3-014AAC2590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19CAF2-8013-4654-B652-66237E2E77DA}" type="datetimeFigureOut">
              <a:rPr lang="en-US" smtClean="0"/>
              <a:t>5/21/2024</a:t>
            </a:fld>
            <a:endParaRPr lang="en-US"/>
          </a:p>
        </p:txBody>
      </p:sp>
      <p:sp>
        <p:nvSpPr>
          <p:cNvPr id="5" name="Footer Placeholder 4">
            <a:extLst>
              <a:ext uri="{FF2B5EF4-FFF2-40B4-BE49-F238E27FC236}">
                <a16:creationId xmlns:a16="http://schemas.microsoft.com/office/drawing/2014/main" xmlns="" id="{677FB5B6-C8AA-4FD9-BDDE-4E898F7F55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82D2DEE-285B-40BE-80AC-829FD6806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63C73C-B858-494B-93C5-FD564AA1FB9E}" type="slidenum">
              <a:rPr lang="en-US" smtClean="0"/>
              <a:t>‹#›</a:t>
            </a:fld>
            <a:endParaRPr lang="en-US"/>
          </a:p>
        </p:txBody>
      </p:sp>
      <p:pic>
        <p:nvPicPr>
          <p:cNvPr id="8" name="Picture 7">
            <a:extLst>
              <a:ext uri="{FF2B5EF4-FFF2-40B4-BE49-F238E27FC236}">
                <a16:creationId xmlns:a16="http://schemas.microsoft.com/office/drawing/2014/main" xmlns="" id="{52743D89-D9B2-CABD-0465-BBC813DE55AC}"/>
              </a:ext>
            </a:extLst>
          </p:cNvPr>
          <p:cNvPicPr>
            <a:picLocks noChangeAspect="1"/>
          </p:cNvPicPr>
          <p:nvPr userDrawn="1"/>
        </p:nvPicPr>
        <p:blipFill>
          <a:blip r:embed="rId13">
            <a:extLst>
              <a:ext uri="{BEBA8EAE-BF5A-486C-A8C5-ECC9F3942E4B}">
                <a14:imgProps xmlns:a14="http://schemas.microsoft.com/office/drawing/2010/main">
                  <a14:imgLayer r:embed="rId14">
                    <a14:imgEffect>
                      <a14:saturation sat="300000"/>
                    </a14:imgEffect>
                  </a14:imgLayer>
                </a14:imgProps>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xmlns="" id="{DBE11576-670E-26C5-327D-9D84FBFCCA0C}"/>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3" name="Picture 12">
            <a:extLst>
              <a:ext uri="{FF2B5EF4-FFF2-40B4-BE49-F238E27FC236}">
                <a16:creationId xmlns:a16="http://schemas.microsoft.com/office/drawing/2014/main" xmlns="" id="{70075D61-B98A-B91B-1169-D494D5C0137E}"/>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4" name="Picture 13">
            <a:extLst>
              <a:ext uri="{FF2B5EF4-FFF2-40B4-BE49-F238E27FC236}">
                <a16:creationId xmlns:a16="http://schemas.microsoft.com/office/drawing/2014/main" xmlns="" id="{D4E12EE4-CCEF-CE57-0700-D1C17206E677}"/>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5" name="Picture 14">
            <a:extLst>
              <a:ext uri="{FF2B5EF4-FFF2-40B4-BE49-F238E27FC236}">
                <a16:creationId xmlns:a16="http://schemas.microsoft.com/office/drawing/2014/main" xmlns="" id="{8FE2DAC2-25A8-6F3F-D68B-8EE5B627C6B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6" name="Title 1">
            <a:extLst>
              <a:ext uri="{FF2B5EF4-FFF2-40B4-BE49-F238E27FC236}">
                <a16:creationId xmlns:a16="http://schemas.microsoft.com/office/drawing/2014/main" xmlns="" id="{43D8767F-4E3B-CE4C-BBAF-0E3E82AB4A69}"/>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xmlns="" id="{848735EF-A495-6735-5984-D8E8F34FD794}"/>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9" name="Picture 18">
            <a:extLst>
              <a:ext uri="{FF2B5EF4-FFF2-40B4-BE49-F238E27FC236}">
                <a16:creationId xmlns:a16="http://schemas.microsoft.com/office/drawing/2014/main" xmlns="" id="{E570490A-609C-5E48-5BD4-0806BBA4481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20" name="Picture 19">
            <a:extLst>
              <a:ext uri="{FF2B5EF4-FFF2-40B4-BE49-F238E27FC236}">
                <a16:creationId xmlns:a16="http://schemas.microsoft.com/office/drawing/2014/main" xmlns="" id="{91B29356-7A4E-5470-ACF1-379B316096F6}"/>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1" name="Picture 20">
            <a:extLst>
              <a:ext uri="{FF2B5EF4-FFF2-40B4-BE49-F238E27FC236}">
                <a16:creationId xmlns:a16="http://schemas.microsoft.com/office/drawing/2014/main" xmlns="" id="{2AFF6BE7-D12C-1DA9-9782-1C9EF1062A1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spTree>
    <p:extLst>
      <p:ext uri="{BB962C8B-B14F-4D97-AF65-F5344CB8AC3E}">
        <p14:creationId xmlns:p14="http://schemas.microsoft.com/office/powerpoint/2010/main" val="1879281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3EE6CF2-BADD-4B84-9DE3-2A38DE4C61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D8F132B-C0BF-4F06-B338-794826D4D5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FC0CEAF-7C28-4BCA-80F3-014AAC2590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19CAF2-8013-4654-B652-66237E2E77DA}" type="datetimeFigureOut">
              <a:rPr lang="en-US" smtClean="0"/>
              <a:t>5/21/2024</a:t>
            </a:fld>
            <a:endParaRPr lang="en-US"/>
          </a:p>
        </p:txBody>
      </p:sp>
      <p:sp>
        <p:nvSpPr>
          <p:cNvPr id="5" name="Footer Placeholder 4">
            <a:extLst>
              <a:ext uri="{FF2B5EF4-FFF2-40B4-BE49-F238E27FC236}">
                <a16:creationId xmlns:a16="http://schemas.microsoft.com/office/drawing/2014/main" xmlns="" id="{677FB5B6-C8AA-4FD9-BDDE-4E898F7F55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82D2DEE-285B-40BE-80AC-829FD6806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63C73C-B858-494B-93C5-FD564AA1FB9E}" type="slidenum">
              <a:rPr lang="en-US" smtClean="0"/>
              <a:t>‹#›</a:t>
            </a:fld>
            <a:endParaRPr lang="en-US"/>
          </a:p>
        </p:txBody>
      </p:sp>
      <p:pic>
        <p:nvPicPr>
          <p:cNvPr id="8" name="Picture 7">
            <a:extLst>
              <a:ext uri="{FF2B5EF4-FFF2-40B4-BE49-F238E27FC236}">
                <a16:creationId xmlns:a16="http://schemas.microsoft.com/office/drawing/2014/main" xmlns="" id="{52743D89-D9B2-CABD-0465-BBC813DE55AC}"/>
              </a:ext>
            </a:extLst>
          </p:cNvPr>
          <p:cNvPicPr>
            <a:picLocks noChangeAspect="1"/>
          </p:cNvPicPr>
          <p:nvPr userDrawn="1"/>
        </p:nvPicPr>
        <p:blipFill>
          <a:blip r:embed="rId13">
            <a:extLst>
              <a:ext uri="{BEBA8EAE-BF5A-486C-A8C5-ECC9F3942E4B}">
                <a14:imgProps xmlns:a14="http://schemas.microsoft.com/office/drawing/2010/main">
                  <a14:imgLayer r:embed="rId14">
                    <a14:imgEffect>
                      <a14:saturation sat="300000"/>
                    </a14:imgEffect>
                  </a14:imgLayer>
                </a14:imgProps>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xmlns="" id="{8CAC27A6-F406-C11F-B4CD-A11DDC57920C}"/>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3" name="Picture 12">
            <a:extLst>
              <a:ext uri="{FF2B5EF4-FFF2-40B4-BE49-F238E27FC236}">
                <a16:creationId xmlns:a16="http://schemas.microsoft.com/office/drawing/2014/main" xmlns="" id="{EF4E98F2-4D44-C51B-1E14-F5CB3CFBF2FA}"/>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4" name="Picture 13">
            <a:extLst>
              <a:ext uri="{FF2B5EF4-FFF2-40B4-BE49-F238E27FC236}">
                <a16:creationId xmlns:a16="http://schemas.microsoft.com/office/drawing/2014/main" xmlns="" id="{A1300180-2A85-3E03-C080-6F38D7248B4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5" name="Picture 14">
            <a:extLst>
              <a:ext uri="{FF2B5EF4-FFF2-40B4-BE49-F238E27FC236}">
                <a16:creationId xmlns:a16="http://schemas.microsoft.com/office/drawing/2014/main" xmlns="" id="{524D68D4-313F-AE31-680D-5603C402D29A}"/>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6" name="Title 1">
            <a:extLst>
              <a:ext uri="{FF2B5EF4-FFF2-40B4-BE49-F238E27FC236}">
                <a16:creationId xmlns:a16="http://schemas.microsoft.com/office/drawing/2014/main" xmlns="" id="{C68C3C1C-A10D-A9BF-F28E-5202923B6183}"/>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xmlns="" id="{8454AEA0-5C07-D1AC-ADDB-EC336A62398C}"/>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9" name="Picture 18">
            <a:extLst>
              <a:ext uri="{FF2B5EF4-FFF2-40B4-BE49-F238E27FC236}">
                <a16:creationId xmlns:a16="http://schemas.microsoft.com/office/drawing/2014/main" xmlns="" id="{D8A1A61F-AE7E-4052-9355-B45E2C16674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20" name="Picture 19">
            <a:extLst>
              <a:ext uri="{FF2B5EF4-FFF2-40B4-BE49-F238E27FC236}">
                <a16:creationId xmlns:a16="http://schemas.microsoft.com/office/drawing/2014/main" xmlns="" id="{D1FBA796-1D02-36ED-671F-AC2676409D21}"/>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1" name="Picture 20">
            <a:extLst>
              <a:ext uri="{FF2B5EF4-FFF2-40B4-BE49-F238E27FC236}">
                <a16:creationId xmlns:a16="http://schemas.microsoft.com/office/drawing/2014/main" xmlns="" id="{E9ECAC03-D4C3-ADFF-CBA3-A8DBC6CCC64A}"/>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spTree>
    <p:extLst>
      <p:ext uri="{BB962C8B-B14F-4D97-AF65-F5344CB8AC3E}">
        <p14:creationId xmlns:p14="http://schemas.microsoft.com/office/powerpoint/2010/main" val="215202970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19.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19.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52743D89-D9B2-CABD-0465-BBC813DE55AC}"/>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2385" y="-241736"/>
            <a:ext cx="1755228" cy="1755228"/>
          </a:xfrm>
          <a:prstGeom prst="rect">
            <a:avLst/>
          </a:prstGeom>
        </p:spPr>
      </p:pic>
      <p:grpSp>
        <p:nvGrpSpPr>
          <p:cNvPr id="11" name="กลุ่ม 33">
            <a:extLst>
              <a:ext uri="{FF2B5EF4-FFF2-40B4-BE49-F238E27FC236}">
                <a16:creationId xmlns:a16="http://schemas.microsoft.com/office/drawing/2014/main" xmlns="" id="{0C5479B6-52C5-4FBF-B76C-77FA3037B322}"/>
              </a:ext>
            </a:extLst>
          </p:cNvPr>
          <p:cNvGrpSpPr/>
          <p:nvPr/>
        </p:nvGrpSpPr>
        <p:grpSpPr>
          <a:xfrm>
            <a:off x="1354541" y="1106644"/>
            <a:ext cx="2009586" cy="1953322"/>
            <a:chOff x="4948422" y="990564"/>
            <a:chExt cx="2009586" cy="1953322"/>
          </a:xfrm>
        </p:grpSpPr>
        <p:grpSp>
          <p:nvGrpSpPr>
            <p:cNvPr id="12" name="Group 84">
              <a:extLst>
                <a:ext uri="{FF2B5EF4-FFF2-40B4-BE49-F238E27FC236}">
                  <a16:creationId xmlns:a16="http://schemas.microsoft.com/office/drawing/2014/main" xmlns="" id="{1EC0E0F5-3BE4-4A41-9B92-59C8D1BF085D}"/>
                </a:ext>
              </a:extLst>
            </p:cNvPr>
            <p:cNvGrpSpPr/>
            <p:nvPr/>
          </p:nvGrpSpPr>
          <p:grpSpPr>
            <a:xfrm rot="16200000">
              <a:off x="4976554" y="962432"/>
              <a:ext cx="1953322" cy="2009586"/>
              <a:chOff x="11019592" y="2113178"/>
              <a:chExt cx="722760" cy="745581"/>
            </a:xfrm>
          </p:grpSpPr>
          <p:sp>
            <p:nvSpPr>
              <p:cNvPr id="14" name="Oval 78">
                <a:extLst>
                  <a:ext uri="{FF2B5EF4-FFF2-40B4-BE49-F238E27FC236}">
                    <a16:creationId xmlns:a16="http://schemas.microsoft.com/office/drawing/2014/main" xmlns="" id="{E0ACAF79-671D-4492-A652-EAD5E708657F}"/>
                  </a:ext>
                </a:extLst>
              </p:cNvPr>
              <p:cNvSpPr/>
              <p:nvPr/>
            </p:nvSpPr>
            <p:spPr>
              <a:xfrm>
                <a:off x="11030197" y="2146604"/>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5" name="Oval 81">
                <a:extLst>
                  <a:ext uri="{FF2B5EF4-FFF2-40B4-BE49-F238E27FC236}">
                    <a16:creationId xmlns:a16="http://schemas.microsoft.com/office/drawing/2014/main" xmlns="" id="{2821AA3D-5D6E-4771-B805-6928BAB6976A}"/>
                  </a:ext>
                </a:extLst>
              </p:cNvPr>
              <p:cNvSpPr/>
              <p:nvPr/>
            </p:nvSpPr>
            <p:spPr>
              <a:xfrm>
                <a:off x="11019592" y="2113178"/>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3" name="สี่เหลี่ยมผืนผ้า 32">
              <a:extLst>
                <a:ext uri="{FF2B5EF4-FFF2-40B4-BE49-F238E27FC236}">
                  <a16:creationId xmlns:a16="http://schemas.microsoft.com/office/drawing/2014/main" xmlns="" id="{15BE4B21-105B-4066-839B-09622D7FA497}"/>
                </a:ext>
              </a:extLst>
            </p:cNvPr>
            <p:cNvSpPr/>
            <p:nvPr/>
          </p:nvSpPr>
          <p:spPr>
            <a:xfrm>
              <a:off x="5473880" y="1296997"/>
              <a:ext cx="934871" cy="1569660"/>
            </a:xfrm>
            <a:prstGeom prst="rect">
              <a:avLst/>
            </a:prstGeom>
          </p:spPr>
          <p:txBody>
            <a:bodyPr wrap="none">
              <a:spAutoFit/>
            </a:bodyPr>
            <a:lstStyle/>
            <a:p>
              <a:pPr lvl="0"/>
              <a:r>
                <a:rPr lang="en-US" sz="9600" dirty="0">
                  <a:solidFill>
                    <a:prstClr val="white"/>
                  </a:solidFill>
                  <a:latin typeface="SVN-Cookies" panose="02040603050506020204" pitchFamily="18" charset="0"/>
                  <a:cs typeface="Surafont Sanukchang" charset="-34"/>
                </a:rPr>
                <a:t>1</a:t>
              </a:r>
              <a:endParaRPr lang="th-TH" sz="9600" dirty="0">
                <a:solidFill>
                  <a:prstClr val="white"/>
                </a:solidFill>
                <a:latin typeface="SVN-Cookies" panose="02040603050506020204" pitchFamily="18" charset="0"/>
                <a:cs typeface="Surafont Sanukchang" charset="-34"/>
              </a:endParaRPr>
            </a:p>
          </p:txBody>
        </p:sp>
      </p:grpSp>
      <p:pic>
        <p:nvPicPr>
          <p:cNvPr id="6" name="Picture 5">
            <a:extLst>
              <a:ext uri="{FF2B5EF4-FFF2-40B4-BE49-F238E27FC236}">
                <a16:creationId xmlns:a16="http://schemas.microsoft.com/office/drawing/2014/main" xmlns="" id="{67AE527B-750E-2F4A-DAD6-4D0F57F572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1491" y="-570485"/>
            <a:ext cx="11200574" cy="670021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4926" y="1627211"/>
            <a:ext cx="9982498" cy="2194399"/>
          </a:xfrm>
          <a:prstGeom prst="rect">
            <a:avLst/>
          </a:prstGeom>
        </p:spPr>
      </p:pic>
    </p:spTree>
    <p:extLst>
      <p:ext uri="{BB962C8B-B14F-4D97-AF65-F5344CB8AC3E}">
        <p14:creationId xmlns:p14="http://schemas.microsoft.com/office/powerpoint/2010/main" val="29645159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32" presetClass="emph" presetSubtype="0" fill="hold" nodeType="withEffect">
                                  <p:stCondLst>
                                    <p:cond delay="1900"/>
                                  </p:stCondLst>
                                  <p:childTnLst>
                                    <p:animRot by="120000">
                                      <p:cBhvr>
                                        <p:cTn id="9" dur="100" fill="hold">
                                          <p:stCondLst>
                                            <p:cond delay="0"/>
                                          </p:stCondLst>
                                        </p:cTn>
                                        <p:tgtEl>
                                          <p:spTgt spid="11"/>
                                        </p:tgtEl>
                                        <p:attrNameLst>
                                          <p:attrName>r</p:attrName>
                                        </p:attrNameLst>
                                      </p:cBhvr>
                                    </p:animRot>
                                    <p:animRot by="-240000">
                                      <p:cBhvr>
                                        <p:cTn id="10" dur="200" fill="hold">
                                          <p:stCondLst>
                                            <p:cond delay="200"/>
                                          </p:stCondLst>
                                        </p:cTn>
                                        <p:tgtEl>
                                          <p:spTgt spid="11"/>
                                        </p:tgtEl>
                                        <p:attrNameLst>
                                          <p:attrName>r</p:attrName>
                                        </p:attrNameLst>
                                      </p:cBhvr>
                                    </p:animRot>
                                    <p:animRot by="240000">
                                      <p:cBhvr>
                                        <p:cTn id="11" dur="200" fill="hold">
                                          <p:stCondLst>
                                            <p:cond delay="400"/>
                                          </p:stCondLst>
                                        </p:cTn>
                                        <p:tgtEl>
                                          <p:spTgt spid="11"/>
                                        </p:tgtEl>
                                        <p:attrNameLst>
                                          <p:attrName>r</p:attrName>
                                        </p:attrNameLst>
                                      </p:cBhvr>
                                    </p:animRot>
                                    <p:animRot by="-240000">
                                      <p:cBhvr>
                                        <p:cTn id="12" dur="200" fill="hold">
                                          <p:stCondLst>
                                            <p:cond delay="600"/>
                                          </p:stCondLst>
                                        </p:cTn>
                                        <p:tgtEl>
                                          <p:spTgt spid="11"/>
                                        </p:tgtEl>
                                        <p:attrNameLst>
                                          <p:attrName>r</p:attrName>
                                        </p:attrNameLst>
                                      </p:cBhvr>
                                    </p:animRot>
                                    <p:animRot by="120000">
                                      <p:cBhvr>
                                        <p:cTn id="13" dur="200" fill="hold">
                                          <p:stCondLst>
                                            <p:cond delay="800"/>
                                          </p:stCondLst>
                                        </p:cTn>
                                        <p:tgtEl>
                                          <p:spTgt spid="11"/>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80">
                                          <p:stCondLst>
                                            <p:cond delay="0"/>
                                          </p:stCondLst>
                                        </p:cTn>
                                        <p:tgtEl>
                                          <p:spTgt spid="8"/>
                                        </p:tgtEl>
                                      </p:cBhvr>
                                    </p:animEffect>
                                    <p:anim calcmode="lin" valueType="num">
                                      <p:cBhvr>
                                        <p:cTn id="1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4" dur="26">
                                          <p:stCondLst>
                                            <p:cond delay="650"/>
                                          </p:stCondLst>
                                        </p:cTn>
                                        <p:tgtEl>
                                          <p:spTgt spid="8"/>
                                        </p:tgtEl>
                                      </p:cBhvr>
                                      <p:to x="100000" y="60000"/>
                                    </p:animScale>
                                    <p:animScale>
                                      <p:cBhvr>
                                        <p:cTn id="25" dur="166" decel="50000">
                                          <p:stCondLst>
                                            <p:cond delay="676"/>
                                          </p:stCondLst>
                                        </p:cTn>
                                        <p:tgtEl>
                                          <p:spTgt spid="8"/>
                                        </p:tgtEl>
                                      </p:cBhvr>
                                      <p:to x="100000" y="100000"/>
                                    </p:animScale>
                                    <p:animScale>
                                      <p:cBhvr>
                                        <p:cTn id="26" dur="26">
                                          <p:stCondLst>
                                            <p:cond delay="1312"/>
                                          </p:stCondLst>
                                        </p:cTn>
                                        <p:tgtEl>
                                          <p:spTgt spid="8"/>
                                        </p:tgtEl>
                                      </p:cBhvr>
                                      <p:to x="100000" y="80000"/>
                                    </p:animScale>
                                    <p:animScale>
                                      <p:cBhvr>
                                        <p:cTn id="27" dur="166" decel="50000">
                                          <p:stCondLst>
                                            <p:cond delay="1338"/>
                                          </p:stCondLst>
                                        </p:cTn>
                                        <p:tgtEl>
                                          <p:spTgt spid="8"/>
                                        </p:tgtEl>
                                      </p:cBhvr>
                                      <p:to x="100000" y="100000"/>
                                    </p:animScale>
                                    <p:animScale>
                                      <p:cBhvr>
                                        <p:cTn id="28" dur="26">
                                          <p:stCondLst>
                                            <p:cond delay="1642"/>
                                          </p:stCondLst>
                                        </p:cTn>
                                        <p:tgtEl>
                                          <p:spTgt spid="8"/>
                                        </p:tgtEl>
                                      </p:cBhvr>
                                      <p:to x="100000" y="90000"/>
                                    </p:animScale>
                                    <p:animScale>
                                      <p:cBhvr>
                                        <p:cTn id="29" dur="166" decel="50000">
                                          <p:stCondLst>
                                            <p:cond delay="1668"/>
                                          </p:stCondLst>
                                        </p:cTn>
                                        <p:tgtEl>
                                          <p:spTgt spid="8"/>
                                        </p:tgtEl>
                                      </p:cBhvr>
                                      <p:to x="100000" y="100000"/>
                                    </p:animScale>
                                    <p:animScale>
                                      <p:cBhvr>
                                        <p:cTn id="30" dur="26">
                                          <p:stCondLst>
                                            <p:cond delay="1808"/>
                                          </p:stCondLst>
                                        </p:cTn>
                                        <p:tgtEl>
                                          <p:spTgt spid="8"/>
                                        </p:tgtEl>
                                      </p:cBhvr>
                                      <p:to x="100000" y="95000"/>
                                    </p:animScale>
                                    <p:animScale>
                                      <p:cBhvr>
                                        <p:cTn id="31" dur="166" decel="50000">
                                          <p:stCondLst>
                                            <p:cond delay="1834"/>
                                          </p:stCondLst>
                                        </p:cTn>
                                        <p:tgtEl>
                                          <p:spTgt spid="8"/>
                                        </p:tgtEl>
                                      </p:cBhvr>
                                      <p:to x="100000" y="100000"/>
                                    </p:animScale>
                                  </p:childTnLst>
                                </p:cTn>
                              </p:par>
                              <p:par>
                                <p:cTn id="32" presetID="16" presetClass="entr" presetSubtype="21"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xmlns="" id="{37E0AC30-AEE3-408E-A76A-D6740BE711E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xmlns="" id="{38CA6394-FAC6-4CFB-9209-A30FAC903D8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18" name="图片 17">
            <a:extLst>
              <a:ext uri="{FF2B5EF4-FFF2-40B4-BE49-F238E27FC236}">
                <a16:creationId xmlns:a16="http://schemas.microsoft.com/office/drawing/2014/main" xmlns="" id="{F4324FF9-FBC6-4822-BD36-A2F3554DFF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21" name="图片 20">
            <a:extLst>
              <a:ext uri="{FF2B5EF4-FFF2-40B4-BE49-F238E27FC236}">
                <a16:creationId xmlns:a16="http://schemas.microsoft.com/office/drawing/2014/main" xmlns="" id="{835C98A5-BA12-4ED0-B08B-1573DC5828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xmlns="" id="{67998B7F-35EB-436E-A190-D7B0FFCF0EC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grpSp>
        <p:nvGrpSpPr>
          <p:cNvPr id="9" name="组合 47">
            <a:extLst>
              <a:ext uri="{FF2B5EF4-FFF2-40B4-BE49-F238E27FC236}">
                <a16:creationId xmlns:a16="http://schemas.microsoft.com/office/drawing/2014/main" xmlns="" id="{7F189E3D-4A92-0898-D212-05BE8223FB1D}"/>
              </a:ext>
            </a:extLst>
          </p:cNvPr>
          <p:cNvGrpSpPr/>
          <p:nvPr/>
        </p:nvGrpSpPr>
        <p:grpSpPr>
          <a:xfrm>
            <a:off x="2040835" y="2682411"/>
            <a:ext cx="3510732" cy="1144268"/>
            <a:chOff x="3151567" y="4106353"/>
            <a:chExt cx="4182027" cy="1023787"/>
          </a:xfrm>
        </p:grpSpPr>
        <p:grpSp>
          <p:nvGrpSpPr>
            <p:cNvPr id="10" name="组合 31">
              <a:extLst>
                <a:ext uri="{FF2B5EF4-FFF2-40B4-BE49-F238E27FC236}">
                  <a16:creationId xmlns:a16="http://schemas.microsoft.com/office/drawing/2014/main" xmlns="" id="{43B074C8-E946-D6EF-825D-E574784A89DE}"/>
                </a:ext>
              </a:extLst>
            </p:cNvPr>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12" name="圆角矩形 32">
                <a:extLst>
                  <a:ext uri="{FF2B5EF4-FFF2-40B4-BE49-F238E27FC236}">
                    <a16:creationId xmlns:a16="http://schemas.microsoft.com/office/drawing/2014/main" xmlns="" id="{F8559DBF-0EE0-1216-2B47-5A150A1111B0}"/>
                  </a:ext>
                </a:extLst>
              </p:cNvPr>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i="0" u="none" strike="noStrike" kern="1200" cap="none" spc="0" normalizeH="0" baseline="0" noProof="0" dirty="0">
                  <a:ln>
                    <a:noFill/>
                  </a:ln>
                  <a:solidFill>
                    <a:prstClr val="white"/>
                  </a:solidFill>
                  <a:effectLst/>
                  <a:uLnTx/>
                  <a:uFillTx/>
                  <a:latin typeface="Cambria" panose="02040503050406030204" pitchFamily="18" charset="0"/>
                  <a:ea typeface="思源黑体 CN"/>
                </a:endParaRPr>
              </a:p>
            </p:txBody>
          </p:sp>
          <p:sp>
            <p:nvSpPr>
              <p:cNvPr id="13" name="圆角矩形 33">
                <a:extLst>
                  <a:ext uri="{FF2B5EF4-FFF2-40B4-BE49-F238E27FC236}">
                    <a16:creationId xmlns:a16="http://schemas.microsoft.com/office/drawing/2014/main" xmlns="" id="{4EE8E3EC-5110-7EBA-CD5E-CF551ACD2130}"/>
                  </a:ext>
                </a:extLst>
              </p:cNvPr>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i="0" u="none" strike="noStrike" kern="1200" cap="none" spc="0" normalizeH="0" baseline="0" noProof="0" dirty="0">
                  <a:ln>
                    <a:noFill/>
                  </a:ln>
                  <a:solidFill>
                    <a:prstClr val="white"/>
                  </a:solidFill>
                  <a:effectLst/>
                  <a:uLnTx/>
                  <a:uFillTx/>
                  <a:latin typeface="Cambria" panose="02040503050406030204" pitchFamily="18" charset="0"/>
                  <a:ea typeface="思源黑体 CN"/>
                </a:endParaRPr>
              </a:p>
            </p:txBody>
          </p:sp>
        </p:grpSp>
        <p:sp>
          <p:nvSpPr>
            <p:cNvPr id="11" name="文本框 41">
              <a:extLst>
                <a:ext uri="{FF2B5EF4-FFF2-40B4-BE49-F238E27FC236}">
                  <a16:creationId xmlns:a16="http://schemas.microsoft.com/office/drawing/2014/main" xmlns="" id="{26BE0DB1-98DC-5C4B-C56F-DFB2149B93ED}"/>
                </a:ext>
              </a:extLst>
            </p:cNvPr>
            <p:cNvSpPr txBox="1"/>
            <p:nvPr/>
          </p:nvSpPr>
          <p:spPr>
            <a:xfrm>
              <a:off x="3524356" y="4286189"/>
              <a:ext cx="3489069" cy="771037"/>
            </a:xfrm>
            <a:prstGeom prst="rect">
              <a:avLst/>
            </a:prstGeom>
            <a:noFill/>
          </p:spPr>
          <p:txBody>
            <a:bodyPr wrap="none" rtlCol="0">
              <a:spAutoFit/>
            </a:bodyPr>
            <a:lstStyle/>
            <a:p>
              <a:pPr lvl="0" algn="dist">
                <a:defRPr/>
              </a:pPr>
              <a:r>
                <a:rPr kumimoji="0" lang="vi-VN" altLang="zh-CN" sz="5000" b="1" i="0" u="none" strike="noStrike" kern="1200" cap="none" spc="0" normalizeH="0" baseline="0" noProof="0" dirty="0">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Ép - phen</a:t>
              </a:r>
              <a:endParaRPr kumimoji="0" lang="zh-CN" altLang="en-US" sz="5000" b="1" i="0" u="none" strike="noStrike" kern="1200" cap="none" spc="0" normalizeH="0" baseline="0" noProof="0" dirty="0">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14" name="组合 47">
            <a:extLst>
              <a:ext uri="{FF2B5EF4-FFF2-40B4-BE49-F238E27FC236}">
                <a16:creationId xmlns:a16="http://schemas.microsoft.com/office/drawing/2014/main" xmlns="" id="{BA1949A0-5FDD-12F2-8101-9150EC441915}"/>
              </a:ext>
            </a:extLst>
          </p:cNvPr>
          <p:cNvGrpSpPr/>
          <p:nvPr/>
        </p:nvGrpSpPr>
        <p:grpSpPr>
          <a:xfrm>
            <a:off x="6814867" y="4105445"/>
            <a:ext cx="3114956" cy="997675"/>
            <a:chOff x="3151568" y="4106352"/>
            <a:chExt cx="2774950" cy="892629"/>
          </a:xfrm>
        </p:grpSpPr>
        <p:grpSp>
          <p:nvGrpSpPr>
            <p:cNvPr id="15" name="组合 31">
              <a:extLst>
                <a:ext uri="{FF2B5EF4-FFF2-40B4-BE49-F238E27FC236}">
                  <a16:creationId xmlns:a16="http://schemas.microsoft.com/office/drawing/2014/main" xmlns="" id="{FB2F84D0-6D68-639A-E68C-E6F5A7B6C9C6}"/>
                </a:ext>
              </a:extLst>
            </p:cNvPr>
            <p:cNvGrpSpPr/>
            <p:nvPr/>
          </p:nvGrpSpPr>
          <p:grpSpPr>
            <a:xfrm>
              <a:off x="3151568" y="4106352"/>
              <a:ext cx="2774950" cy="892629"/>
              <a:chOff x="1346200" y="3302000"/>
              <a:chExt cx="2413000" cy="990600"/>
            </a:xfrm>
            <a:effectLst>
              <a:outerShdw blurRad="254000" sx="102000" sy="102000" algn="ctr" rotWithShape="0">
                <a:prstClr val="black">
                  <a:alpha val="25000"/>
                </a:prstClr>
              </a:outerShdw>
            </a:effectLst>
          </p:grpSpPr>
          <p:sp>
            <p:nvSpPr>
              <p:cNvPr id="20" name="圆角矩形 32">
                <a:extLst>
                  <a:ext uri="{FF2B5EF4-FFF2-40B4-BE49-F238E27FC236}">
                    <a16:creationId xmlns:a16="http://schemas.microsoft.com/office/drawing/2014/main" xmlns="" id="{F7BD62C7-A7B4-36EF-A5C2-F9B0E18F097C}"/>
                  </a:ext>
                </a:extLst>
              </p:cNvPr>
              <p:cNvSpPr/>
              <p:nvPr/>
            </p:nvSpPr>
            <p:spPr>
              <a:xfrm>
                <a:off x="1346200"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i="0" u="none" strike="noStrike" kern="1200" cap="none" spc="0" normalizeH="0" baseline="0" noProof="0" dirty="0">
                  <a:ln>
                    <a:noFill/>
                  </a:ln>
                  <a:solidFill>
                    <a:prstClr val="white"/>
                  </a:solidFill>
                  <a:effectLst/>
                  <a:uLnTx/>
                  <a:uFillTx/>
                  <a:latin typeface="Cambria" panose="02040503050406030204" pitchFamily="18" charset="0"/>
                  <a:ea typeface="思源黑体 CN"/>
                </a:endParaRPr>
              </a:p>
            </p:txBody>
          </p:sp>
          <p:sp>
            <p:nvSpPr>
              <p:cNvPr id="23" name="圆角矩形 33">
                <a:extLst>
                  <a:ext uri="{FF2B5EF4-FFF2-40B4-BE49-F238E27FC236}">
                    <a16:creationId xmlns:a16="http://schemas.microsoft.com/office/drawing/2014/main" xmlns="" id="{68C67C6D-E712-8816-EC26-067A6DDC6180}"/>
                  </a:ext>
                </a:extLst>
              </p:cNvPr>
              <p:cNvSpPr/>
              <p:nvPr/>
            </p:nvSpPr>
            <p:spPr>
              <a:xfrm>
                <a:off x="1402080" y="3378199"/>
                <a:ext cx="2293620"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i="0" u="none" strike="noStrike" kern="1200" cap="none" spc="0" normalizeH="0" baseline="0" noProof="0" dirty="0">
                  <a:ln>
                    <a:noFill/>
                  </a:ln>
                  <a:solidFill>
                    <a:prstClr val="white"/>
                  </a:solidFill>
                  <a:effectLst/>
                  <a:uLnTx/>
                  <a:uFillTx/>
                  <a:latin typeface="Cambria" panose="02040503050406030204" pitchFamily="18" charset="0"/>
                  <a:ea typeface="思源黑体 CN"/>
                </a:endParaRPr>
              </a:p>
            </p:txBody>
          </p:sp>
        </p:grpSp>
        <p:sp>
          <p:nvSpPr>
            <p:cNvPr id="19" name="文本框 41">
              <a:extLst>
                <a:ext uri="{FF2B5EF4-FFF2-40B4-BE49-F238E27FC236}">
                  <a16:creationId xmlns:a16="http://schemas.microsoft.com/office/drawing/2014/main" xmlns="" id="{C7CAD93A-DFC1-3AE0-DE81-9BE1F526F33F}"/>
                </a:ext>
              </a:extLst>
            </p:cNvPr>
            <p:cNvSpPr txBox="1"/>
            <p:nvPr/>
          </p:nvSpPr>
          <p:spPr>
            <a:xfrm>
              <a:off x="3209134" y="4190424"/>
              <a:ext cx="2689039" cy="771037"/>
            </a:xfrm>
            <a:prstGeom prst="rect">
              <a:avLst/>
            </a:prstGeom>
            <a:noFill/>
          </p:spPr>
          <p:txBody>
            <a:bodyPr wrap="none" rtlCol="0">
              <a:spAutoFit/>
            </a:bodyPr>
            <a:lstStyle/>
            <a:p>
              <a:pPr lvl="0" algn="dist">
                <a:defRPr/>
              </a:pPr>
              <a:r>
                <a:rPr kumimoji="0" lang="vi-VN" altLang="zh-CN" sz="5000" b="1" i="0" u="none" strike="noStrike" kern="1200" cap="none" spc="0" normalizeH="0" baseline="0" noProof="0" dirty="0">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Lu- ve- rơ</a:t>
              </a:r>
              <a:endParaRPr kumimoji="0" lang="zh-CN" altLang="en-US" sz="5000" b="1" i="0" u="none" strike="noStrike" kern="1200" cap="none" spc="0" normalizeH="0" baseline="0" noProof="0" dirty="0">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29" name="组合 47">
            <a:extLst>
              <a:ext uri="{FF2B5EF4-FFF2-40B4-BE49-F238E27FC236}">
                <a16:creationId xmlns:a16="http://schemas.microsoft.com/office/drawing/2014/main" xmlns="" id="{EF2C2F84-8950-FD38-239C-1F500C1814CB}"/>
              </a:ext>
            </a:extLst>
          </p:cNvPr>
          <p:cNvGrpSpPr/>
          <p:nvPr/>
        </p:nvGrpSpPr>
        <p:grpSpPr>
          <a:xfrm>
            <a:off x="1226522" y="3990930"/>
            <a:ext cx="4391985" cy="1144268"/>
            <a:chOff x="2196318" y="4106352"/>
            <a:chExt cx="4699791" cy="892629"/>
          </a:xfrm>
        </p:grpSpPr>
        <p:grpSp>
          <p:nvGrpSpPr>
            <p:cNvPr id="30" name="组合 31">
              <a:extLst>
                <a:ext uri="{FF2B5EF4-FFF2-40B4-BE49-F238E27FC236}">
                  <a16:creationId xmlns:a16="http://schemas.microsoft.com/office/drawing/2014/main" xmlns="" id="{0E6438CA-01AE-CF54-11FE-26FAE0740FF7}"/>
                </a:ext>
              </a:extLst>
            </p:cNvPr>
            <p:cNvGrpSpPr/>
            <p:nvPr/>
          </p:nvGrpSpPr>
          <p:grpSpPr>
            <a:xfrm>
              <a:off x="2196318" y="4106352"/>
              <a:ext cx="4677440" cy="892629"/>
              <a:chOff x="515548" y="3302000"/>
              <a:chExt cx="4067340" cy="990600"/>
            </a:xfrm>
            <a:effectLst>
              <a:outerShdw blurRad="254000" sx="102000" sy="102000" algn="ctr" rotWithShape="0">
                <a:prstClr val="black">
                  <a:alpha val="25000"/>
                </a:prstClr>
              </a:outerShdw>
            </a:effectLst>
          </p:grpSpPr>
          <p:sp>
            <p:nvSpPr>
              <p:cNvPr id="32" name="圆角矩形 32">
                <a:extLst>
                  <a:ext uri="{FF2B5EF4-FFF2-40B4-BE49-F238E27FC236}">
                    <a16:creationId xmlns:a16="http://schemas.microsoft.com/office/drawing/2014/main" xmlns="" id="{9E465B04-032C-5405-21C4-83186D9FB41C}"/>
                  </a:ext>
                </a:extLst>
              </p:cNvPr>
              <p:cNvSpPr/>
              <p:nvPr/>
            </p:nvSpPr>
            <p:spPr>
              <a:xfrm>
                <a:off x="515548" y="3302000"/>
                <a:ext cx="406734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i="0" u="none" strike="noStrike" kern="1200" cap="none" spc="0" normalizeH="0" baseline="0" noProof="0" dirty="0">
                  <a:ln>
                    <a:noFill/>
                  </a:ln>
                  <a:solidFill>
                    <a:prstClr val="white"/>
                  </a:solidFill>
                  <a:effectLst/>
                  <a:uLnTx/>
                  <a:uFillTx/>
                  <a:latin typeface="Cambria" panose="02040503050406030204" pitchFamily="18" charset="0"/>
                  <a:ea typeface="思源黑体 CN"/>
                </a:endParaRPr>
              </a:p>
            </p:txBody>
          </p:sp>
          <p:sp>
            <p:nvSpPr>
              <p:cNvPr id="33" name="圆角矩形 33">
                <a:extLst>
                  <a:ext uri="{FF2B5EF4-FFF2-40B4-BE49-F238E27FC236}">
                    <a16:creationId xmlns:a16="http://schemas.microsoft.com/office/drawing/2014/main" xmlns="" id="{DBEF8188-26C8-5054-E693-B0ADF0E628A9}"/>
                  </a:ext>
                </a:extLst>
              </p:cNvPr>
              <p:cNvSpPr/>
              <p:nvPr/>
            </p:nvSpPr>
            <p:spPr>
              <a:xfrm>
                <a:off x="604298" y="3378199"/>
                <a:ext cx="3888835"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i="0" u="none" strike="noStrike" kern="1200" cap="none" spc="0" normalizeH="0" baseline="0" noProof="0" dirty="0">
                  <a:ln>
                    <a:noFill/>
                  </a:ln>
                  <a:solidFill>
                    <a:prstClr val="white"/>
                  </a:solidFill>
                  <a:effectLst/>
                  <a:uLnTx/>
                  <a:uFillTx/>
                  <a:latin typeface="Cambria" panose="02040503050406030204" pitchFamily="18" charset="0"/>
                  <a:ea typeface="思源黑体 CN"/>
                </a:endParaRPr>
              </a:p>
            </p:txBody>
          </p:sp>
        </p:grpSp>
        <p:sp>
          <p:nvSpPr>
            <p:cNvPr id="31" name="文本框 41">
              <a:extLst>
                <a:ext uri="{FF2B5EF4-FFF2-40B4-BE49-F238E27FC236}">
                  <a16:creationId xmlns:a16="http://schemas.microsoft.com/office/drawing/2014/main" xmlns="" id="{18D52284-262B-F5F2-2DAB-ABB94EC72394}"/>
                </a:ext>
              </a:extLst>
            </p:cNvPr>
            <p:cNvSpPr txBox="1"/>
            <p:nvPr/>
          </p:nvSpPr>
          <p:spPr>
            <a:xfrm>
              <a:off x="2300077" y="4286309"/>
              <a:ext cx="4596032" cy="672259"/>
            </a:xfrm>
            <a:prstGeom prst="rect">
              <a:avLst/>
            </a:prstGeom>
            <a:noFill/>
          </p:spPr>
          <p:txBody>
            <a:bodyPr wrap="none" rtlCol="0">
              <a:spAutoFit/>
            </a:bodyPr>
            <a:lstStyle/>
            <a:p>
              <a:pPr lvl="0" algn="dist">
                <a:defRPr/>
              </a:pPr>
              <a:r>
                <a:rPr kumimoji="0" lang="vi-VN" altLang="zh-CN" sz="5000" b="1" i="0" u="none" strike="noStrike" kern="1200" cap="none" spc="0" normalizeH="0" baseline="0" noProof="0" dirty="0">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Thô- ca- đê-rô</a:t>
              </a:r>
              <a:endParaRPr kumimoji="0" lang="zh-CN" altLang="en-US" sz="5000" b="1" i="0" u="none" strike="noStrike" kern="1200" cap="none" spc="0" normalizeH="0" baseline="0" noProof="0" dirty="0">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pic>
        <p:nvPicPr>
          <p:cNvPr id="34" name="Picture 33">
            <a:extLst>
              <a:ext uri="{FF2B5EF4-FFF2-40B4-BE49-F238E27FC236}">
                <a16:creationId xmlns:a16="http://schemas.microsoft.com/office/drawing/2014/main" xmlns="" id="{AC186C54-EFA0-4A18-A39B-94919C22EE4A}"/>
              </a:ext>
            </a:extLst>
          </p:cNvPr>
          <p:cNvPicPr>
            <a:picLocks noChangeAspect="1"/>
          </p:cNvPicPr>
          <p:nvPr/>
        </p:nvPicPr>
        <p:blipFill>
          <a:blip r:embed="rId4"/>
          <a:stretch>
            <a:fillRect/>
          </a:stretch>
        </p:blipFill>
        <p:spPr>
          <a:xfrm>
            <a:off x="211927" y="377861"/>
            <a:ext cx="11768145" cy="2786665"/>
          </a:xfrm>
          <a:prstGeom prst="rect">
            <a:avLst/>
          </a:prstGeom>
        </p:spPr>
      </p:pic>
      <p:grpSp>
        <p:nvGrpSpPr>
          <p:cNvPr id="40" name="组合 47">
            <a:extLst>
              <a:ext uri="{FF2B5EF4-FFF2-40B4-BE49-F238E27FC236}">
                <a16:creationId xmlns:a16="http://schemas.microsoft.com/office/drawing/2014/main" xmlns="" id="{EF2C2F84-8950-FD38-239C-1F500C1814CB}"/>
              </a:ext>
            </a:extLst>
          </p:cNvPr>
          <p:cNvGrpSpPr/>
          <p:nvPr/>
        </p:nvGrpSpPr>
        <p:grpSpPr>
          <a:xfrm>
            <a:off x="6561969" y="2684015"/>
            <a:ext cx="3987770" cy="1079745"/>
            <a:chOff x="2221610" y="4106352"/>
            <a:chExt cx="4677440" cy="892629"/>
          </a:xfrm>
        </p:grpSpPr>
        <p:grpSp>
          <p:nvGrpSpPr>
            <p:cNvPr id="41" name="组合 31">
              <a:extLst>
                <a:ext uri="{FF2B5EF4-FFF2-40B4-BE49-F238E27FC236}">
                  <a16:creationId xmlns:a16="http://schemas.microsoft.com/office/drawing/2014/main" xmlns="" id="{0E6438CA-01AE-CF54-11FE-26FAE0740FF7}"/>
                </a:ext>
              </a:extLst>
            </p:cNvPr>
            <p:cNvGrpSpPr/>
            <p:nvPr/>
          </p:nvGrpSpPr>
          <p:grpSpPr>
            <a:xfrm>
              <a:off x="2221610" y="4106352"/>
              <a:ext cx="4677440" cy="892629"/>
              <a:chOff x="537541" y="3302000"/>
              <a:chExt cx="4067340" cy="990600"/>
            </a:xfrm>
            <a:effectLst>
              <a:outerShdw blurRad="254000" sx="102000" sy="102000" algn="ctr" rotWithShape="0">
                <a:prstClr val="black">
                  <a:alpha val="25000"/>
                </a:prstClr>
              </a:outerShdw>
            </a:effectLst>
          </p:grpSpPr>
          <p:sp>
            <p:nvSpPr>
              <p:cNvPr id="43" name="圆角矩形 32">
                <a:extLst>
                  <a:ext uri="{FF2B5EF4-FFF2-40B4-BE49-F238E27FC236}">
                    <a16:creationId xmlns:a16="http://schemas.microsoft.com/office/drawing/2014/main" xmlns="" id="{9E465B04-032C-5405-21C4-83186D9FB41C}"/>
                  </a:ext>
                </a:extLst>
              </p:cNvPr>
              <p:cNvSpPr/>
              <p:nvPr/>
            </p:nvSpPr>
            <p:spPr>
              <a:xfrm>
                <a:off x="537541" y="3302000"/>
                <a:ext cx="406734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i="0" u="none" strike="noStrike" kern="1200" cap="none" spc="0" normalizeH="0" baseline="0" noProof="0" dirty="0">
                  <a:ln>
                    <a:noFill/>
                  </a:ln>
                  <a:solidFill>
                    <a:prstClr val="white"/>
                  </a:solidFill>
                  <a:effectLst/>
                  <a:uLnTx/>
                  <a:uFillTx/>
                  <a:latin typeface="Cambria" panose="02040503050406030204" pitchFamily="18" charset="0"/>
                  <a:ea typeface="思源黑体 CN"/>
                </a:endParaRPr>
              </a:p>
            </p:txBody>
          </p:sp>
          <p:sp>
            <p:nvSpPr>
              <p:cNvPr id="44" name="圆角矩形 33">
                <a:extLst>
                  <a:ext uri="{FF2B5EF4-FFF2-40B4-BE49-F238E27FC236}">
                    <a16:creationId xmlns:a16="http://schemas.microsoft.com/office/drawing/2014/main" xmlns="" id="{DBEF8188-26C8-5054-E693-B0ADF0E628A9}"/>
                  </a:ext>
                </a:extLst>
              </p:cNvPr>
              <p:cNvSpPr/>
              <p:nvPr/>
            </p:nvSpPr>
            <p:spPr>
              <a:xfrm>
                <a:off x="604298" y="3378199"/>
                <a:ext cx="3888835"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i="0" u="none" strike="noStrike" kern="1200" cap="none" spc="0" normalizeH="0" baseline="0" noProof="0" dirty="0">
                  <a:ln>
                    <a:noFill/>
                  </a:ln>
                  <a:solidFill>
                    <a:prstClr val="white"/>
                  </a:solidFill>
                  <a:effectLst/>
                  <a:uLnTx/>
                  <a:uFillTx/>
                  <a:latin typeface="Cambria" panose="02040503050406030204" pitchFamily="18" charset="0"/>
                  <a:ea typeface="思源黑体 CN"/>
                </a:endParaRPr>
              </a:p>
            </p:txBody>
          </p:sp>
        </p:grpSp>
        <p:sp>
          <p:nvSpPr>
            <p:cNvPr id="42" name="文本框 41">
              <a:extLst>
                <a:ext uri="{FF2B5EF4-FFF2-40B4-BE49-F238E27FC236}">
                  <a16:creationId xmlns:a16="http://schemas.microsoft.com/office/drawing/2014/main" xmlns="" id="{18D52284-262B-F5F2-2DAB-ABB94EC72394}"/>
                </a:ext>
              </a:extLst>
            </p:cNvPr>
            <p:cNvSpPr txBox="1"/>
            <p:nvPr/>
          </p:nvSpPr>
          <p:spPr>
            <a:xfrm>
              <a:off x="3465360" y="4209496"/>
              <a:ext cx="2138205" cy="712432"/>
            </a:xfrm>
            <a:prstGeom prst="rect">
              <a:avLst/>
            </a:prstGeom>
            <a:noFill/>
          </p:spPr>
          <p:txBody>
            <a:bodyPr wrap="none" rtlCol="0">
              <a:spAutoFit/>
            </a:bodyPr>
            <a:lstStyle/>
            <a:p>
              <a:pPr lvl="0" algn="dist">
                <a:defRPr/>
              </a:pPr>
              <a:r>
                <a:rPr kumimoji="0" lang="vi-VN" altLang="zh-CN" sz="5000" b="1" i="0" u="none" strike="noStrike" kern="1200" cap="none" spc="0" normalizeH="0" baseline="0" noProof="0" dirty="0">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Mi-su</a:t>
              </a:r>
              <a:endParaRPr kumimoji="0" lang="zh-CN" altLang="en-US" sz="5000" b="1" i="0" u="none" strike="noStrike" kern="1200" cap="none" spc="0" normalizeH="0" baseline="0" noProof="0" dirty="0">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Tree>
    <p:extLst>
      <p:ext uri="{BB962C8B-B14F-4D97-AF65-F5344CB8AC3E}">
        <p14:creationId xmlns:p14="http://schemas.microsoft.com/office/powerpoint/2010/main" val="3627388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down)">
                                      <p:cBhvr>
                                        <p:cTn id="30" dur="580">
                                          <p:stCondLst>
                                            <p:cond delay="0"/>
                                          </p:stCondLst>
                                        </p:cTn>
                                        <p:tgtEl>
                                          <p:spTgt spid="29"/>
                                        </p:tgtEl>
                                      </p:cBhvr>
                                    </p:animEffect>
                                    <p:anim calcmode="lin" valueType="num">
                                      <p:cBhvr>
                                        <p:cTn id="31"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36" dur="26">
                                          <p:stCondLst>
                                            <p:cond delay="650"/>
                                          </p:stCondLst>
                                        </p:cTn>
                                        <p:tgtEl>
                                          <p:spTgt spid="29"/>
                                        </p:tgtEl>
                                      </p:cBhvr>
                                      <p:to x="100000" y="60000"/>
                                    </p:animScale>
                                    <p:animScale>
                                      <p:cBhvr>
                                        <p:cTn id="37" dur="166" decel="50000">
                                          <p:stCondLst>
                                            <p:cond delay="676"/>
                                          </p:stCondLst>
                                        </p:cTn>
                                        <p:tgtEl>
                                          <p:spTgt spid="29"/>
                                        </p:tgtEl>
                                      </p:cBhvr>
                                      <p:to x="100000" y="100000"/>
                                    </p:animScale>
                                    <p:animScale>
                                      <p:cBhvr>
                                        <p:cTn id="38" dur="26">
                                          <p:stCondLst>
                                            <p:cond delay="1312"/>
                                          </p:stCondLst>
                                        </p:cTn>
                                        <p:tgtEl>
                                          <p:spTgt spid="29"/>
                                        </p:tgtEl>
                                      </p:cBhvr>
                                      <p:to x="100000" y="80000"/>
                                    </p:animScale>
                                    <p:animScale>
                                      <p:cBhvr>
                                        <p:cTn id="39" dur="166" decel="50000">
                                          <p:stCondLst>
                                            <p:cond delay="1338"/>
                                          </p:stCondLst>
                                        </p:cTn>
                                        <p:tgtEl>
                                          <p:spTgt spid="29"/>
                                        </p:tgtEl>
                                      </p:cBhvr>
                                      <p:to x="100000" y="100000"/>
                                    </p:animScale>
                                    <p:animScale>
                                      <p:cBhvr>
                                        <p:cTn id="40" dur="26">
                                          <p:stCondLst>
                                            <p:cond delay="1642"/>
                                          </p:stCondLst>
                                        </p:cTn>
                                        <p:tgtEl>
                                          <p:spTgt spid="29"/>
                                        </p:tgtEl>
                                      </p:cBhvr>
                                      <p:to x="100000" y="90000"/>
                                    </p:animScale>
                                    <p:animScale>
                                      <p:cBhvr>
                                        <p:cTn id="41" dur="166" decel="50000">
                                          <p:stCondLst>
                                            <p:cond delay="1668"/>
                                          </p:stCondLst>
                                        </p:cTn>
                                        <p:tgtEl>
                                          <p:spTgt spid="29"/>
                                        </p:tgtEl>
                                      </p:cBhvr>
                                      <p:to x="100000" y="100000"/>
                                    </p:animScale>
                                    <p:animScale>
                                      <p:cBhvr>
                                        <p:cTn id="42" dur="26">
                                          <p:stCondLst>
                                            <p:cond delay="1808"/>
                                          </p:stCondLst>
                                        </p:cTn>
                                        <p:tgtEl>
                                          <p:spTgt spid="29"/>
                                        </p:tgtEl>
                                      </p:cBhvr>
                                      <p:to x="100000" y="95000"/>
                                    </p:animScale>
                                    <p:animScale>
                                      <p:cBhvr>
                                        <p:cTn id="43" dur="166" decel="50000">
                                          <p:stCondLst>
                                            <p:cond delay="1834"/>
                                          </p:stCondLst>
                                        </p:cTn>
                                        <p:tgtEl>
                                          <p:spTgt spid="29"/>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circle(in)">
                                      <p:cBhvr>
                                        <p:cTn id="48" dur="2000"/>
                                        <p:tgtEl>
                                          <p:spTgt spid="40"/>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down)">
                                      <p:cBhvr>
                                        <p:cTn id="53" dur="580">
                                          <p:stCondLst>
                                            <p:cond delay="0"/>
                                          </p:stCondLst>
                                        </p:cTn>
                                        <p:tgtEl>
                                          <p:spTgt spid="14"/>
                                        </p:tgtEl>
                                      </p:cBhvr>
                                    </p:animEffect>
                                    <p:anim calcmode="lin" valueType="num">
                                      <p:cBhvr>
                                        <p:cTn id="5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59" dur="26">
                                          <p:stCondLst>
                                            <p:cond delay="650"/>
                                          </p:stCondLst>
                                        </p:cTn>
                                        <p:tgtEl>
                                          <p:spTgt spid="14"/>
                                        </p:tgtEl>
                                      </p:cBhvr>
                                      <p:to x="100000" y="60000"/>
                                    </p:animScale>
                                    <p:animScale>
                                      <p:cBhvr>
                                        <p:cTn id="60" dur="166" decel="50000">
                                          <p:stCondLst>
                                            <p:cond delay="676"/>
                                          </p:stCondLst>
                                        </p:cTn>
                                        <p:tgtEl>
                                          <p:spTgt spid="14"/>
                                        </p:tgtEl>
                                      </p:cBhvr>
                                      <p:to x="100000" y="100000"/>
                                    </p:animScale>
                                    <p:animScale>
                                      <p:cBhvr>
                                        <p:cTn id="61" dur="26">
                                          <p:stCondLst>
                                            <p:cond delay="1312"/>
                                          </p:stCondLst>
                                        </p:cTn>
                                        <p:tgtEl>
                                          <p:spTgt spid="14"/>
                                        </p:tgtEl>
                                      </p:cBhvr>
                                      <p:to x="100000" y="80000"/>
                                    </p:animScale>
                                    <p:animScale>
                                      <p:cBhvr>
                                        <p:cTn id="62" dur="166" decel="50000">
                                          <p:stCondLst>
                                            <p:cond delay="1338"/>
                                          </p:stCondLst>
                                        </p:cTn>
                                        <p:tgtEl>
                                          <p:spTgt spid="14"/>
                                        </p:tgtEl>
                                      </p:cBhvr>
                                      <p:to x="100000" y="100000"/>
                                    </p:animScale>
                                    <p:animScale>
                                      <p:cBhvr>
                                        <p:cTn id="63" dur="26">
                                          <p:stCondLst>
                                            <p:cond delay="1642"/>
                                          </p:stCondLst>
                                        </p:cTn>
                                        <p:tgtEl>
                                          <p:spTgt spid="14"/>
                                        </p:tgtEl>
                                      </p:cBhvr>
                                      <p:to x="100000" y="90000"/>
                                    </p:animScale>
                                    <p:animScale>
                                      <p:cBhvr>
                                        <p:cTn id="64" dur="166" decel="50000">
                                          <p:stCondLst>
                                            <p:cond delay="1668"/>
                                          </p:stCondLst>
                                        </p:cTn>
                                        <p:tgtEl>
                                          <p:spTgt spid="14"/>
                                        </p:tgtEl>
                                      </p:cBhvr>
                                      <p:to x="100000" y="100000"/>
                                    </p:animScale>
                                    <p:animScale>
                                      <p:cBhvr>
                                        <p:cTn id="65" dur="26">
                                          <p:stCondLst>
                                            <p:cond delay="1808"/>
                                          </p:stCondLst>
                                        </p:cTn>
                                        <p:tgtEl>
                                          <p:spTgt spid="14"/>
                                        </p:tgtEl>
                                      </p:cBhvr>
                                      <p:to x="100000" y="95000"/>
                                    </p:animScale>
                                    <p:animScale>
                                      <p:cBhvr>
                                        <p:cTn id="66"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05C024A5-56EE-3373-B57D-414923ED8AD1}"/>
              </a:ext>
            </a:extLst>
          </p:cNvPr>
          <p:cNvSpPr/>
          <p:nvPr/>
        </p:nvSpPr>
        <p:spPr>
          <a:xfrm>
            <a:off x="2247900" y="2696655"/>
            <a:ext cx="9753600" cy="2728914"/>
          </a:xfrm>
          <a:prstGeom prst="roundRect">
            <a:avLst/>
          </a:prstGeom>
          <a:solidFill>
            <a:srgbClr val="FFFFFF">
              <a:alpha val="89020"/>
            </a:srgbClr>
          </a:soli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60963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1200" cap="none" spc="0" normalizeH="0" baseline="0" noProof="0" dirty="0">
                <a:ln>
                  <a:noFill/>
                </a:ln>
                <a:solidFill>
                  <a:srgbClr val="002060"/>
                </a:solidFill>
                <a:effectLst/>
                <a:uLnTx/>
                <a:uFillTx/>
                <a:latin typeface="UTM Avo" panose="02040603050506020204" pitchFamily="18" charset="0"/>
                <a:ea typeface="+mn-ea"/>
                <a:cs typeface="+mn-cs"/>
              </a:rPr>
              <a:t>	</a:t>
            </a:r>
            <a:endParaRPr kumimoji="0" lang="en-US" sz="2800" b="1" i="0" u="none" strike="noStrike" kern="1200" cap="none" spc="0" normalizeH="0" baseline="0" noProof="0" dirty="0">
              <a:ln>
                <a:noFill/>
              </a:ln>
              <a:solidFill>
                <a:srgbClr val="002060"/>
              </a:solidFill>
              <a:effectLst/>
              <a:uLnTx/>
              <a:uFillTx/>
              <a:latin typeface="UTM Avo" panose="02040603050506020204" pitchFamily="18" charset="0"/>
              <a:ea typeface="+mn-ea"/>
              <a:cs typeface="+mn-cs"/>
            </a:endParaRPr>
          </a:p>
        </p:txBody>
      </p:sp>
      <p:pic>
        <p:nvPicPr>
          <p:cNvPr id="16" name="图片 15">
            <a:extLst>
              <a:ext uri="{FF2B5EF4-FFF2-40B4-BE49-F238E27FC236}">
                <a16:creationId xmlns:a16="http://schemas.microsoft.com/office/drawing/2014/main" xmlns="" id="{37E0AC30-AEE3-408E-A76A-D6740BE711E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xmlns="" id="{38CA6394-FAC6-4CFB-9209-A30FAC903D8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xmlns="" id="{835C98A5-BA12-4ED0-B08B-1573DC5828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xmlns="" id="{67998B7F-35EB-436E-A190-D7B0FFCF0EC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grpSp>
        <p:nvGrpSpPr>
          <p:cNvPr id="35" name="组合 47">
            <a:extLst>
              <a:ext uri="{FF2B5EF4-FFF2-40B4-BE49-F238E27FC236}">
                <a16:creationId xmlns:a16="http://schemas.microsoft.com/office/drawing/2014/main" xmlns="" id="{DDF48529-2476-112C-E07A-3682D0D5CAC2}"/>
              </a:ext>
            </a:extLst>
          </p:cNvPr>
          <p:cNvGrpSpPr/>
          <p:nvPr/>
        </p:nvGrpSpPr>
        <p:grpSpPr>
          <a:xfrm>
            <a:off x="437035" y="1640800"/>
            <a:ext cx="3668845" cy="1615897"/>
            <a:chOff x="1189815" y="4012846"/>
            <a:chExt cx="9270840" cy="1117294"/>
          </a:xfrm>
        </p:grpSpPr>
        <p:grpSp>
          <p:nvGrpSpPr>
            <p:cNvPr id="36" name="组合 31">
              <a:extLst>
                <a:ext uri="{FF2B5EF4-FFF2-40B4-BE49-F238E27FC236}">
                  <a16:creationId xmlns:a16="http://schemas.microsoft.com/office/drawing/2014/main" xmlns="" id="{3F576675-A5AF-8F4B-EDAF-7AC55B2295E0}"/>
                </a:ext>
              </a:extLst>
            </p:cNvPr>
            <p:cNvGrpSpPr/>
            <p:nvPr/>
          </p:nvGrpSpPr>
          <p:grpSpPr>
            <a:xfrm>
              <a:off x="1189815" y="4012846"/>
              <a:ext cx="9270840" cy="1117294"/>
              <a:chOff x="-359672" y="3198230"/>
              <a:chExt cx="8061599" cy="1239923"/>
            </a:xfrm>
            <a:effectLst>
              <a:outerShdw blurRad="254000" sx="102000" sy="102000" algn="ctr" rotWithShape="0">
                <a:prstClr val="black">
                  <a:alpha val="25000"/>
                </a:prstClr>
              </a:outerShdw>
            </a:effectLst>
          </p:grpSpPr>
          <p:sp>
            <p:nvSpPr>
              <p:cNvPr id="38" name="圆角矩形 32">
                <a:extLst>
                  <a:ext uri="{FF2B5EF4-FFF2-40B4-BE49-F238E27FC236}">
                    <a16:creationId xmlns:a16="http://schemas.microsoft.com/office/drawing/2014/main" xmlns="" id="{6463F51D-3F4A-546C-0739-3C09CCBC5806}"/>
                  </a:ext>
                </a:extLst>
              </p:cNvPr>
              <p:cNvSpPr/>
              <p:nvPr/>
            </p:nvSpPr>
            <p:spPr>
              <a:xfrm>
                <a:off x="-359672" y="3198230"/>
                <a:ext cx="8061599" cy="123992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dirty="0">
                  <a:ln>
                    <a:noFill/>
                  </a:ln>
                  <a:solidFill>
                    <a:prstClr val="white"/>
                  </a:solidFill>
                  <a:effectLst/>
                  <a:uLnTx/>
                  <a:uFillTx/>
                  <a:ea typeface="思源黑体 CN"/>
                  <a:cs typeface="+mn-cs"/>
                </a:endParaRPr>
              </a:p>
            </p:txBody>
          </p:sp>
          <p:sp>
            <p:nvSpPr>
              <p:cNvPr id="39" name="圆角矩形 33">
                <a:extLst>
                  <a:ext uri="{FF2B5EF4-FFF2-40B4-BE49-F238E27FC236}">
                    <a16:creationId xmlns:a16="http://schemas.microsoft.com/office/drawing/2014/main" xmlns="" id="{20CB954F-CD7E-D312-5239-942BD06327C0}"/>
                  </a:ext>
                </a:extLst>
              </p:cNvPr>
              <p:cNvSpPr/>
              <p:nvPr/>
            </p:nvSpPr>
            <p:spPr>
              <a:xfrm>
                <a:off x="-359672" y="3291038"/>
                <a:ext cx="8061599" cy="1015405"/>
              </a:xfrm>
              <a:prstGeom prst="roundRect">
                <a:avLst>
                  <a:gd name="adj" fmla="val 50000"/>
                </a:avLst>
              </a:prstGeom>
              <a:no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37" name="文本框 41">
              <a:extLst>
                <a:ext uri="{FF2B5EF4-FFF2-40B4-BE49-F238E27FC236}">
                  <a16:creationId xmlns:a16="http://schemas.microsoft.com/office/drawing/2014/main" xmlns="" id="{1D70379B-611B-4261-F6E1-CA63B17CE26F}"/>
                </a:ext>
              </a:extLst>
            </p:cNvPr>
            <p:cNvSpPr txBox="1"/>
            <p:nvPr/>
          </p:nvSpPr>
          <p:spPr>
            <a:xfrm>
              <a:off x="2306681" y="4183141"/>
              <a:ext cx="4533953" cy="702269"/>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SG" altLang="zh-CN" sz="6000" b="1" i="0" u="none" strike="noStrike" kern="1200" cap="none" spc="0" normalizeH="0" baseline="0" noProof="0" dirty="0" err="1">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Hội</a:t>
              </a:r>
              <a:r>
                <a:rPr kumimoji="0" lang="vi-VN" altLang="zh-CN" sz="6000" b="1" i="0" u="none" strike="noStrike" kern="1200" cap="none" spc="0" normalizeH="0" baseline="0" noProof="0" dirty="0">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thảo</a:t>
              </a:r>
              <a:endParaRPr kumimoji="0" lang="zh-CN" altLang="en-US" sz="6000" b="1" i="0" u="none" strike="noStrike" kern="1200" cap="none" spc="0" normalizeH="0" baseline="0" noProof="0" dirty="0">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pic>
        <p:nvPicPr>
          <p:cNvPr id="40" name="Picture 39">
            <a:extLst>
              <a:ext uri="{FF2B5EF4-FFF2-40B4-BE49-F238E27FC236}">
                <a16:creationId xmlns:a16="http://schemas.microsoft.com/office/drawing/2014/main" xmlns="" id="{D9DF344E-D4ED-7937-C049-FD312523B328}"/>
              </a:ext>
            </a:extLst>
          </p:cNvPr>
          <p:cNvPicPr>
            <a:picLocks noChangeAspect="1"/>
          </p:cNvPicPr>
          <p:nvPr/>
        </p:nvPicPr>
        <p:blipFill>
          <a:blip r:embed="rId3"/>
          <a:stretch>
            <a:fillRect/>
          </a:stretch>
        </p:blipFill>
        <p:spPr>
          <a:xfrm>
            <a:off x="5139802" y="400269"/>
            <a:ext cx="6281737" cy="1896116"/>
          </a:xfrm>
          <a:prstGeom prst="rect">
            <a:avLst/>
          </a:prstGeom>
        </p:spPr>
      </p:pic>
      <p:sp>
        <p:nvSpPr>
          <p:cNvPr id="50" name="TextBox 49">
            <a:extLst>
              <a:ext uri="{FF2B5EF4-FFF2-40B4-BE49-F238E27FC236}">
                <a16:creationId xmlns:a16="http://schemas.microsoft.com/office/drawing/2014/main" xmlns="" id="{7851818D-4FCD-459E-2044-49C2845710C1}"/>
              </a:ext>
            </a:extLst>
          </p:cNvPr>
          <p:cNvSpPr txBox="1"/>
          <p:nvPr/>
        </p:nvSpPr>
        <p:spPr>
          <a:xfrm>
            <a:off x="2110171" y="3155950"/>
            <a:ext cx="10143358" cy="1477328"/>
          </a:xfrm>
          <a:prstGeom prst="rect">
            <a:avLst/>
          </a:prstGeom>
          <a:noFill/>
        </p:spPr>
        <p:txBody>
          <a:bodyPr wrap="square">
            <a:spAutoFit/>
          </a:bodyPr>
          <a:lstStyle/>
          <a:p>
            <a:pPr algn="ctr"/>
            <a:r>
              <a:rPr lang="vi-VN" sz="4500" b="1" dirty="0">
                <a:latin typeface="Cambria" panose="02040503050406030204" pitchFamily="18" charset="0"/>
                <a:ea typeface="Cambria" panose="02040503050406030204" pitchFamily="18" charset="0"/>
              </a:rPr>
              <a:t>C</a:t>
            </a:r>
            <a:r>
              <a:rPr lang="en-US" sz="4500" b="1" dirty="0" err="1">
                <a:latin typeface="Cambria" panose="02040503050406030204" pitchFamily="18" charset="0"/>
                <a:ea typeface="Cambria" panose="02040503050406030204" pitchFamily="18" charset="0"/>
              </a:rPr>
              <a:t>uộc</a:t>
            </a:r>
            <a:r>
              <a:rPr lang="en-US" sz="4500" b="1" dirty="0">
                <a:latin typeface="Cambria" panose="02040503050406030204" pitchFamily="18" charset="0"/>
                <a:ea typeface="Cambria" panose="02040503050406030204" pitchFamily="18" charset="0"/>
              </a:rPr>
              <a:t> </a:t>
            </a:r>
            <a:r>
              <a:rPr lang="en-US" sz="4500" b="1" dirty="0" err="1">
                <a:latin typeface="Cambria" panose="02040503050406030204" pitchFamily="18" charset="0"/>
                <a:ea typeface="Cambria" panose="02040503050406030204" pitchFamily="18" charset="0"/>
              </a:rPr>
              <a:t>họp</a:t>
            </a:r>
            <a:r>
              <a:rPr lang="en-US" sz="4500" b="1" dirty="0">
                <a:latin typeface="Cambria" panose="02040503050406030204" pitchFamily="18" charset="0"/>
                <a:ea typeface="Cambria" panose="02040503050406030204" pitchFamily="18" charset="0"/>
              </a:rPr>
              <a:t> ở </a:t>
            </a:r>
            <a:r>
              <a:rPr lang="en-US" sz="4500" b="1" dirty="0" err="1">
                <a:latin typeface="Cambria" panose="02040503050406030204" pitchFamily="18" charset="0"/>
                <a:ea typeface="Cambria" panose="02040503050406030204" pitchFamily="18" charset="0"/>
              </a:rPr>
              <a:t>phạm</a:t>
            </a:r>
            <a:r>
              <a:rPr lang="en-US" sz="4500" b="1" dirty="0">
                <a:latin typeface="Cambria" panose="02040503050406030204" pitchFamily="18" charset="0"/>
                <a:ea typeface="Cambria" panose="02040503050406030204" pitchFamily="18" charset="0"/>
              </a:rPr>
              <a:t> vi </a:t>
            </a:r>
            <a:r>
              <a:rPr lang="en-US" sz="4500" b="1" dirty="0" err="1">
                <a:latin typeface="Cambria" panose="02040503050406030204" pitchFamily="18" charset="0"/>
                <a:ea typeface="Cambria" panose="02040503050406030204" pitchFamily="18" charset="0"/>
              </a:rPr>
              <a:t>rộng</a:t>
            </a:r>
            <a:r>
              <a:rPr lang="en-US" sz="4500" b="1" dirty="0">
                <a:latin typeface="Cambria" panose="02040503050406030204" pitchFamily="18" charset="0"/>
                <a:ea typeface="Cambria" panose="02040503050406030204" pitchFamily="18" charset="0"/>
              </a:rPr>
              <a:t> </a:t>
            </a:r>
            <a:r>
              <a:rPr lang="en-US" sz="4500" b="1" dirty="0" err="1">
                <a:latin typeface="Cambria" panose="02040503050406030204" pitchFamily="18" charset="0"/>
                <a:ea typeface="Cambria" panose="02040503050406030204" pitchFamily="18" charset="0"/>
              </a:rPr>
              <a:t>để</a:t>
            </a:r>
            <a:r>
              <a:rPr lang="en-US" sz="4500" b="1" dirty="0">
                <a:latin typeface="Cambria" panose="02040503050406030204" pitchFamily="18" charset="0"/>
                <a:ea typeface="Cambria" panose="02040503050406030204" pitchFamily="18" charset="0"/>
              </a:rPr>
              <a:t> </a:t>
            </a:r>
            <a:r>
              <a:rPr lang="en-US" sz="4500" b="1" dirty="0" err="1">
                <a:latin typeface="Cambria" panose="02040503050406030204" pitchFamily="18" charset="0"/>
                <a:ea typeface="Cambria" panose="02040503050406030204" pitchFamily="18" charset="0"/>
              </a:rPr>
              <a:t>bày</a:t>
            </a:r>
            <a:r>
              <a:rPr lang="en-US" sz="4500" b="1" dirty="0">
                <a:latin typeface="Cambria" panose="02040503050406030204" pitchFamily="18" charset="0"/>
                <a:ea typeface="Cambria" panose="02040503050406030204" pitchFamily="18" charset="0"/>
              </a:rPr>
              <a:t> </a:t>
            </a:r>
            <a:r>
              <a:rPr lang="en-US" sz="4500" b="1" dirty="0" err="1">
                <a:latin typeface="Cambria" panose="02040503050406030204" pitchFamily="18" charset="0"/>
                <a:ea typeface="Cambria" panose="02040503050406030204" pitchFamily="18" charset="0"/>
              </a:rPr>
              <a:t>tỏ</a:t>
            </a:r>
            <a:r>
              <a:rPr lang="en-US" sz="4500" b="1" dirty="0">
                <a:latin typeface="Cambria" panose="02040503050406030204" pitchFamily="18" charset="0"/>
                <a:ea typeface="Cambria" panose="02040503050406030204" pitchFamily="18" charset="0"/>
              </a:rPr>
              <a:t>, </a:t>
            </a:r>
            <a:r>
              <a:rPr lang="en-US" sz="4500" b="1" dirty="0" err="1">
                <a:latin typeface="Cambria" panose="02040503050406030204" pitchFamily="18" charset="0"/>
                <a:ea typeface="Cambria" panose="02040503050406030204" pitchFamily="18" charset="0"/>
              </a:rPr>
              <a:t>trao</a:t>
            </a:r>
            <a:r>
              <a:rPr lang="en-US" sz="4500" b="1" dirty="0">
                <a:latin typeface="Cambria" panose="02040503050406030204" pitchFamily="18" charset="0"/>
                <a:ea typeface="Cambria" panose="02040503050406030204" pitchFamily="18" charset="0"/>
              </a:rPr>
              <a:t> </a:t>
            </a:r>
            <a:r>
              <a:rPr lang="en-US" sz="4500" b="1" dirty="0" err="1">
                <a:latin typeface="Cambria" panose="02040503050406030204" pitchFamily="18" charset="0"/>
                <a:ea typeface="Cambria" panose="02040503050406030204" pitchFamily="18" charset="0"/>
              </a:rPr>
              <a:t>đổi</a:t>
            </a:r>
            <a:r>
              <a:rPr lang="en-US" sz="4500" b="1" dirty="0">
                <a:latin typeface="Cambria" panose="02040503050406030204" pitchFamily="18" charset="0"/>
                <a:ea typeface="Cambria" panose="02040503050406030204" pitchFamily="18" charset="0"/>
              </a:rPr>
              <a:t> ý </a:t>
            </a:r>
            <a:r>
              <a:rPr lang="en-US" sz="4500" b="1" dirty="0" err="1">
                <a:latin typeface="Cambria" panose="02040503050406030204" pitchFamily="18" charset="0"/>
                <a:ea typeface="Cambria" panose="02040503050406030204" pitchFamily="18" charset="0"/>
              </a:rPr>
              <a:t>kiến</a:t>
            </a:r>
            <a:r>
              <a:rPr lang="en-US" sz="4500" b="1" dirty="0">
                <a:latin typeface="Cambria" panose="02040503050406030204" pitchFamily="18" charset="0"/>
                <a:ea typeface="Cambria" panose="02040503050406030204" pitchFamily="18" charset="0"/>
              </a:rPr>
              <a:t> </a:t>
            </a:r>
            <a:r>
              <a:rPr lang="en-US" sz="4500" b="1" dirty="0" err="1">
                <a:latin typeface="Cambria" panose="02040503050406030204" pitchFamily="18" charset="0"/>
                <a:ea typeface="Cambria" panose="02040503050406030204" pitchFamily="18" charset="0"/>
              </a:rPr>
              <a:t>về</a:t>
            </a:r>
            <a:r>
              <a:rPr lang="en-US" sz="4500" b="1" dirty="0">
                <a:latin typeface="Cambria" panose="02040503050406030204" pitchFamily="18" charset="0"/>
                <a:ea typeface="Cambria" panose="02040503050406030204" pitchFamily="18" charset="0"/>
              </a:rPr>
              <a:t> </a:t>
            </a:r>
            <a:r>
              <a:rPr lang="en-US" sz="4500" b="1" dirty="0" err="1">
                <a:latin typeface="Cambria" panose="02040503050406030204" pitchFamily="18" charset="0"/>
                <a:ea typeface="Cambria" panose="02040503050406030204" pitchFamily="18" charset="0"/>
              </a:rPr>
              <a:t>một</a:t>
            </a:r>
            <a:r>
              <a:rPr lang="en-US" sz="4500" b="1" dirty="0">
                <a:latin typeface="Cambria" panose="02040503050406030204" pitchFamily="18" charset="0"/>
                <a:ea typeface="Cambria" panose="02040503050406030204" pitchFamily="18" charset="0"/>
              </a:rPr>
              <a:t> </a:t>
            </a:r>
            <a:r>
              <a:rPr lang="en-US" sz="4500" b="1" dirty="0" err="1">
                <a:latin typeface="Cambria" panose="02040503050406030204" pitchFamily="18" charset="0"/>
                <a:ea typeface="Cambria" panose="02040503050406030204" pitchFamily="18" charset="0"/>
              </a:rPr>
              <a:t>vấn</a:t>
            </a:r>
            <a:r>
              <a:rPr lang="en-US" sz="4500" b="1" dirty="0">
                <a:latin typeface="Cambria" panose="02040503050406030204" pitchFamily="18" charset="0"/>
                <a:ea typeface="Cambria" panose="02040503050406030204" pitchFamily="18" charset="0"/>
              </a:rPr>
              <a:t> </a:t>
            </a:r>
            <a:r>
              <a:rPr lang="en-US" sz="4500" b="1" dirty="0" err="1">
                <a:latin typeface="Cambria" panose="02040503050406030204" pitchFamily="18" charset="0"/>
                <a:ea typeface="Cambria" panose="02040503050406030204" pitchFamily="18" charset="0"/>
              </a:rPr>
              <a:t>đề</a:t>
            </a:r>
            <a:r>
              <a:rPr lang="en-US" sz="4500" b="1" dirty="0">
                <a:latin typeface="Cambria" panose="02040503050406030204" pitchFamily="18" charset="0"/>
                <a:ea typeface="Cambria" panose="02040503050406030204" pitchFamily="18" charset="0"/>
              </a:rPr>
              <a:t> </a:t>
            </a:r>
            <a:r>
              <a:rPr lang="en-US" sz="4500" b="1" dirty="0" err="1">
                <a:latin typeface="Cambria" panose="02040503050406030204" pitchFamily="18" charset="0"/>
                <a:ea typeface="Cambria" panose="02040503050406030204" pitchFamily="18" charset="0"/>
              </a:rPr>
              <a:t>nào</a:t>
            </a:r>
            <a:r>
              <a:rPr lang="en-US" sz="4500" b="1" dirty="0">
                <a:latin typeface="Cambria" panose="02040503050406030204" pitchFamily="18" charset="0"/>
                <a:ea typeface="Cambria" panose="02040503050406030204" pitchFamily="18" charset="0"/>
              </a:rPr>
              <a:t> </a:t>
            </a:r>
            <a:r>
              <a:rPr lang="en-US" sz="4500" b="1" dirty="0" err="1">
                <a:latin typeface="Cambria" panose="02040503050406030204" pitchFamily="18" charset="0"/>
                <a:ea typeface="Cambria" panose="02040503050406030204" pitchFamily="18" charset="0"/>
              </a:rPr>
              <a:t>đó</a:t>
            </a:r>
            <a:r>
              <a:rPr lang="en-US" sz="4500" b="1"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887990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left)">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barn(inVertical)">
                                      <p:cBhvr>
                                        <p:cTn id="17" dur="500"/>
                                        <p:tgtEl>
                                          <p:spTgt spid="5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05C024A5-56EE-3373-B57D-414923ED8AD1}"/>
              </a:ext>
            </a:extLst>
          </p:cNvPr>
          <p:cNvSpPr/>
          <p:nvPr/>
        </p:nvSpPr>
        <p:spPr>
          <a:xfrm>
            <a:off x="2247900" y="2696655"/>
            <a:ext cx="9753600" cy="2728914"/>
          </a:xfrm>
          <a:prstGeom prst="roundRect">
            <a:avLst/>
          </a:prstGeom>
          <a:solidFill>
            <a:srgbClr val="FFFFFF">
              <a:alpha val="89020"/>
            </a:srgbClr>
          </a:soli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60963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1200" cap="none" spc="0" normalizeH="0" baseline="0" noProof="0" dirty="0">
                <a:ln>
                  <a:noFill/>
                </a:ln>
                <a:solidFill>
                  <a:srgbClr val="002060"/>
                </a:solidFill>
                <a:effectLst/>
                <a:uLnTx/>
                <a:uFillTx/>
                <a:latin typeface="UTM Avo" panose="02040603050506020204" pitchFamily="18" charset="0"/>
                <a:ea typeface="+mn-ea"/>
                <a:cs typeface="+mn-cs"/>
              </a:rPr>
              <a:t>	</a:t>
            </a:r>
            <a:endParaRPr kumimoji="0" lang="en-US" sz="2800" b="1" i="0" u="none" strike="noStrike" kern="1200" cap="none" spc="0" normalizeH="0" baseline="0" noProof="0" dirty="0">
              <a:ln>
                <a:noFill/>
              </a:ln>
              <a:solidFill>
                <a:srgbClr val="002060"/>
              </a:solidFill>
              <a:effectLst/>
              <a:uLnTx/>
              <a:uFillTx/>
              <a:latin typeface="UTM Avo" panose="02040603050506020204" pitchFamily="18" charset="0"/>
              <a:ea typeface="+mn-ea"/>
              <a:cs typeface="+mn-cs"/>
            </a:endParaRPr>
          </a:p>
        </p:txBody>
      </p:sp>
      <p:pic>
        <p:nvPicPr>
          <p:cNvPr id="16" name="图片 15">
            <a:extLst>
              <a:ext uri="{FF2B5EF4-FFF2-40B4-BE49-F238E27FC236}">
                <a16:creationId xmlns:a16="http://schemas.microsoft.com/office/drawing/2014/main" xmlns="" id="{37E0AC30-AEE3-408E-A76A-D6740BE711E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xmlns="" id="{38CA6394-FAC6-4CFB-9209-A30FAC903D8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xmlns="" id="{835C98A5-BA12-4ED0-B08B-1573DC5828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xmlns="" id="{67998B7F-35EB-436E-A190-D7B0FFCF0EC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grpSp>
        <p:nvGrpSpPr>
          <p:cNvPr id="35" name="组合 47">
            <a:extLst>
              <a:ext uri="{FF2B5EF4-FFF2-40B4-BE49-F238E27FC236}">
                <a16:creationId xmlns:a16="http://schemas.microsoft.com/office/drawing/2014/main" xmlns="" id="{DDF48529-2476-112C-E07A-3682D0D5CAC2}"/>
              </a:ext>
            </a:extLst>
          </p:cNvPr>
          <p:cNvGrpSpPr/>
          <p:nvPr/>
        </p:nvGrpSpPr>
        <p:grpSpPr>
          <a:xfrm>
            <a:off x="344613" y="1233858"/>
            <a:ext cx="5014787" cy="1615897"/>
            <a:chOff x="956273" y="3731470"/>
            <a:chExt cx="12671914" cy="1117294"/>
          </a:xfrm>
        </p:grpSpPr>
        <p:grpSp>
          <p:nvGrpSpPr>
            <p:cNvPr id="36" name="组合 31">
              <a:extLst>
                <a:ext uri="{FF2B5EF4-FFF2-40B4-BE49-F238E27FC236}">
                  <a16:creationId xmlns:a16="http://schemas.microsoft.com/office/drawing/2014/main" xmlns="" id="{3F576675-A5AF-8F4B-EDAF-7AC55B2295E0}"/>
                </a:ext>
              </a:extLst>
            </p:cNvPr>
            <p:cNvGrpSpPr/>
            <p:nvPr/>
          </p:nvGrpSpPr>
          <p:grpSpPr>
            <a:xfrm>
              <a:off x="956273" y="3731470"/>
              <a:ext cx="12671914" cy="1117294"/>
              <a:chOff x="-359672" y="3198230"/>
              <a:chExt cx="8061599" cy="1239923"/>
            </a:xfrm>
            <a:effectLst>
              <a:outerShdw blurRad="254000" sx="102000" sy="102000" algn="ctr" rotWithShape="0">
                <a:prstClr val="black">
                  <a:alpha val="25000"/>
                </a:prstClr>
              </a:outerShdw>
            </a:effectLst>
          </p:grpSpPr>
          <p:sp>
            <p:nvSpPr>
              <p:cNvPr id="38" name="圆角矩形 32">
                <a:extLst>
                  <a:ext uri="{FF2B5EF4-FFF2-40B4-BE49-F238E27FC236}">
                    <a16:creationId xmlns:a16="http://schemas.microsoft.com/office/drawing/2014/main" xmlns="" id="{6463F51D-3F4A-546C-0739-3C09CCBC5806}"/>
                  </a:ext>
                </a:extLst>
              </p:cNvPr>
              <p:cNvSpPr/>
              <p:nvPr/>
            </p:nvSpPr>
            <p:spPr>
              <a:xfrm>
                <a:off x="-359672" y="3198230"/>
                <a:ext cx="8061599" cy="123992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dirty="0">
                  <a:ln>
                    <a:noFill/>
                  </a:ln>
                  <a:solidFill>
                    <a:prstClr val="white"/>
                  </a:solidFill>
                  <a:effectLst/>
                  <a:uLnTx/>
                  <a:uFillTx/>
                  <a:latin typeface="Calibri" panose="020F0502020204030204"/>
                  <a:ea typeface="思源黑体 CN"/>
                  <a:cs typeface="+mn-cs"/>
                </a:endParaRPr>
              </a:p>
            </p:txBody>
          </p:sp>
          <p:sp>
            <p:nvSpPr>
              <p:cNvPr id="39" name="圆角矩形 33">
                <a:extLst>
                  <a:ext uri="{FF2B5EF4-FFF2-40B4-BE49-F238E27FC236}">
                    <a16:creationId xmlns:a16="http://schemas.microsoft.com/office/drawing/2014/main" xmlns="" id="{20CB954F-CD7E-D312-5239-942BD06327C0}"/>
                  </a:ext>
                </a:extLst>
              </p:cNvPr>
              <p:cNvSpPr/>
              <p:nvPr/>
            </p:nvSpPr>
            <p:spPr>
              <a:xfrm>
                <a:off x="-359672" y="3291038"/>
                <a:ext cx="8061599" cy="1015405"/>
              </a:xfrm>
              <a:prstGeom prst="roundRect">
                <a:avLst>
                  <a:gd name="adj" fmla="val 50000"/>
                </a:avLst>
              </a:prstGeom>
              <a:no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思源黑体 CN"/>
                  <a:cs typeface="+mn-cs"/>
                </a:endParaRPr>
              </a:p>
            </p:txBody>
          </p:sp>
        </p:grpSp>
        <p:sp>
          <p:nvSpPr>
            <p:cNvPr id="37" name="文本框 41">
              <a:extLst>
                <a:ext uri="{FF2B5EF4-FFF2-40B4-BE49-F238E27FC236}">
                  <a16:creationId xmlns:a16="http://schemas.microsoft.com/office/drawing/2014/main" xmlns="" id="{1D70379B-611B-4261-F6E1-CA63B17CE26F}"/>
                </a:ext>
              </a:extLst>
            </p:cNvPr>
            <p:cNvSpPr txBox="1"/>
            <p:nvPr/>
          </p:nvSpPr>
          <p:spPr>
            <a:xfrm>
              <a:off x="1703657" y="3967473"/>
              <a:ext cx="11407908" cy="595864"/>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SG" altLang="zh-CN" sz="5000" b="1" i="0" u="none" strike="noStrike" kern="1200" cap="none" spc="0" normalizeH="0" baseline="0" noProof="0" dirty="0" err="1">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Tàu</a:t>
              </a:r>
              <a:r>
                <a:rPr kumimoji="0" lang="en-SG" altLang="zh-CN" sz="5000" b="1" i="0" u="none" strike="noStrike" kern="1200" cap="none" spc="0" normalizeH="0" baseline="0" noProof="0" dirty="0">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SG" altLang="zh-CN" sz="5000" b="1" i="0" u="none" strike="noStrike" kern="1200" cap="none" spc="0" normalizeH="0" baseline="0" noProof="0" dirty="0" err="1">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điện</a:t>
              </a:r>
              <a:r>
                <a:rPr kumimoji="0" lang="en-SG" altLang="zh-CN" sz="5000" b="1" i="0" u="none" strike="noStrike" kern="1200" cap="none" spc="0" normalizeH="0" baseline="0" noProof="0" dirty="0">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SG" altLang="zh-CN" sz="5000" b="1" i="0" u="none" strike="noStrike" kern="1200" cap="none" spc="0" normalizeH="0" baseline="0" noProof="0" dirty="0" err="1">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ngầm</a:t>
              </a:r>
              <a:endParaRPr kumimoji="0" lang="zh-CN" altLang="en-US" sz="5000" b="1" i="0" u="none" strike="noStrike" kern="1200" cap="none" spc="0" normalizeH="0" baseline="0" noProof="0" dirty="0">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pic>
        <p:nvPicPr>
          <p:cNvPr id="40" name="Picture 39">
            <a:extLst>
              <a:ext uri="{FF2B5EF4-FFF2-40B4-BE49-F238E27FC236}">
                <a16:creationId xmlns:a16="http://schemas.microsoft.com/office/drawing/2014/main" xmlns="" id="{D9DF344E-D4ED-7937-C049-FD312523B328}"/>
              </a:ext>
            </a:extLst>
          </p:cNvPr>
          <p:cNvPicPr>
            <a:picLocks noChangeAspect="1"/>
          </p:cNvPicPr>
          <p:nvPr/>
        </p:nvPicPr>
        <p:blipFill>
          <a:blip r:embed="rId3"/>
          <a:stretch>
            <a:fillRect/>
          </a:stretch>
        </p:blipFill>
        <p:spPr>
          <a:xfrm>
            <a:off x="5822219" y="406751"/>
            <a:ext cx="6281737" cy="1896116"/>
          </a:xfrm>
          <a:prstGeom prst="rect">
            <a:avLst/>
          </a:prstGeom>
        </p:spPr>
      </p:pic>
      <p:sp>
        <p:nvSpPr>
          <p:cNvPr id="50" name="TextBox 49">
            <a:extLst>
              <a:ext uri="{FF2B5EF4-FFF2-40B4-BE49-F238E27FC236}">
                <a16:creationId xmlns:a16="http://schemas.microsoft.com/office/drawing/2014/main" xmlns="" id="{7851818D-4FCD-459E-2044-49C2845710C1}"/>
              </a:ext>
            </a:extLst>
          </p:cNvPr>
          <p:cNvSpPr txBox="1"/>
          <p:nvPr/>
        </p:nvSpPr>
        <p:spPr>
          <a:xfrm>
            <a:off x="2110171" y="3155950"/>
            <a:ext cx="10143358" cy="1569660"/>
          </a:xfrm>
          <a:prstGeom prst="rect">
            <a:avLst/>
          </a:prstGeom>
          <a:noFill/>
        </p:spPr>
        <p:txBody>
          <a:bodyPr wrap="square">
            <a:spAutoFit/>
          </a:bodyPr>
          <a:lstStyle/>
          <a:p>
            <a:pPr lvl="0" algn="ctr"/>
            <a:r>
              <a:rPr lang="vi-VN" sz="4800" b="1" dirty="0">
                <a:solidFill>
                  <a:prstClr val="black"/>
                </a:solidFill>
                <a:latin typeface="Cambria" panose="02040503050406030204" pitchFamily="18" charset="0"/>
                <a:ea typeface="Cambria" panose="02040503050406030204" pitchFamily="18" charset="0"/>
              </a:rPr>
              <a:t>Loại phương tiện giao thông chạy bằng điện, đi ngầm trong lòng đất.</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631908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left)">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barn(inVertical)">
                                      <p:cBhvr>
                                        <p:cTn id="17" dur="500"/>
                                        <p:tgtEl>
                                          <p:spTgt spid="5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52743D89-D9B2-CABD-0465-BBC813DE55AC}"/>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2385" y="-241736"/>
            <a:ext cx="1755228" cy="1755228"/>
          </a:xfrm>
          <a:prstGeom prst="rect">
            <a:avLst/>
          </a:prstGeom>
        </p:spPr>
      </p:pic>
      <p:grpSp>
        <p:nvGrpSpPr>
          <p:cNvPr id="11" name="กลุ่ม 33">
            <a:extLst>
              <a:ext uri="{FF2B5EF4-FFF2-40B4-BE49-F238E27FC236}">
                <a16:creationId xmlns:a16="http://schemas.microsoft.com/office/drawing/2014/main" xmlns="" id="{0C5479B6-52C5-4FBF-B76C-77FA3037B322}"/>
              </a:ext>
            </a:extLst>
          </p:cNvPr>
          <p:cNvGrpSpPr/>
          <p:nvPr/>
        </p:nvGrpSpPr>
        <p:grpSpPr>
          <a:xfrm>
            <a:off x="2408878" y="1075113"/>
            <a:ext cx="2009586" cy="1953322"/>
            <a:chOff x="4948422" y="990564"/>
            <a:chExt cx="2009586" cy="1953322"/>
          </a:xfrm>
        </p:grpSpPr>
        <p:grpSp>
          <p:nvGrpSpPr>
            <p:cNvPr id="12" name="Group 84">
              <a:extLst>
                <a:ext uri="{FF2B5EF4-FFF2-40B4-BE49-F238E27FC236}">
                  <a16:creationId xmlns:a16="http://schemas.microsoft.com/office/drawing/2014/main" xmlns="" id="{1EC0E0F5-3BE4-4A41-9B92-59C8D1BF085D}"/>
                </a:ext>
              </a:extLst>
            </p:cNvPr>
            <p:cNvGrpSpPr/>
            <p:nvPr/>
          </p:nvGrpSpPr>
          <p:grpSpPr>
            <a:xfrm rot="16200000">
              <a:off x="4976554" y="962432"/>
              <a:ext cx="1953322" cy="2009586"/>
              <a:chOff x="11019592" y="2113178"/>
              <a:chExt cx="722760" cy="745581"/>
            </a:xfrm>
          </p:grpSpPr>
          <p:sp>
            <p:nvSpPr>
              <p:cNvPr id="14" name="Oval 78">
                <a:extLst>
                  <a:ext uri="{FF2B5EF4-FFF2-40B4-BE49-F238E27FC236}">
                    <a16:creationId xmlns:a16="http://schemas.microsoft.com/office/drawing/2014/main" xmlns="" id="{E0ACAF79-671D-4492-A652-EAD5E708657F}"/>
                  </a:ext>
                </a:extLst>
              </p:cNvPr>
              <p:cNvSpPr/>
              <p:nvPr/>
            </p:nvSpPr>
            <p:spPr>
              <a:xfrm>
                <a:off x="11030197" y="2146604"/>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Oval 81">
                <a:extLst>
                  <a:ext uri="{FF2B5EF4-FFF2-40B4-BE49-F238E27FC236}">
                    <a16:creationId xmlns:a16="http://schemas.microsoft.com/office/drawing/2014/main" xmlns="" id="{2821AA3D-5D6E-4771-B805-6928BAB6976A}"/>
                  </a:ext>
                </a:extLst>
              </p:cNvPr>
              <p:cNvSpPr/>
              <p:nvPr/>
            </p:nvSpPr>
            <p:spPr>
              <a:xfrm>
                <a:off x="11019592" y="2113178"/>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สี่เหลี่ยมผืนผ้า 32">
              <a:extLst>
                <a:ext uri="{FF2B5EF4-FFF2-40B4-BE49-F238E27FC236}">
                  <a16:creationId xmlns:a16="http://schemas.microsoft.com/office/drawing/2014/main" xmlns="" id="{15BE4B21-105B-4066-839B-09622D7FA497}"/>
                </a:ext>
              </a:extLst>
            </p:cNvPr>
            <p:cNvSpPr/>
            <p:nvPr/>
          </p:nvSpPr>
          <p:spPr>
            <a:xfrm>
              <a:off x="5473880" y="1296997"/>
              <a:ext cx="934871" cy="156966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9600" b="0" i="0" u="none" strike="noStrike" kern="1200" cap="none" spc="0" normalizeH="0" baseline="0" noProof="0" dirty="0">
                  <a:ln>
                    <a:noFill/>
                  </a:ln>
                  <a:solidFill>
                    <a:prstClr val="white"/>
                  </a:solidFill>
                  <a:effectLst/>
                  <a:uLnTx/>
                  <a:uFillTx/>
                  <a:latin typeface="SVN-Cookies" panose="02040603050506020204" pitchFamily="18" charset="0"/>
                  <a:ea typeface="+mn-ea"/>
                  <a:cs typeface="Surafont Sanukchang" charset="-34"/>
                </a:rPr>
                <a:t>3</a:t>
              </a:r>
              <a:endParaRPr kumimoji="0" lang="th-TH" sz="9600" b="0" i="0" u="none" strike="noStrike" kern="1200" cap="none" spc="0" normalizeH="0" baseline="0" noProof="0" dirty="0">
                <a:ln>
                  <a:noFill/>
                </a:ln>
                <a:solidFill>
                  <a:prstClr val="white"/>
                </a:solidFill>
                <a:effectLst/>
                <a:uLnTx/>
                <a:uFillTx/>
                <a:latin typeface="SVN-Cookies" panose="02040603050506020204" pitchFamily="18" charset="0"/>
                <a:ea typeface="+mn-ea"/>
                <a:cs typeface="Surafont Sanukchang" charset="-34"/>
              </a:endParaRPr>
            </a:p>
          </p:txBody>
        </p:sp>
      </p:grpSp>
      <p:pic>
        <p:nvPicPr>
          <p:cNvPr id="9" name="图片 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81910" y="-368116"/>
            <a:ext cx="7957464" cy="6006706"/>
          </a:xfrm>
          <a:prstGeom prst="rect">
            <a:avLst/>
          </a:prstGeom>
        </p:spPr>
      </p:pic>
      <p:pic>
        <p:nvPicPr>
          <p:cNvPr id="10" name="Picture 9">
            <a:extLst>
              <a:ext uri="{FF2B5EF4-FFF2-40B4-BE49-F238E27FC236}">
                <a16:creationId xmlns:a16="http://schemas.microsoft.com/office/drawing/2014/main" xmlns="" id="{826617FB-3C77-8F99-4970-58442E758EDA}"/>
              </a:ext>
            </a:extLst>
          </p:cNvPr>
          <p:cNvPicPr>
            <a:picLocks noChangeAspect="1"/>
          </p:cNvPicPr>
          <p:nvPr/>
        </p:nvPicPr>
        <p:blipFill>
          <a:blip r:embed="rId6"/>
          <a:stretch>
            <a:fillRect/>
          </a:stretch>
        </p:blipFill>
        <p:spPr>
          <a:xfrm>
            <a:off x="3881910" y="0"/>
            <a:ext cx="7925487" cy="5389331"/>
          </a:xfrm>
          <a:prstGeom prst="rect">
            <a:avLst/>
          </a:prstGeom>
        </p:spPr>
      </p:pic>
    </p:spTree>
    <p:extLst>
      <p:ext uri="{BB962C8B-B14F-4D97-AF65-F5344CB8AC3E}">
        <p14:creationId xmlns:p14="http://schemas.microsoft.com/office/powerpoint/2010/main" val="4243714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32" presetClass="emph" presetSubtype="0" fill="hold" nodeType="withEffect">
                                  <p:stCondLst>
                                    <p:cond delay="1900"/>
                                  </p:stCondLst>
                                  <p:childTnLst>
                                    <p:animRot by="120000">
                                      <p:cBhvr>
                                        <p:cTn id="9" dur="100" fill="hold">
                                          <p:stCondLst>
                                            <p:cond delay="0"/>
                                          </p:stCondLst>
                                        </p:cTn>
                                        <p:tgtEl>
                                          <p:spTgt spid="11"/>
                                        </p:tgtEl>
                                        <p:attrNameLst>
                                          <p:attrName>r</p:attrName>
                                        </p:attrNameLst>
                                      </p:cBhvr>
                                    </p:animRot>
                                    <p:animRot by="-240000">
                                      <p:cBhvr>
                                        <p:cTn id="10" dur="200" fill="hold">
                                          <p:stCondLst>
                                            <p:cond delay="200"/>
                                          </p:stCondLst>
                                        </p:cTn>
                                        <p:tgtEl>
                                          <p:spTgt spid="11"/>
                                        </p:tgtEl>
                                        <p:attrNameLst>
                                          <p:attrName>r</p:attrName>
                                        </p:attrNameLst>
                                      </p:cBhvr>
                                    </p:animRot>
                                    <p:animRot by="240000">
                                      <p:cBhvr>
                                        <p:cTn id="11" dur="200" fill="hold">
                                          <p:stCondLst>
                                            <p:cond delay="400"/>
                                          </p:stCondLst>
                                        </p:cTn>
                                        <p:tgtEl>
                                          <p:spTgt spid="11"/>
                                        </p:tgtEl>
                                        <p:attrNameLst>
                                          <p:attrName>r</p:attrName>
                                        </p:attrNameLst>
                                      </p:cBhvr>
                                    </p:animRot>
                                    <p:animRot by="-240000">
                                      <p:cBhvr>
                                        <p:cTn id="12" dur="200" fill="hold">
                                          <p:stCondLst>
                                            <p:cond delay="600"/>
                                          </p:stCondLst>
                                        </p:cTn>
                                        <p:tgtEl>
                                          <p:spTgt spid="11"/>
                                        </p:tgtEl>
                                        <p:attrNameLst>
                                          <p:attrName>r</p:attrName>
                                        </p:attrNameLst>
                                      </p:cBhvr>
                                    </p:animRot>
                                    <p:animRot by="120000">
                                      <p:cBhvr>
                                        <p:cTn id="13" dur="200" fill="hold">
                                          <p:stCondLst>
                                            <p:cond delay="800"/>
                                          </p:stCondLst>
                                        </p:cTn>
                                        <p:tgtEl>
                                          <p:spTgt spid="11"/>
                                        </p:tgtEl>
                                        <p:attrNameLst>
                                          <p:attrName>r</p:attrName>
                                        </p:attrNameLst>
                                      </p:cBhvr>
                                    </p:animRot>
                                  </p:childTnLst>
                                </p:cTn>
                              </p:par>
                              <p:par>
                                <p:cTn id="14" presetID="53"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xmlns="" id="{37E0AC30-AEE3-408E-A76A-D6740BE711E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xmlns="" id="{38CA6394-FAC6-4CFB-9209-A30FAC903D8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xmlns="" id="{835C98A5-BA12-4ED0-B08B-1573DC5828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xmlns="" id="{67998B7F-35EB-436E-A190-D7B0FFCF0EC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pic>
        <p:nvPicPr>
          <p:cNvPr id="11" name="Picture 10">
            <a:extLst>
              <a:ext uri="{FF2B5EF4-FFF2-40B4-BE49-F238E27FC236}">
                <a16:creationId xmlns:a16="http://schemas.microsoft.com/office/drawing/2014/main" xmlns="" id="{2A0F3EA6-6062-D67B-B5D9-BCC9A173DD91}"/>
              </a:ext>
            </a:extLst>
          </p:cNvPr>
          <p:cNvPicPr>
            <a:picLocks noChangeAspect="1"/>
          </p:cNvPicPr>
          <p:nvPr/>
        </p:nvPicPr>
        <p:blipFill>
          <a:blip r:embed="rId3"/>
          <a:stretch>
            <a:fillRect/>
          </a:stretch>
        </p:blipFill>
        <p:spPr>
          <a:xfrm>
            <a:off x="-201053" y="212497"/>
            <a:ext cx="2847079" cy="1536325"/>
          </a:xfrm>
          <a:prstGeom prst="rect">
            <a:avLst/>
          </a:prstGeom>
        </p:spPr>
      </p:pic>
      <p:sp>
        <p:nvSpPr>
          <p:cNvPr id="2" name="Rectangle 1"/>
          <p:cNvSpPr/>
          <p:nvPr/>
        </p:nvSpPr>
        <p:spPr>
          <a:xfrm>
            <a:off x="2134790" y="155310"/>
            <a:ext cx="10033000" cy="1200329"/>
          </a:xfrm>
          <a:prstGeom prst="rect">
            <a:avLst/>
          </a:prstGeom>
          <a:solidFill>
            <a:schemeClr val="accent2"/>
          </a:solidFill>
        </p:spPr>
        <p:txBody>
          <a:bodyPr wrap="square">
            <a:spAutoFit/>
          </a:bodyPr>
          <a:lstStyle/>
          <a:p>
            <a:pPr algn="ctr"/>
            <a:r>
              <a:rPr lang="vi-VN" sz="3600" b="1" dirty="0">
                <a:solidFill>
                  <a:schemeClr val="bg1"/>
                </a:solidFill>
                <a:latin typeface="Cambria" panose="02040503050406030204" pitchFamily="18" charset="0"/>
                <a:ea typeface="Cambria" panose="02040503050406030204" pitchFamily="18" charset="0"/>
                <a:cs typeface="Calibri" panose="020F0502020204030204" pitchFamily="34" charset="0"/>
              </a:rPr>
              <a:t>Dương được ba mẹ cho đi du lịch ở đâu? Điểm tham quan nào gây ấn tượng nhất với cậu bé? </a:t>
            </a:r>
          </a:p>
        </p:txBody>
      </p:sp>
      <p:sp>
        <p:nvSpPr>
          <p:cNvPr id="5" name="Rectangle 4"/>
          <p:cNvSpPr/>
          <p:nvPr/>
        </p:nvSpPr>
        <p:spPr>
          <a:xfrm>
            <a:off x="2134790" y="1440761"/>
            <a:ext cx="9956799" cy="2308324"/>
          </a:xfrm>
          <a:prstGeom prst="rect">
            <a:avLst/>
          </a:prstGeom>
          <a:solidFill>
            <a:schemeClr val="bg1"/>
          </a:solidFill>
        </p:spPr>
        <p:txBody>
          <a:bodyPr wrap="square">
            <a:spAutoFit/>
          </a:bodyPr>
          <a:lstStyle/>
          <a:p>
            <a:pPr algn="just"/>
            <a:r>
              <a:rPr lang="vi-VN" sz="4800" b="1" dirty="0">
                <a:solidFill>
                  <a:srgbClr val="002060"/>
                </a:solidFill>
                <a:latin typeface="Cambria" panose="02040503050406030204" pitchFamily="18" charset="0"/>
                <a:ea typeface="Cambria" panose="02040503050406030204" pitchFamily="18" charset="0"/>
              </a:rPr>
              <a:t>Dương được ba mẹ cho đi du lịch ở Pa-ri, thủ đô nước Pháp. Dương ấn tượng nhất với tháp Ép-phen.</a:t>
            </a:r>
          </a:p>
        </p:txBody>
      </p:sp>
    </p:spTree>
    <p:extLst>
      <p:ext uri="{BB962C8B-B14F-4D97-AF65-F5344CB8AC3E}">
        <p14:creationId xmlns:p14="http://schemas.microsoft.com/office/powerpoint/2010/main" val="36294726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xmlns="" id="{37E0AC30-AEE3-408E-A76A-D6740BE711E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xmlns="" id="{38CA6394-FAC6-4CFB-9209-A30FAC903D8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xmlns="" id="{835C98A5-BA12-4ED0-B08B-1573DC5828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xmlns="" id="{67998B7F-35EB-436E-A190-D7B0FFCF0EC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Rectangle 1"/>
          <p:cNvSpPr/>
          <p:nvPr/>
        </p:nvSpPr>
        <p:spPr>
          <a:xfrm>
            <a:off x="2134790" y="155310"/>
            <a:ext cx="10033000" cy="1200329"/>
          </a:xfrm>
          <a:prstGeom prst="rect">
            <a:avLst/>
          </a:prstGeom>
          <a:solidFill>
            <a:schemeClr val="accent2"/>
          </a:solidFill>
        </p:spPr>
        <p:txBody>
          <a:bodyPr wrap="square">
            <a:spAutoFit/>
          </a:bodyPr>
          <a:lstStyle/>
          <a:p>
            <a:pPr lvl="0" algn="ctr"/>
            <a:r>
              <a:rPr lang="vi-VN" sz="3600" b="1" dirty="0">
                <a:solidFill>
                  <a:prstClr val="white"/>
                </a:solidFill>
                <a:latin typeface="Cambria" panose="02040503050406030204" pitchFamily="18" charset="0"/>
                <a:ea typeface="Cambria" panose="02040503050406030204" pitchFamily="18" charset="0"/>
                <a:cs typeface="Calibri" panose="020F0502020204030204" pitchFamily="34" charset="0"/>
              </a:rPr>
              <a:t>Qua con mắt Dương và lời kể của bà Mi-su, tháp Ép-phen đẹp như thế nào?</a:t>
            </a:r>
            <a:endPar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4" name="Picture 3">
            <a:extLst>
              <a:ext uri="{FF2B5EF4-FFF2-40B4-BE49-F238E27FC236}">
                <a16:creationId xmlns:a16="http://schemas.microsoft.com/office/drawing/2014/main" xmlns="" id="{5077B7ED-9C4A-596A-0DB2-B7D17E5B18F9}"/>
              </a:ext>
            </a:extLst>
          </p:cNvPr>
          <p:cNvPicPr>
            <a:picLocks noChangeAspect="1"/>
          </p:cNvPicPr>
          <p:nvPr/>
        </p:nvPicPr>
        <p:blipFill>
          <a:blip r:embed="rId3"/>
          <a:stretch>
            <a:fillRect/>
          </a:stretch>
        </p:blipFill>
        <p:spPr>
          <a:xfrm>
            <a:off x="-226191" y="329826"/>
            <a:ext cx="3103018" cy="1612290"/>
          </a:xfrm>
          <a:prstGeom prst="rect">
            <a:avLst/>
          </a:prstGeom>
        </p:spPr>
      </p:pic>
      <p:grpSp>
        <p:nvGrpSpPr>
          <p:cNvPr id="20" name="Group 19">
            <a:extLst>
              <a:ext uri="{FF2B5EF4-FFF2-40B4-BE49-F238E27FC236}">
                <a16:creationId xmlns:a16="http://schemas.microsoft.com/office/drawing/2014/main" xmlns="" id="{97893808-E977-CA95-3E59-FC87A4A825CB}"/>
              </a:ext>
            </a:extLst>
          </p:cNvPr>
          <p:cNvGrpSpPr/>
          <p:nvPr/>
        </p:nvGrpSpPr>
        <p:grpSpPr>
          <a:xfrm>
            <a:off x="406400" y="1155177"/>
            <a:ext cx="11226800" cy="5547514"/>
            <a:chOff x="572809" y="1363244"/>
            <a:chExt cx="10373080" cy="5364710"/>
          </a:xfrm>
        </p:grpSpPr>
        <p:pic>
          <p:nvPicPr>
            <p:cNvPr id="23" name="图片 2">
              <a:extLst>
                <a:ext uri="{FF2B5EF4-FFF2-40B4-BE49-F238E27FC236}">
                  <a16:creationId xmlns:a16="http://schemas.microsoft.com/office/drawing/2014/main" xmlns="" id="{60CD73A0-C556-A15E-F6FB-51963F18A4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809" y="1363244"/>
              <a:ext cx="10373080" cy="5364710"/>
            </a:xfrm>
            <a:prstGeom prst="rect">
              <a:avLst/>
            </a:prstGeom>
          </p:spPr>
        </p:pic>
        <p:sp>
          <p:nvSpPr>
            <p:cNvPr id="24" name="TextBox 23">
              <a:extLst>
                <a:ext uri="{FF2B5EF4-FFF2-40B4-BE49-F238E27FC236}">
                  <a16:creationId xmlns:a16="http://schemas.microsoft.com/office/drawing/2014/main" xmlns="" id="{140FD2DF-B36B-9ED0-B943-D6B739C8822A}"/>
                </a:ext>
              </a:extLst>
            </p:cNvPr>
            <p:cNvSpPr txBox="1"/>
            <p:nvPr/>
          </p:nvSpPr>
          <p:spPr>
            <a:xfrm>
              <a:off x="909988" y="2021373"/>
              <a:ext cx="9341030" cy="4137120"/>
            </a:xfrm>
            <a:prstGeom prst="rect">
              <a:avLst/>
            </a:prstGeom>
            <a:noFill/>
          </p:spPr>
          <p:txBody>
            <a:bodyPr wrap="square">
              <a:spAutoFit/>
            </a:bodyPr>
            <a:lstStyle/>
            <a:p>
              <a:pPr algn="just"/>
              <a:r>
                <a:rPr lang="vi-VN" sz="3400" b="1" dirty="0">
                  <a:effectLst/>
                  <a:latin typeface="Cambria" panose="02040503050406030204" pitchFamily="18" charset="0"/>
                  <a:ea typeface="Cambria" panose="02040503050406030204" pitchFamily="18" charset="0"/>
                </a:rPr>
                <a:t>+ Tháp Ép-phen cao sừng sững trên nền trời xanh bao la.</a:t>
              </a:r>
            </a:p>
            <a:p>
              <a:pPr algn="just"/>
              <a:r>
                <a:rPr lang="vi-VN" sz="3400" b="1" dirty="0">
                  <a:effectLst/>
                  <a:latin typeface="Cambria" panose="02040503050406030204" pitchFamily="18" charset="0"/>
                  <a:ea typeface="Cambria" panose="02040503050406030204" pitchFamily="18" charset="0"/>
                </a:rPr>
                <a:t>+ Tháp Ép-phen được lắp đặt hệ thống gồm </a:t>
              </a:r>
            </a:p>
            <a:p>
              <a:pPr algn="just"/>
              <a:r>
                <a:rPr lang="vi-VN" sz="3400" b="1" dirty="0">
                  <a:effectLst/>
                  <a:latin typeface="Cambria" panose="02040503050406030204" pitchFamily="18" charset="0"/>
                  <a:ea typeface="Cambria" panose="02040503050406030204" pitchFamily="18" charset="0"/>
                </a:rPr>
                <a:t>20 000 ngọn đèn và 336 máy chiếu sáng, tạo nên một cảnh tượng tuyệt đẹp. </a:t>
              </a:r>
            </a:p>
            <a:p>
              <a:pPr algn="just"/>
              <a:r>
                <a:rPr lang="vi-VN" sz="3400" b="1" dirty="0">
                  <a:effectLst/>
                  <a:latin typeface="Cambria" panose="02040503050406030204" pitchFamily="18" charset="0"/>
                  <a:ea typeface="Cambria" panose="02040503050406030204" pitchFamily="18" charset="0"/>
                </a:rPr>
                <a:t>Vào buổi tối, ánh sáng đèn lung linh làm nổi bật kiến trúc độc đáo của tháp. Đó là lí do vì sao mọi người lại gọi Pa-ri là kinh đô của ánh sáng.</a:t>
              </a:r>
              <a:endParaRPr lang="en-SG" sz="3400" b="1"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738728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1514" y="490130"/>
            <a:ext cx="2975106" cy="1536325"/>
          </a:xfrm>
          <a:prstGeom prst="rect">
            <a:avLst/>
          </a:prstGeom>
        </p:spPr>
      </p:pic>
      <p:sp>
        <p:nvSpPr>
          <p:cNvPr id="5" name="Rectangle 4">
            <a:extLst>
              <a:ext uri="{FF2B5EF4-FFF2-40B4-BE49-F238E27FC236}">
                <a16:creationId xmlns:a16="http://schemas.microsoft.com/office/drawing/2014/main" xmlns="" id="{C292558E-9922-C184-5176-BA621734F025}"/>
              </a:ext>
            </a:extLst>
          </p:cNvPr>
          <p:cNvSpPr/>
          <p:nvPr/>
        </p:nvSpPr>
        <p:spPr>
          <a:xfrm>
            <a:off x="2731690" y="396610"/>
            <a:ext cx="9460310" cy="1323439"/>
          </a:xfrm>
          <a:prstGeom prst="rect">
            <a:avLst/>
          </a:prstGeom>
          <a:solidFill>
            <a:schemeClr val="accent2"/>
          </a:solidFill>
        </p:spPr>
        <p:txBody>
          <a:bodyPr wrap="square">
            <a:spAutoFit/>
          </a:bodyPr>
          <a:lstStyle/>
          <a:p>
            <a:pPr algn="ctr"/>
            <a:r>
              <a:rPr lang="en-SG" sz="4000" b="1" dirty="0">
                <a:solidFill>
                  <a:schemeClr val="bg1"/>
                </a:solidFill>
                <a:latin typeface="Cambria" panose="02040503050406030204" pitchFamily="18" charset="0"/>
                <a:ea typeface="Cambria" panose="02040503050406030204" pitchFamily="18" charset="0"/>
              </a:rPr>
              <a:t>Theo </a:t>
            </a:r>
            <a:r>
              <a:rPr lang="en-SG" sz="4000" b="1" dirty="0" err="1">
                <a:solidFill>
                  <a:schemeClr val="bg1"/>
                </a:solidFill>
                <a:latin typeface="Cambria" panose="02040503050406030204" pitchFamily="18" charset="0"/>
                <a:ea typeface="Cambria" panose="02040503050406030204" pitchFamily="18" charset="0"/>
              </a:rPr>
              <a:t>em</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vì</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sao</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Dương</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cảm</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thấy</a:t>
            </a:r>
            <a:r>
              <a:rPr lang="en-SG" sz="4000" b="1" dirty="0">
                <a:solidFill>
                  <a:schemeClr val="bg1"/>
                </a:solidFill>
                <a:latin typeface="Cambria" panose="02040503050406030204" pitchFamily="18" charset="0"/>
                <a:ea typeface="Cambria" panose="02040503050406030204" pitchFamily="18" charset="0"/>
              </a:rPr>
              <a:t> Pa-</a:t>
            </a:r>
            <a:r>
              <a:rPr lang="en-SG" sz="4000" b="1" dirty="0" err="1">
                <a:solidFill>
                  <a:schemeClr val="bg1"/>
                </a:solidFill>
                <a:latin typeface="Cambria" panose="02040503050406030204" pitchFamily="18" charset="0"/>
                <a:ea typeface="Cambria" panose="02040503050406030204" pitchFamily="18" charset="0"/>
              </a:rPr>
              <a:t>ri</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trở</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nên</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thân</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thiện</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hơn</a:t>
            </a:r>
            <a:r>
              <a:rPr lang="en-SG" sz="4000" b="1" dirty="0">
                <a:solidFill>
                  <a:schemeClr val="bg1"/>
                </a:solidFill>
                <a:latin typeface="Cambria" panose="02040503050406030204" pitchFamily="18" charset="0"/>
                <a:ea typeface="Cambria" panose="02040503050406030204" pitchFamily="18" charset="0"/>
              </a:rPr>
              <a:t>? </a:t>
            </a:r>
          </a:p>
        </p:txBody>
      </p:sp>
      <p:sp>
        <p:nvSpPr>
          <p:cNvPr id="20" name="Rounded Rectangle 19"/>
          <p:cNvSpPr/>
          <p:nvPr/>
        </p:nvSpPr>
        <p:spPr>
          <a:xfrm>
            <a:off x="1016001" y="1846034"/>
            <a:ext cx="11176000" cy="1962507"/>
          </a:xfrm>
          <a:prstGeom prst="roundRect">
            <a:avLst>
              <a:gd name="adj" fmla="val 29749"/>
            </a:avLst>
          </a:prstGeom>
          <a:solidFill>
            <a:schemeClr val="bg1"/>
          </a:solidFill>
        </p:spPr>
        <p:txBody>
          <a:bodyPr wrap="square">
            <a:spAutoFit/>
          </a:bodyPr>
          <a:lstStyle/>
          <a:p>
            <a:pPr algn="ctr"/>
            <a:r>
              <a:rPr lang="vi-VN" sz="5000" b="1" dirty="0">
                <a:solidFill>
                  <a:srgbClr val="002060"/>
                </a:solidFill>
                <a:latin typeface="Cambria" panose="02040503050406030204" pitchFamily="18" charset="0"/>
                <a:ea typeface="Cambria" panose="02040503050406030204" pitchFamily="18" charset="0"/>
                <a:cs typeface="Calibri" panose="020F0502020204030204" pitchFamily="34" charset="0"/>
              </a:rPr>
              <a:t>Dương cảm thấy Pa-ri trở nên thân thiện hơn vì có bà Mi-su. </a:t>
            </a:r>
          </a:p>
        </p:txBody>
      </p:sp>
    </p:spTree>
    <p:extLst>
      <p:ext uri="{BB962C8B-B14F-4D97-AF65-F5344CB8AC3E}">
        <p14:creationId xmlns:p14="http://schemas.microsoft.com/office/powerpoint/2010/main" val="104831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406400" y="791494"/>
            <a:ext cx="9994900" cy="6220778"/>
          </a:xfrm>
          <a:prstGeom prst="roundRect">
            <a:avLst>
              <a:gd name="adj" fmla="val 29749"/>
            </a:avLst>
          </a:prstGeom>
          <a:solidFill>
            <a:schemeClr val="bg1"/>
          </a:solidFill>
        </p:spPr>
        <p:txBody>
          <a:bodyPr wrap="square">
            <a:spAutoFit/>
          </a:bodyPr>
          <a:lstStyle/>
          <a:p>
            <a:pPr algn="just"/>
            <a:r>
              <a:rPr lang="en-SG" sz="3000" b="1" dirty="0">
                <a:solidFill>
                  <a:srgbClr val="002060"/>
                </a:solidFill>
                <a:latin typeface="Cambria" panose="02040503050406030204" pitchFamily="18" charset="0"/>
                <a:ea typeface="Cambria" panose="02040503050406030204" pitchFamily="18" charset="0"/>
              </a:rPr>
              <a:t>+ Pa-</a:t>
            </a:r>
            <a:r>
              <a:rPr lang="en-SG" sz="3000" b="1" dirty="0" err="1">
                <a:solidFill>
                  <a:srgbClr val="002060"/>
                </a:solidFill>
                <a:latin typeface="Cambria" panose="02040503050406030204" pitchFamily="18" charset="0"/>
                <a:ea typeface="Cambria" panose="02040503050406030204" pitchFamily="18" charset="0"/>
              </a:rPr>
              <a:t>ri</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có</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rất</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nhiều</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địa</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điểm</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để</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tham</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quan</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như</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bảo</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tàng</a:t>
            </a:r>
            <a:r>
              <a:rPr lang="en-SG" sz="3000" b="1" dirty="0">
                <a:solidFill>
                  <a:srgbClr val="002060"/>
                </a:solidFill>
                <a:latin typeface="Cambria" panose="02040503050406030204" pitchFamily="18" charset="0"/>
                <a:ea typeface="Cambria" panose="02040503050406030204" pitchFamily="18" charset="0"/>
              </a:rPr>
              <a:t> Lu-</a:t>
            </a:r>
            <a:r>
              <a:rPr lang="en-SG" sz="3000" b="1" dirty="0" err="1">
                <a:solidFill>
                  <a:srgbClr val="002060"/>
                </a:solidFill>
                <a:latin typeface="Cambria" panose="02040503050406030204" pitchFamily="18" charset="0"/>
                <a:ea typeface="Cambria" panose="02040503050406030204" pitchFamily="18" charset="0"/>
              </a:rPr>
              <a:t>vơ</a:t>
            </a:r>
            <a:r>
              <a:rPr lang="en-SG" sz="3000" b="1" dirty="0">
                <a:solidFill>
                  <a:srgbClr val="002060"/>
                </a:solidFill>
                <a:latin typeface="Cambria" panose="02040503050406030204" pitchFamily="18" charset="0"/>
                <a:ea typeface="Cambria" panose="02040503050406030204" pitchFamily="18" charset="0"/>
              </a:rPr>
              <a:t>-</a:t>
            </a:r>
            <a:r>
              <a:rPr lang="en-SG" sz="3000" b="1" dirty="0" err="1">
                <a:solidFill>
                  <a:srgbClr val="002060"/>
                </a:solidFill>
                <a:latin typeface="Cambria" panose="02040503050406030204" pitchFamily="18" charset="0"/>
                <a:ea typeface="Cambria" panose="02040503050406030204" pitchFamily="18" charset="0"/>
              </a:rPr>
              <a:t>rơ</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Khải</a:t>
            </a:r>
            <a:r>
              <a:rPr lang="en-SG" sz="3000" b="1" dirty="0">
                <a:solidFill>
                  <a:srgbClr val="002060"/>
                </a:solidFill>
                <a:latin typeface="Cambria" panose="02040503050406030204" pitchFamily="18" charset="0"/>
                <a:ea typeface="Cambria" panose="02040503050406030204" pitchFamily="18" charset="0"/>
              </a:rPr>
              <a:t> Hoàn Môn, </a:t>
            </a:r>
            <a:r>
              <a:rPr lang="en-SG" sz="3000" b="1" dirty="0" err="1">
                <a:solidFill>
                  <a:srgbClr val="002060"/>
                </a:solidFill>
                <a:latin typeface="Cambria" panose="02040503050406030204" pitchFamily="18" charset="0"/>
                <a:ea typeface="Cambria" panose="02040503050406030204" pitchFamily="18" charset="0"/>
              </a:rPr>
              <a:t>tháp</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Ép-phen</a:t>
            </a:r>
            <a:r>
              <a:rPr lang="en-SG" sz="3000" b="1" dirty="0">
                <a:solidFill>
                  <a:srgbClr val="002060"/>
                </a:solidFill>
                <a:latin typeface="Cambria" panose="02040503050406030204" pitchFamily="18" charset="0"/>
                <a:ea typeface="Cambria" panose="02040503050406030204" pitchFamily="18" charset="0"/>
              </a:rPr>
              <a:t>,.... </a:t>
            </a:r>
            <a:endParaRPr lang="vi-VN" sz="3000" b="1" dirty="0">
              <a:solidFill>
                <a:srgbClr val="002060"/>
              </a:solidFill>
              <a:latin typeface="Cambria" panose="02040503050406030204" pitchFamily="18" charset="0"/>
              <a:ea typeface="Cambria" panose="02040503050406030204" pitchFamily="18" charset="0"/>
            </a:endParaRPr>
          </a:p>
          <a:p>
            <a:pPr algn="just"/>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Đứng</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trên</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quảng</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trường</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Thô</a:t>
            </a:r>
            <a:r>
              <a:rPr lang="en-SG" sz="3000" b="1" dirty="0">
                <a:solidFill>
                  <a:srgbClr val="002060"/>
                </a:solidFill>
                <a:latin typeface="Cambria" panose="02040503050406030204" pitchFamily="18" charset="0"/>
                <a:ea typeface="Cambria" panose="02040503050406030204" pitchFamily="18" charset="0"/>
              </a:rPr>
              <a:t>-ca-</a:t>
            </a:r>
            <a:r>
              <a:rPr lang="en-SG" sz="3000" b="1" dirty="0" err="1">
                <a:solidFill>
                  <a:srgbClr val="002060"/>
                </a:solidFill>
                <a:latin typeface="Cambria" panose="02040503050406030204" pitchFamily="18" charset="0"/>
                <a:ea typeface="Cambria" panose="02040503050406030204" pitchFamily="18" charset="0"/>
              </a:rPr>
              <a:t>đê</a:t>
            </a:r>
            <a:r>
              <a:rPr lang="en-SG" sz="3000" b="1" dirty="0">
                <a:solidFill>
                  <a:srgbClr val="002060"/>
                </a:solidFill>
                <a:latin typeface="Cambria" panose="02040503050406030204" pitchFamily="18" charset="0"/>
                <a:ea typeface="Cambria" panose="02040503050406030204" pitchFamily="18" charset="0"/>
              </a:rPr>
              <a:t>-</a:t>
            </a:r>
            <a:r>
              <a:rPr lang="en-SG" sz="3000" b="1" dirty="0" err="1">
                <a:solidFill>
                  <a:srgbClr val="002060"/>
                </a:solidFill>
                <a:latin typeface="Cambria" panose="02040503050406030204" pitchFamily="18" charset="0"/>
                <a:ea typeface="Cambria" panose="02040503050406030204" pitchFamily="18" charset="0"/>
              </a:rPr>
              <a:t>rô</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rộng</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lớn</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có</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thể</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ngắm</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nhìn</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toàn</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cảnh</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tháp</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Ép-phen</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cao</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sừng</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sững</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trên</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nền</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trời</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xanh</a:t>
            </a:r>
            <a:r>
              <a:rPr lang="en-SG" sz="3000" b="1" dirty="0">
                <a:solidFill>
                  <a:srgbClr val="002060"/>
                </a:solidFill>
                <a:latin typeface="Cambria" panose="02040503050406030204" pitchFamily="18" charset="0"/>
                <a:ea typeface="Cambria" panose="02040503050406030204" pitchFamily="18" charset="0"/>
              </a:rPr>
              <a:t> bao la.</a:t>
            </a:r>
            <a:endParaRPr lang="vi-VN" sz="3000" b="1" dirty="0">
              <a:solidFill>
                <a:srgbClr val="002060"/>
              </a:solidFill>
              <a:latin typeface="Cambria" panose="02040503050406030204" pitchFamily="18" charset="0"/>
              <a:ea typeface="Cambria" panose="02040503050406030204" pitchFamily="18" charset="0"/>
            </a:endParaRPr>
          </a:p>
          <a:p>
            <a:pPr algn="just"/>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Tháp</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Ép-phen</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được</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lắp</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đặt</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hệ</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thống</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gồm</a:t>
            </a:r>
            <a:r>
              <a:rPr lang="en-SG" sz="3000" b="1" dirty="0">
                <a:solidFill>
                  <a:srgbClr val="002060"/>
                </a:solidFill>
                <a:latin typeface="Cambria" panose="02040503050406030204" pitchFamily="18" charset="0"/>
                <a:ea typeface="Cambria" panose="02040503050406030204" pitchFamily="18" charset="0"/>
              </a:rPr>
              <a:t> 20 000 </a:t>
            </a:r>
            <a:r>
              <a:rPr lang="en-SG" sz="3000" b="1" dirty="0" err="1">
                <a:solidFill>
                  <a:srgbClr val="002060"/>
                </a:solidFill>
                <a:latin typeface="Cambria" panose="02040503050406030204" pitchFamily="18" charset="0"/>
                <a:ea typeface="Cambria" panose="02040503050406030204" pitchFamily="18" charset="0"/>
              </a:rPr>
              <a:t>ngọn</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đèn</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và</a:t>
            </a:r>
            <a:r>
              <a:rPr lang="en-SG" sz="3000" b="1" dirty="0">
                <a:solidFill>
                  <a:srgbClr val="002060"/>
                </a:solidFill>
                <a:latin typeface="Cambria" panose="02040503050406030204" pitchFamily="18" charset="0"/>
                <a:ea typeface="Cambria" panose="02040503050406030204" pitchFamily="18" charset="0"/>
              </a:rPr>
              <a:t> 336 </a:t>
            </a:r>
            <a:r>
              <a:rPr lang="en-SG" sz="3000" b="1" dirty="0" err="1">
                <a:solidFill>
                  <a:srgbClr val="002060"/>
                </a:solidFill>
                <a:latin typeface="Cambria" panose="02040503050406030204" pitchFamily="18" charset="0"/>
                <a:ea typeface="Cambria" panose="02040503050406030204" pitchFamily="18" charset="0"/>
              </a:rPr>
              <a:t>máy</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chiếu</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sáng</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tạo</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nên</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một</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cảnh</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tượng</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tuyệt</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đẹp</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Vào</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buổi</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tối</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ánh</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sáng</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đèn</a:t>
            </a:r>
            <a:r>
              <a:rPr lang="en-SG" sz="3000" b="1" dirty="0">
                <a:solidFill>
                  <a:srgbClr val="002060"/>
                </a:solidFill>
                <a:latin typeface="Cambria" panose="02040503050406030204" pitchFamily="18" charset="0"/>
                <a:ea typeface="Cambria" panose="02040503050406030204" pitchFamily="18" charset="0"/>
              </a:rPr>
              <a:t> lung </a:t>
            </a:r>
            <a:r>
              <a:rPr lang="en-SG" sz="3000" b="1" dirty="0" err="1">
                <a:solidFill>
                  <a:srgbClr val="002060"/>
                </a:solidFill>
                <a:latin typeface="Cambria" panose="02040503050406030204" pitchFamily="18" charset="0"/>
                <a:ea typeface="Cambria" panose="02040503050406030204" pitchFamily="18" charset="0"/>
              </a:rPr>
              <a:t>linh</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làm</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nổi</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bật</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kiến</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trúc</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độc</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đáo</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của</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tháp</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Mọi</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người</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gọi</a:t>
            </a:r>
            <a:r>
              <a:rPr lang="en-SG" sz="3000" b="1" dirty="0">
                <a:solidFill>
                  <a:srgbClr val="002060"/>
                </a:solidFill>
                <a:latin typeface="Cambria" panose="02040503050406030204" pitchFamily="18" charset="0"/>
                <a:ea typeface="Cambria" panose="02040503050406030204" pitchFamily="18" charset="0"/>
              </a:rPr>
              <a:t> Pa-</a:t>
            </a:r>
            <a:r>
              <a:rPr lang="en-SG" sz="3000" b="1" dirty="0" err="1">
                <a:solidFill>
                  <a:srgbClr val="002060"/>
                </a:solidFill>
                <a:latin typeface="Cambria" panose="02040503050406030204" pitchFamily="18" charset="0"/>
                <a:ea typeface="Cambria" panose="02040503050406030204" pitchFamily="18" charset="0"/>
              </a:rPr>
              <a:t>ri</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là</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kinh</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đô</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của</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ánh</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sáng</a:t>
            </a:r>
            <a:r>
              <a:rPr lang="en-SG" sz="3000" b="1" dirty="0">
                <a:solidFill>
                  <a:srgbClr val="002060"/>
                </a:solidFill>
                <a:latin typeface="Cambria" panose="02040503050406030204" pitchFamily="18" charset="0"/>
                <a:ea typeface="Cambria" panose="02040503050406030204" pitchFamily="18" charset="0"/>
              </a:rPr>
              <a:t>.</a:t>
            </a:r>
          </a:p>
        </p:txBody>
      </p:sp>
      <p:pic>
        <p:nvPicPr>
          <p:cNvPr id="4" name="Picture 3">
            <a:extLst>
              <a:ext uri="{FF2B5EF4-FFF2-40B4-BE49-F238E27FC236}">
                <a16:creationId xmlns:a16="http://schemas.microsoft.com/office/drawing/2014/main" xmlns="" id="{7214A891-CBAD-01ED-AF7F-4432077DE9AA}"/>
              </a:ext>
            </a:extLst>
          </p:cNvPr>
          <p:cNvPicPr>
            <a:picLocks noChangeAspect="1"/>
          </p:cNvPicPr>
          <p:nvPr/>
        </p:nvPicPr>
        <p:blipFill>
          <a:blip r:embed="rId2"/>
          <a:stretch>
            <a:fillRect/>
          </a:stretch>
        </p:blipFill>
        <p:spPr>
          <a:xfrm>
            <a:off x="0" y="208671"/>
            <a:ext cx="3005588" cy="1536325"/>
          </a:xfrm>
          <a:prstGeom prst="rect">
            <a:avLst/>
          </a:prstGeom>
        </p:spPr>
      </p:pic>
      <p:sp>
        <p:nvSpPr>
          <p:cNvPr id="5" name="Rectangle 4">
            <a:extLst>
              <a:ext uri="{FF2B5EF4-FFF2-40B4-BE49-F238E27FC236}">
                <a16:creationId xmlns:a16="http://schemas.microsoft.com/office/drawing/2014/main" xmlns="" id="{47B23547-763A-6782-7509-409F5B280367}"/>
              </a:ext>
            </a:extLst>
          </p:cNvPr>
          <p:cNvSpPr/>
          <p:nvPr/>
        </p:nvSpPr>
        <p:spPr>
          <a:xfrm>
            <a:off x="2603500" y="30871"/>
            <a:ext cx="9460310" cy="1323439"/>
          </a:xfrm>
          <a:prstGeom prst="rect">
            <a:avLst/>
          </a:prstGeom>
          <a:solidFill>
            <a:schemeClr val="accent2"/>
          </a:solidFill>
        </p:spPr>
        <p:txBody>
          <a:bodyPr wrap="square">
            <a:spAutoFit/>
          </a:bodyPr>
          <a:lstStyle/>
          <a:p>
            <a:pPr algn="ctr"/>
            <a:r>
              <a:rPr lang="en-SG" sz="4000" b="1" dirty="0">
                <a:solidFill>
                  <a:schemeClr val="bg1"/>
                </a:solidFill>
                <a:latin typeface="Cambria" panose="02040503050406030204" pitchFamily="18" charset="0"/>
                <a:ea typeface="Cambria" panose="02040503050406030204" pitchFamily="18" charset="0"/>
              </a:rPr>
              <a:t>Em </a:t>
            </a:r>
            <a:r>
              <a:rPr lang="en-SG" sz="4000" b="1" dirty="0" err="1">
                <a:solidFill>
                  <a:schemeClr val="bg1"/>
                </a:solidFill>
                <a:latin typeface="Cambria" panose="02040503050406030204" pitchFamily="18" charset="0"/>
                <a:ea typeface="Cambria" panose="02040503050406030204" pitchFamily="18" charset="0"/>
              </a:rPr>
              <a:t>có</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những</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hiểu</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biết</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gì</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về</a:t>
            </a:r>
            <a:r>
              <a:rPr lang="en-SG" sz="4000" b="1" dirty="0">
                <a:solidFill>
                  <a:schemeClr val="bg1"/>
                </a:solidFill>
                <a:latin typeface="Cambria" panose="02040503050406030204" pitchFamily="18" charset="0"/>
                <a:ea typeface="Cambria" panose="02040503050406030204" pitchFamily="18" charset="0"/>
              </a:rPr>
              <a:t> Pa-</a:t>
            </a:r>
            <a:r>
              <a:rPr lang="en-SG" sz="4000" b="1" dirty="0" err="1">
                <a:solidFill>
                  <a:schemeClr val="bg1"/>
                </a:solidFill>
                <a:latin typeface="Cambria" panose="02040503050406030204" pitchFamily="18" charset="0"/>
                <a:ea typeface="Cambria" panose="02040503050406030204" pitchFamily="18" charset="0"/>
              </a:rPr>
              <a:t>ri</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sau</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khi</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đọc</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bài</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Chuyến</a:t>
            </a:r>
            <a:r>
              <a:rPr lang="en-SG" sz="4000" b="1" dirty="0">
                <a:solidFill>
                  <a:schemeClr val="bg1"/>
                </a:solidFill>
                <a:latin typeface="Cambria" panose="02040503050406030204" pitchFamily="18" charset="0"/>
                <a:ea typeface="Cambria" panose="02040503050406030204" pitchFamily="18" charset="0"/>
              </a:rPr>
              <a:t> du </a:t>
            </a:r>
            <a:r>
              <a:rPr lang="en-SG" sz="4000" b="1" dirty="0" err="1">
                <a:solidFill>
                  <a:schemeClr val="bg1"/>
                </a:solidFill>
                <a:latin typeface="Cambria" panose="02040503050406030204" pitchFamily="18" charset="0"/>
                <a:ea typeface="Cambria" panose="02040503050406030204" pitchFamily="18" charset="0"/>
              </a:rPr>
              <a:t>lịch</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thú</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vị</a:t>
            </a:r>
            <a:r>
              <a:rPr lang="en-SG" sz="4000" b="1" dirty="0">
                <a:solidFill>
                  <a:schemeClr val="bg1"/>
                </a:solidFill>
                <a:latin typeface="Cambria" panose="02040503050406030204" pitchFamily="18" charset="0"/>
                <a:ea typeface="Cambria" panose="02040503050406030204" pitchFamily="18" charset="0"/>
              </a:rPr>
              <a:t>”?</a:t>
            </a:r>
          </a:p>
        </p:txBody>
      </p:sp>
      <p:pic>
        <p:nvPicPr>
          <p:cNvPr id="8" name="Picture 7" descr="A couple of kids sitting at desks&#10;&#10;Description automatically generated">
            <a:extLst>
              <a:ext uri="{FF2B5EF4-FFF2-40B4-BE49-F238E27FC236}">
                <a16:creationId xmlns:a16="http://schemas.microsoft.com/office/drawing/2014/main" xmlns="" id="{83F190B9-0EA3-578D-1060-5FF5C31C03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8578" y="4629329"/>
            <a:ext cx="3608325" cy="2228671"/>
          </a:xfrm>
          <a:prstGeom prst="rect">
            <a:avLst/>
          </a:prstGeom>
        </p:spPr>
      </p:pic>
    </p:spTree>
    <p:extLst>
      <p:ext uri="{BB962C8B-B14F-4D97-AF65-F5344CB8AC3E}">
        <p14:creationId xmlns:p14="http://schemas.microsoft.com/office/powerpoint/2010/main" val="792037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BA652A2F-1EFE-FE31-EC87-8EDA527CB0ED}"/>
              </a:ext>
            </a:extLst>
          </p:cNvPr>
          <p:cNvSpPr/>
          <p:nvPr/>
        </p:nvSpPr>
        <p:spPr>
          <a:xfrm>
            <a:off x="146050" y="0"/>
            <a:ext cx="11899900" cy="6412303"/>
          </a:xfrm>
          <a:prstGeom prst="roundRect">
            <a:avLst/>
          </a:prstGeom>
          <a:solidFill>
            <a:srgbClr val="FFFFFF">
              <a:alpha val="89020"/>
            </a:srgbClr>
          </a:soli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60963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1200" cap="none" spc="0" normalizeH="0" baseline="0" noProof="0" dirty="0">
                <a:ln>
                  <a:noFill/>
                </a:ln>
                <a:solidFill>
                  <a:srgbClr val="002060"/>
                </a:solidFill>
                <a:effectLst/>
                <a:uLnTx/>
                <a:uFillTx/>
                <a:latin typeface="UTM Avo" panose="02040603050506020204" pitchFamily="18" charset="0"/>
                <a:ea typeface="+mn-ea"/>
                <a:cs typeface="+mn-cs"/>
              </a:rPr>
              <a:t>	</a:t>
            </a:r>
            <a:endParaRPr kumimoji="0" lang="en-US" sz="3200" b="1" i="0" u="none" strike="noStrike" kern="1200" cap="none" spc="0" normalizeH="0" baseline="0" noProof="0" dirty="0">
              <a:ln>
                <a:noFill/>
              </a:ln>
              <a:solidFill>
                <a:srgbClr val="002060"/>
              </a:solidFill>
              <a:effectLst/>
              <a:uLnTx/>
              <a:uFillTx/>
              <a:latin typeface="UTM Avo" panose="02040603050506020204" pitchFamily="18" charset="0"/>
              <a:ea typeface="+mn-ea"/>
              <a:cs typeface="+mn-cs"/>
            </a:endParaRPr>
          </a:p>
        </p:txBody>
      </p:sp>
      <p:pic>
        <p:nvPicPr>
          <p:cNvPr id="3" name="Picture 2" descr="A city with a tall tower&#10;&#10;Description automatically generated">
            <a:extLst>
              <a:ext uri="{FF2B5EF4-FFF2-40B4-BE49-F238E27FC236}">
                <a16:creationId xmlns:a16="http://schemas.microsoft.com/office/drawing/2014/main" xmlns="" id="{6F9C30A1-464C-09D7-8911-C64A1D151B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829"/>
          <a:stretch/>
        </p:blipFill>
        <p:spPr>
          <a:xfrm>
            <a:off x="838199" y="174103"/>
            <a:ext cx="10515600" cy="5349704"/>
          </a:xfrm>
          <a:prstGeom prst="rect">
            <a:avLst/>
          </a:prstGeom>
        </p:spPr>
      </p:pic>
      <p:sp>
        <p:nvSpPr>
          <p:cNvPr id="5" name="TextBox 4">
            <a:extLst>
              <a:ext uri="{FF2B5EF4-FFF2-40B4-BE49-F238E27FC236}">
                <a16:creationId xmlns:a16="http://schemas.microsoft.com/office/drawing/2014/main" xmlns="" id="{F9C3F2BE-4305-BB6B-8286-D64757521452}"/>
              </a:ext>
            </a:extLst>
          </p:cNvPr>
          <p:cNvSpPr txBox="1"/>
          <p:nvPr/>
        </p:nvSpPr>
        <p:spPr>
          <a:xfrm>
            <a:off x="4191000" y="5565001"/>
            <a:ext cx="6096000" cy="707886"/>
          </a:xfrm>
          <a:prstGeom prst="rect">
            <a:avLst/>
          </a:prstGeom>
          <a:noFill/>
        </p:spPr>
        <p:txBody>
          <a:bodyPr wrap="square">
            <a:spAutoFit/>
          </a:bodyPr>
          <a:lstStyle/>
          <a:p>
            <a:r>
              <a:rPr lang="vi-VN" sz="4000" b="1" dirty="0">
                <a:solidFill>
                  <a:srgbClr val="002060"/>
                </a:solidFill>
              </a:rPr>
              <a:t>T</a:t>
            </a:r>
            <a:r>
              <a:rPr lang="en-SG" sz="4000" b="1" dirty="0" err="1">
                <a:solidFill>
                  <a:srgbClr val="002060"/>
                </a:solidFill>
              </a:rPr>
              <a:t>háp</a:t>
            </a:r>
            <a:r>
              <a:rPr lang="en-SG" sz="4000" b="1" dirty="0">
                <a:solidFill>
                  <a:srgbClr val="002060"/>
                </a:solidFill>
              </a:rPr>
              <a:t> </a:t>
            </a:r>
            <a:r>
              <a:rPr lang="en-SG" sz="4000" b="1" dirty="0" err="1">
                <a:solidFill>
                  <a:srgbClr val="002060"/>
                </a:solidFill>
              </a:rPr>
              <a:t>Ép-phen</a:t>
            </a:r>
            <a:r>
              <a:rPr lang="en-SG" sz="4000" b="1" dirty="0">
                <a:solidFill>
                  <a:srgbClr val="002060"/>
                </a:solidFill>
              </a:rPr>
              <a:t> </a:t>
            </a:r>
            <a:endParaRPr lang="en-SG" sz="4000" dirty="0"/>
          </a:p>
        </p:txBody>
      </p:sp>
    </p:spTree>
    <p:extLst>
      <p:ext uri="{BB962C8B-B14F-4D97-AF65-F5344CB8AC3E}">
        <p14:creationId xmlns:p14="http://schemas.microsoft.com/office/powerpoint/2010/main" val="35131079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D34E891-8E4A-90D8-8D40-191DFD52FDBE}"/>
              </a:ext>
            </a:extLst>
          </p:cNvPr>
          <p:cNvSpPr txBox="1"/>
          <p:nvPr/>
        </p:nvSpPr>
        <p:spPr>
          <a:xfrm>
            <a:off x="180340" y="340360"/>
            <a:ext cx="4980940" cy="3424967"/>
          </a:xfrm>
          <a:prstGeom prst="rect">
            <a:avLst/>
          </a:prstGeom>
        </p:spPr>
        <p:txBody>
          <a:bodyPr vert="horz" lIns="91440" tIns="45720" rIns="91440" bIns="45720" rtlCol="0">
            <a:noAutofit/>
          </a:bodyPr>
          <a:lstStyle/>
          <a:p>
            <a:pPr indent="-228600" algn="just">
              <a:lnSpc>
                <a:spcPct val="90000"/>
              </a:lnSpc>
              <a:spcAft>
                <a:spcPts val="600"/>
              </a:spcAft>
              <a:buFont typeface="Arial" panose="020B0604020202020204" pitchFamily="34" charset="0"/>
              <a:buChar char="•"/>
            </a:pPr>
            <a:r>
              <a:rPr lang="en-US" sz="3000" b="1" i="0" dirty="0" err="1">
                <a:solidFill>
                  <a:srgbClr val="002060"/>
                </a:solidFill>
                <a:effectLst/>
                <a:highlight>
                  <a:srgbClr val="FFFFFF"/>
                </a:highlight>
              </a:rPr>
              <a:t>Ngày</a:t>
            </a:r>
            <a:r>
              <a:rPr lang="en-US" sz="3000" b="1" i="0" dirty="0">
                <a:solidFill>
                  <a:srgbClr val="002060"/>
                </a:solidFill>
                <a:effectLst/>
                <a:highlight>
                  <a:srgbClr val="FFFFFF"/>
                </a:highlight>
              </a:rPr>
              <a:t> nay, </a:t>
            </a:r>
            <a:r>
              <a:rPr lang="en-US" sz="3000" b="1" i="0" dirty="0" err="1">
                <a:solidFill>
                  <a:srgbClr val="002060"/>
                </a:solidFill>
                <a:effectLst/>
                <a:highlight>
                  <a:srgbClr val="FFFFFF"/>
                </a:highlight>
              </a:rPr>
              <a:t>Khải</a:t>
            </a:r>
            <a:r>
              <a:rPr lang="en-US" sz="3000" b="1" i="0" dirty="0">
                <a:solidFill>
                  <a:srgbClr val="002060"/>
                </a:solidFill>
                <a:effectLst/>
                <a:highlight>
                  <a:srgbClr val="FFFFFF"/>
                </a:highlight>
              </a:rPr>
              <a:t> Hoàn Môn </a:t>
            </a:r>
            <a:r>
              <a:rPr lang="en-US" sz="3000" b="1" i="0" dirty="0" err="1">
                <a:solidFill>
                  <a:srgbClr val="002060"/>
                </a:solidFill>
                <a:effectLst/>
                <a:highlight>
                  <a:srgbClr val="FFFFFF"/>
                </a:highlight>
              </a:rPr>
              <a:t>là</a:t>
            </a:r>
            <a:r>
              <a:rPr lang="en-US" sz="3000" b="1" i="0" dirty="0">
                <a:solidFill>
                  <a:srgbClr val="002060"/>
                </a:solidFill>
                <a:effectLst/>
                <a:highlight>
                  <a:srgbClr val="FFFFFF"/>
                </a:highlight>
              </a:rPr>
              <a:t> </a:t>
            </a:r>
            <a:r>
              <a:rPr lang="en-US" sz="3000" b="1" i="0" dirty="0" err="1">
                <a:solidFill>
                  <a:srgbClr val="002060"/>
                </a:solidFill>
                <a:effectLst/>
                <a:highlight>
                  <a:srgbClr val="FFFFFF"/>
                </a:highlight>
              </a:rPr>
              <a:t>một</a:t>
            </a:r>
            <a:r>
              <a:rPr lang="en-US" sz="3000" b="1" i="0" dirty="0">
                <a:solidFill>
                  <a:srgbClr val="002060"/>
                </a:solidFill>
                <a:effectLst/>
                <a:highlight>
                  <a:srgbClr val="FFFFFF"/>
                </a:highlight>
              </a:rPr>
              <a:t> </a:t>
            </a:r>
            <a:r>
              <a:rPr lang="en-US" sz="3000" b="1" i="0" dirty="0" err="1">
                <a:solidFill>
                  <a:srgbClr val="002060"/>
                </a:solidFill>
                <a:effectLst/>
                <a:highlight>
                  <a:srgbClr val="FFFFFF"/>
                </a:highlight>
              </a:rPr>
              <a:t>trong</a:t>
            </a:r>
            <a:r>
              <a:rPr lang="en-US" sz="3000" b="1" i="0" dirty="0">
                <a:solidFill>
                  <a:srgbClr val="002060"/>
                </a:solidFill>
                <a:effectLst/>
                <a:highlight>
                  <a:srgbClr val="FFFFFF"/>
                </a:highlight>
              </a:rPr>
              <a:t> </a:t>
            </a:r>
            <a:r>
              <a:rPr lang="en-US" sz="3000" b="1" i="0" dirty="0" err="1">
                <a:solidFill>
                  <a:srgbClr val="002060"/>
                </a:solidFill>
                <a:effectLst/>
                <a:highlight>
                  <a:srgbClr val="FFFFFF"/>
                </a:highlight>
              </a:rPr>
              <a:t>những</a:t>
            </a:r>
            <a:r>
              <a:rPr lang="en-US" sz="3000" b="1" i="0" dirty="0">
                <a:solidFill>
                  <a:srgbClr val="002060"/>
                </a:solidFill>
                <a:effectLst/>
                <a:highlight>
                  <a:srgbClr val="FFFFFF"/>
                </a:highlight>
              </a:rPr>
              <a:t> </a:t>
            </a:r>
            <a:r>
              <a:rPr lang="en-US" sz="3000" b="1" i="0" dirty="0" err="1">
                <a:solidFill>
                  <a:srgbClr val="002060"/>
                </a:solidFill>
                <a:effectLst/>
                <a:highlight>
                  <a:srgbClr val="FFFFFF"/>
                </a:highlight>
              </a:rPr>
              <a:t>công</a:t>
            </a:r>
            <a:r>
              <a:rPr lang="en-US" sz="3000" b="1" i="0" dirty="0">
                <a:solidFill>
                  <a:srgbClr val="002060"/>
                </a:solidFill>
                <a:effectLst/>
                <a:highlight>
                  <a:srgbClr val="FFFFFF"/>
                </a:highlight>
              </a:rPr>
              <a:t> </a:t>
            </a:r>
            <a:r>
              <a:rPr lang="en-US" sz="3000" b="1" i="0" dirty="0" err="1">
                <a:solidFill>
                  <a:srgbClr val="002060"/>
                </a:solidFill>
                <a:effectLst/>
                <a:highlight>
                  <a:srgbClr val="FFFFFF"/>
                </a:highlight>
              </a:rPr>
              <a:t>trình</a:t>
            </a:r>
            <a:r>
              <a:rPr lang="en-US" sz="3000" b="1" i="0" dirty="0">
                <a:solidFill>
                  <a:srgbClr val="002060"/>
                </a:solidFill>
                <a:effectLst/>
                <a:highlight>
                  <a:srgbClr val="FFFFFF"/>
                </a:highlight>
              </a:rPr>
              <a:t> </a:t>
            </a:r>
            <a:r>
              <a:rPr lang="en-US" sz="3000" b="1" i="0" dirty="0" err="1">
                <a:solidFill>
                  <a:srgbClr val="002060"/>
                </a:solidFill>
                <a:effectLst/>
                <a:highlight>
                  <a:srgbClr val="FFFFFF"/>
                </a:highlight>
              </a:rPr>
              <a:t>nổi</a:t>
            </a:r>
            <a:r>
              <a:rPr lang="en-US" sz="3000" b="1" i="0" dirty="0">
                <a:solidFill>
                  <a:srgbClr val="002060"/>
                </a:solidFill>
                <a:effectLst/>
                <a:highlight>
                  <a:srgbClr val="FFFFFF"/>
                </a:highlight>
              </a:rPr>
              <a:t> </a:t>
            </a:r>
            <a:r>
              <a:rPr lang="en-US" sz="3000" b="1" i="0" dirty="0" err="1">
                <a:solidFill>
                  <a:srgbClr val="002060"/>
                </a:solidFill>
                <a:effectLst/>
                <a:highlight>
                  <a:srgbClr val="FFFFFF"/>
                </a:highlight>
              </a:rPr>
              <a:t>tiếng</a:t>
            </a:r>
            <a:r>
              <a:rPr lang="en-US" sz="3000" b="1" i="0" dirty="0">
                <a:solidFill>
                  <a:srgbClr val="002060"/>
                </a:solidFill>
                <a:effectLst/>
                <a:highlight>
                  <a:srgbClr val="FFFFFF"/>
                </a:highlight>
              </a:rPr>
              <a:t> </a:t>
            </a:r>
            <a:r>
              <a:rPr lang="en-US" sz="3000" b="1" i="0" dirty="0" err="1">
                <a:solidFill>
                  <a:srgbClr val="002060"/>
                </a:solidFill>
                <a:effectLst/>
                <a:highlight>
                  <a:srgbClr val="FFFFFF"/>
                </a:highlight>
              </a:rPr>
              <a:t>nhất</a:t>
            </a:r>
            <a:r>
              <a:rPr lang="en-US" sz="3000" b="1" i="0" dirty="0">
                <a:solidFill>
                  <a:srgbClr val="002060"/>
                </a:solidFill>
                <a:effectLst/>
                <a:highlight>
                  <a:srgbClr val="FFFFFF"/>
                </a:highlight>
              </a:rPr>
              <a:t> </a:t>
            </a:r>
            <a:r>
              <a:rPr lang="en-US" sz="3000" b="1" i="0" dirty="0" err="1">
                <a:solidFill>
                  <a:srgbClr val="002060"/>
                </a:solidFill>
                <a:effectLst/>
                <a:highlight>
                  <a:srgbClr val="FFFFFF"/>
                </a:highlight>
              </a:rPr>
              <a:t>của</a:t>
            </a:r>
            <a:r>
              <a:rPr lang="en-US" sz="3000" b="1" i="0" dirty="0">
                <a:solidFill>
                  <a:srgbClr val="002060"/>
                </a:solidFill>
                <a:effectLst/>
                <a:highlight>
                  <a:srgbClr val="FFFFFF"/>
                </a:highlight>
              </a:rPr>
              <a:t> Paris </a:t>
            </a:r>
            <a:r>
              <a:rPr lang="en-US" sz="3000" b="1" i="0" dirty="0" err="1">
                <a:solidFill>
                  <a:srgbClr val="002060"/>
                </a:solidFill>
                <a:effectLst/>
                <a:highlight>
                  <a:srgbClr val="FFFFFF"/>
                </a:highlight>
              </a:rPr>
              <a:t>và</a:t>
            </a:r>
            <a:r>
              <a:rPr lang="en-US" sz="3000" b="1" i="0" dirty="0">
                <a:solidFill>
                  <a:srgbClr val="002060"/>
                </a:solidFill>
                <a:effectLst/>
                <a:highlight>
                  <a:srgbClr val="FFFFFF"/>
                </a:highlight>
              </a:rPr>
              <a:t> </a:t>
            </a:r>
            <a:r>
              <a:rPr lang="en-US" sz="3000" b="1" i="0" dirty="0" err="1">
                <a:solidFill>
                  <a:srgbClr val="002060"/>
                </a:solidFill>
                <a:effectLst/>
                <a:highlight>
                  <a:srgbClr val="FFFFFF"/>
                </a:highlight>
              </a:rPr>
              <a:t>cùng</a:t>
            </a:r>
            <a:r>
              <a:rPr lang="en-US" sz="3000" b="1" i="0" dirty="0">
                <a:solidFill>
                  <a:srgbClr val="002060"/>
                </a:solidFill>
                <a:effectLst/>
                <a:highlight>
                  <a:srgbClr val="FFFFFF"/>
                </a:highlight>
              </a:rPr>
              <a:t> </a:t>
            </a:r>
            <a:r>
              <a:rPr lang="en-US" sz="3000" b="1" i="0" dirty="0" err="1">
                <a:solidFill>
                  <a:srgbClr val="002060"/>
                </a:solidFill>
                <a:effectLst/>
                <a:highlight>
                  <a:srgbClr val="FFFFFF"/>
                </a:highlight>
              </a:rPr>
              <a:t>với</a:t>
            </a:r>
            <a:r>
              <a:rPr lang="en-US" sz="3000" b="1" i="0" dirty="0">
                <a:solidFill>
                  <a:srgbClr val="002060"/>
                </a:solidFill>
                <a:effectLst/>
                <a:highlight>
                  <a:srgbClr val="FFFFFF"/>
                </a:highlight>
              </a:rPr>
              <a:t> Champs-Elysées </a:t>
            </a:r>
            <a:r>
              <a:rPr lang="en-US" sz="3000" b="1" i="0" dirty="0" err="1">
                <a:solidFill>
                  <a:srgbClr val="002060"/>
                </a:solidFill>
                <a:effectLst/>
                <a:highlight>
                  <a:srgbClr val="FFFFFF"/>
                </a:highlight>
              </a:rPr>
              <a:t>là</a:t>
            </a:r>
            <a:r>
              <a:rPr lang="en-US" sz="3000" b="1" i="0" dirty="0">
                <a:solidFill>
                  <a:srgbClr val="002060"/>
                </a:solidFill>
                <a:effectLst/>
                <a:highlight>
                  <a:srgbClr val="FFFFFF"/>
                </a:highlight>
              </a:rPr>
              <a:t> </a:t>
            </a:r>
            <a:r>
              <a:rPr lang="en-US" sz="3000" b="1" i="0" dirty="0" err="1">
                <a:solidFill>
                  <a:srgbClr val="002060"/>
                </a:solidFill>
                <a:effectLst/>
                <a:highlight>
                  <a:srgbClr val="FFFFFF"/>
                </a:highlight>
              </a:rPr>
              <a:t>địa</a:t>
            </a:r>
            <a:r>
              <a:rPr lang="en-US" sz="3000" b="1" i="0" dirty="0">
                <a:solidFill>
                  <a:srgbClr val="002060"/>
                </a:solidFill>
                <a:effectLst/>
                <a:highlight>
                  <a:srgbClr val="FFFFFF"/>
                </a:highlight>
              </a:rPr>
              <a:t> </a:t>
            </a:r>
            <a:r>
              <a:rPr lang="en-US" sz="3000" b="1" i="0" dirty="0" err="1">
                <a:solidFill>
                  <a:srgbClr val="002060"/>
                </a:solidFill>
                <a:effectLst/>
                <a:highlight>
                  <a:srgbClr val="FFFFFF"/>
                </a:highlight>
              </a:rPr>
              <a:t>điểm</a:t>
            </a:r>
            <a:r>
              <a:rPr lang="en-US" sz="3000" b="1" i="0" dirty="0">
                <a:solidFill>
                  <a:srgbClr val="002060"/>
                </a:solidFill>
                <a:effectLst/>
                <a:highlight>
                  <a:srgbClr val="FFFFFF"/>
                </a:highlight>
              </a:rPr>
              <a:t> </a:t>
            </a:r>
            <a:r>
              <a:rPr lang="en-US" sz="3000" b="1" i="0" dirty="0" err="1">
                <a:solidFill>
                  <a:srgbClr val="002060"/>
                </a:solidFill>
                <a:effectLst/>
                <a:highlight>
                  <a:srgbClr val="FFFFFF"/>
                </a:highlight>
              </a:rPr>
              <a:t>tổ</a:t>
            </a:r>
            <a:r>
              <a:rPr lang="en-US" sz="3000" b="1" i="0" dirty="0">
                <a:solidFill>
                  <a:srgbClr val="002060"/>
                </a:solidFill>
                <a:effectLst/>
                <a:highlight>
                  <a:srgbClr val="FFFFFF"/>
                </a:highlight>
              </a:rPr>
              <a:t> </a:t>
            </a:r>
            <a:r>
              <a:rPr lang="en-US" sz="3000" b="1" i="0" dirty="0" err="1">
                <a:solidFill>
                  <a:srgbClr val="002060"/>
                </a:solidFill>
                <a:effectLst/>
                <a:highlight>
                  <a:srgbClr val="FFFFFF"/>
                </a:highlight>
              </a:rPr>
              <a:t>chức</a:t>
            </a:r>
            <a:r>
              <a:rPr lang="en-US" sz="3000" b="1" i="0" dirty="0">
                <a:solidFill>
                  <a:srgbClr val="002060"/>
                </a:solidFill>
                <a:effectLst/>
                <a:highlight>
                  <a:srgbClr val="FFFFFF"/>
                </a:highlight>
              </a:rPr>
              <a:t> </a:t>
            </a:r>
            <a:r>
              <a:rPr lang="en-US" sz="3000" b="1" i="0" dirty="0" err="1">
                <a:solidFill>
                  <a:srgbClr val="002060"/>
                </a:solidFill>
                <a:effectLst/>
                <a:highlight>
                  <a:srgbClr val="FFFFFF"/>
                </a:highlight>
              </a:rPr>
              <a:t>các</a:t>
            </a:r>
            <a:r>
              <a:rPr lang="en-US" sz="3000" b="1" i="0" dirty="0">
                <a:solidFill>
                  <a:srgbClr val="002060"/>
                </a:solidFill>
                <a:effectLst/>
                <a:highlight>
                  <a:srgbClr val="FFFFFF"/>
                </a:highlight>
              </a:rPr>
              <a:t> </a:t>
            </a:r>
            <a:r>
              <a:rPr lang="en-US" sz="3000" b="1" i="0" dirty="0" err="1">
                <a:solidFill>
                  <a:srgbClr val="002060"/>
                </a:solidFill>
                <a:effectLst/>
                <a:highlight>
                  <a:srgbClr val="FFFFFF"/>
                </a:highlight>
              </a:rPr>
              <a:t>lễ</a:t>
            </a:r>
            <a:r>
              <a:rPr lang="en-US" sz="3000" b="1" i="0" dirty="0">
                <a:solidFill>
                  <a:srgbClr val="002060"/>
                </a:solidFill>
                <a:effectLst/>
                <a:highlight>
                  <a:srgbClr val="FFFFFF"/>
                </a:highlight>
              </a:rPr>
              <a:t> </a:t>
            </a:r>
            <a:r>
              <a:rPr lang="en-US" sz="3000" b="1" i="0" dirty="0" err="1">
                <a:solidFill>
                  <a:srgbClr val="002060"/>
                </a:solidFill>
                <a:effectLst/>
                <a:highlight>
                  <a:srgbClr val="FFFFFF"/>
                </a:highlight>
              </a:rPr>
              <a:t>hội</a:t>
            </a:r>
            <a:r>
              <a:rPr lang="en-US" sz="3000" b="1" i="0" dirty="0">
                <a:solidFill>
                  <a:srgbClr val="002060"/>
                </a:solidFill>
                <a:effectLst/>
                <a:highlight>
                  <a:srgbClr val="FFFFFF"/>
                </a:highlight>
              </a:rPr>
              <a:t>, </a:t>
            </a:r>
            <a:r>
              <a:rPr lang="en-US" sz="3000" b="1" i="0" dirty="0" err="1">
                <a:solidFill>
                  <a:srgbClr val="002060"/>
                </a:solidFill>
                <a:effectLst/>
                <a:highlight>
                  <a:srgbClr val="FFFFFF"/>
                </a:highlight>
              </a:rPr>
              <a:t>sự</a:t>
            </a:r>
            <a:r>
              <a:rPr lang="en-US" sz="3000" b="1" i="0" dirty="0">
                <a:solidFill>
                  <a:srgbClr val="002060"/>
                </a:solidFill>
                <a:effectLst/>
                <a:highlight>
                  <a:srgbClr val="FFFFFF"/>
                </a:highlight>
              </a:rPr>
              <a:t> </a:t>
            </a:r>
            <a:r>
              <a:rPr lang="en-US" sz="3000" b="1" i="0" dirty="0" err="1">
                <a:solidFill>
                  <a:srgbClr val="002060"/>
                </a:solidFill>
                <a:effectLst/>
                <a:highlight>
                  <a:srgbClr val="FFFFFF"/>
                </a:highlight>
              </a:rPr>
              <a:t>kiện</a:t>
            </a:r>
            <a:r>
              <a:rPr lang="en-US" sz="3000" b="1" i="0" dirty="0">
                <a:solidFill>
                  <a:srgbClr val="002060"/>
                </a:solidFill>
                <a:effectLst/>
                <a:highlight>
                  <a:srgbClr val="FFFFFF"/>
                </a:highlight>
              </a:rPr>
              <a:t> hay </a:t>
            </a:r>
            <a:r>
              <a:rPr lang="en-US" sz="3000" b="1" i="0" dirty="0" err="1">
                <a:solidFill>
                  <a:srgbClr val="002060"/>
                </a:solidFill>
                <a:effectLst/>
                <a:highlight>
                  <a:srgbClr val="FFFFFF"/>
                </a:highlight>
              </a:rPr>
              <a:t>ăn</a:t>
            </a:r>
            <a:r>
              <a:rPr lang="en-US" sz="3000" b="1" i="0" dirty="0">
                <a:solidFill>
                  <a:srgbClr val="002060"/>
                </a:solidFill>
                <a:effectLst/>
                <a:highlight>
                  <a:srgbClr val="FFFFFF"/>
                </a:highlight>
              </a:rPr>
              <a:t> </a:t>
            </a:r>
            <a:r>
              <a:rPr lang="en-US" sz="3000" b="1" i="0" dirty="0" err="1">
                <a:solidFill>
                  <a:srgbClr val="002060"/>
                </a:solidFill>
                <a:effectLst/>
                <a:highlight>
                  <a:srgbClr val="FFFFFF"/>
                </a:highlight>
              </a:rPr>
              <a:t>mừng</a:t>
            </a:r>
            <a:r>
              <a:rPr lang="en-US" sz="3000" b="1" i="0" dirty="0">
                <a:solidFill>
                  <a:srgbClr val="002060"/>
                </a:solidFill>
                <a:effectLst/>
                <a:highlight>
                  <a:srgbClr val="FFFFFF"/>
                </a:highlight>
              </a:rPr>
              <a:t> </a:t>
            </a:r>
            <a:r>
              <a:rPr lang="en-US" sz="3000" b="1" i="0" dirty="0" err="1">
                <a:solidFill>
                  <a:srgbClr val="002060"/>
                </a:solidFill>
                <a:effectLst/>
                <a:highlight>
                  <a:srgbClr val="FFFFFF"/>
                </a:highlight>
              </a:rPr>
              <a:t>các</a:t>
            </a:r>
            <a:r>
              <a:rPr lang="en-US" sz="3000" b="1" i="0" dirty="0">
                <a:solidFill>
                  <a:srgbClr val="002060"/>
                </a:solidFill>
                <a:effectLst/>
                <a:highlight>
                  <a:srgbClr val="FFFFFF"/>
                </a:highlight>
              </a:rPr>
              <a:t> </a:t>
            </a:r>
            <a:r>
              <a:rPr lang="en-US" sz="3000" b="1" i="0" dirty="0" err="1">
                <a:solidFill>
                  <a:srgbClr val="002060"/>
                </a:solidFill>
                <a:effectLst/>
                <a:highlight>
                  <a:srgbClr val="FFFFFF"/>
                </a:highlight>
              </a:rPr>
              <a:t>chiến</a:t>
            </a:r>
            <a:r>
              <a:rPr lang="en-US" sz="3000" b="1" i="0" dirty="0">
                <a:solidFill>
                  <a:srgbClr val="002060"/>
                </a:solidFill>
                <a:effectLst/>
                <a:highlight>
                  <a:srgbClr val="FFFFFF"/>
                </a:highlight>
              </a:rPr>
              <a:t> </a:t>
            </a:r>
            <a:r>
              <a:rPr lang="en-US" sz="3000" b="1" i="0" dirty="0" err="1">
                <a:solidFill>
                  <a:srgbClr val="002060"/>
                </a:solidFill>
                <a:effectLst/>
                <a:highlight>
                  <a:srgbClr val="FFFFFF"/>
                </a:highlight>
              </a:rPr>
              <a:t>thắng</a:t>
            </a:r>
            <a:r>
              <a:rPr lang="en-US" sz="3000" b="1" i="0" dirty="0">
                <a:solidFill>
                  <a:srgbClr val="002060"/>
                </a:solidFill>
                <a:effectLst/>
                <a:highlight>
                  <a:srgbClr val="FFFFFF"/>
                </a:highlight>
              </a:rPr>
              <a:t> </a:t>
            </a:r>
            <a:r>
              <a:rPr lang="en-US" sz="3000" b="1" i="0" dirty="0" err="1">
                <a:solidFill>
                  <a:srgbClr val="002060"/>
                </a:solidFill>
                <a:effectLst/>
                <a:highlight>
                  <a:srgbClr val="FFFFFF"/>
                </a:highlight>
              </a:rPr>
              <a:t>thể</a:t>
            </a:r>
            <a:r>
              <a:rPr lang="en-US" sz="3000" b="1" i="0" dirty="0">
                <a:solidFill>
                  <a:srgbClr val="002060"/>
                </a:solidFill>
                <a:effectLst/>
                <a:highlight>
                  <a:srgbClr val="FFFFFF"/>
                </a:highlight>
              </a:rPr>
              <a:t> </a:t>
            </a:r>
            <a:r>
              <a:rPr lang="en-US" sz="3000" b="1" i="0" dirty="0" err="1">
                <a:solidFill>
                  <a:srgbClr val="002060"/>
                </a:solidFill>
                <a:effectLst/>
                <a:highlight>
                  <a:srgbClr val="FFFFFF"/>
                </a:highlight>
              </a:rPr>
              <a:t>thao</a:t>
            </a:r>
            <a:r>
              <a:rPr lang="en-US" sz="3000" b="1" i="0" dirty="0">
                <a:solidFill>
                  <a:srgbClr val="002060"/>
                </a:solidFill>
                <a:effectLst/>
                <a:highlight>
                  <a:srgbClr val="FFFFFF"/>
                </a:highlight>
              </a:rPr>
              <a:t>.</a:t>
            </a:r>
            <a:endParaRPr lang="en-US" sz="3000" b="1" dirty="0">
              <a:solidFill>
                <a:srgbClr val="002060"/>
              </a:solidFill>
            </a:endParaRPr>
          </a:p>
        </p:txBody>
      </p:sp>
      <p:pic>
        <p:nvPicPr>
          <p:cNvPr id="5" name="Picture 4" descr="A large stone arch with carvings with Arc de Triomphe in the background&#10;&#10;Description automatically generated">
            <a:extLst>
              <a:ext uri="{FF2B5EF4-FFF2-40B4-BE49-F238E27FC236}">
                <a16:creationId xmlns:a16="http://schemas.microsoft.com/office/drawing/2014/main" xmlns="" id="{0D8AD77F-FADA-9608-32C4-0FCA7BA786A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571980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2385" y="-241736"/>
            <a:ext cx="1755228" cy="1755228"/>
          </a:xfrm>
          <a:prstGeom prst="rect">
            <a:avLst/>
          </a:prstGeom>
        </p:spPr>
      </p:pic>
      <p:sp>
        <p:nvSpPr>
          <p:cNvPr id="4" name="TextBox 3">
            <a:extLst>
              <a:ext uri="{FF2B5EF4-FFF2-40B4-BE49-F238E27FC236}">
                <a16:creationId xmlns:a16="http://schemas.microsoft.com/office/drawing/2014/main" xmlns="" id="{CCE581C5-DB0D-698E-B4C8-3328330C0406}"/>
              </a:ext>
            </a:extLst>
          </p:cNvPr>
          <p:cNvSpPr txBox="1"/>
          <p:nvPr/>
        </p:nvSpPr>
        <p:spPr>
          <a:xfrm>
            <a:off x="830255" y="913948"/>
            <a:ext cx="9202366" cy="2349579"/>
          </a:xfrm>
          <a:prstGeom prst="roundRect">
            <a:avLst/>
          </a:prstGeom>
          <a:solidFill>
            <a:schemeClr val="bg1"/>
          </a:solidFill>
          <a:ln w="28575">
            <a:solidFill>
              <a:schemeClr val="tx1"/>
            </a:solidFill>
            <a:prstDash val="dash"/>
          </a:ln>
        </p:spPr>
        <p:txBody>
          <a:bodyPr wrap="square" rtlCol="0">
            <a:spAutoFit/>
          </a:bodyPr>
          <a:lstStyle/>
          <a:p>
            <a:pPr algn="ctr"/>
            <a:r>
              <a:rPr lang="en-SG" sz="4400" b="1" dirty="0"/>
              <a:t>Em </a:t>
            </a:r>
            <a:r>
              <a:rPr lang="en-SG" sz="4400" b="1" dirty="0" err="1"/>
              <a:t>đã</a:t>
            </a:r>
            <a:r>
              <a:rPr lang="en-SG" sz="4400" b="1" dirty="0"/>
              <a:t> </a:t>
            </a:r>
            <a:r>
              <a:rPr lang="en-SG" sz="4400" b="1" dirty="0" err="1"/>
              <a:t>từng</a:t>
            </a:r>
            <a:r>
              <a:rPr lang="en-SG" sz="4400" b="1" dirty="0"/>
              <a:t> </a:t>
            </a:r>
            <a:r>
              <a:rPr lang="en-SG" sz="4400" b="1" dirty="0" err="1"/>
              <a:t>được</a:t>
            </a:r>
            <a:r>
              <a:rPr lang="en-SG" sz="4400" b="1" dirty="0"/>
              <a:t> </a:t>
            </a:r>
            <a:r>
              <a:rPr lang="en-SG" sz="4400" b="1" dirty="0" err="1"/>
              <a:t>đi</a:t>
            </a:r>
            <a:r>
              <a:rPr lang="en-SG" sz="4400" b="1" dirty="0"/>
              <a:t> </a:t>
            </a:r>
            <a:r>
              <a:rPr lang="en-SG" sz="4400" b="1" dirty="0" err="1"/>
              <a:t>tham</a:t>
            </a:r>
            <a:r>
              <a:rPr lang="en-SG" sz="4400" b="1" dirty="0"/>
              <a:t> </a:t>
            </a:r>
            <a:r>
              <a:rPr lang="en-SG" sz="4400" b="1" dirty="0" err="1"/>
              <a:t>quan</a:t>
            </a:r>
            <a:r>
              <a:rPr lang="en-SG" sz="4400" b="1" dirty="0"/>
              <a:t> </a:t>
            </a:r>
            <a:r>
              <a:rPr lang="en-SG" sz="4400" b="1" dirty="0" err="1"/>
              <a:t>hoặc</a:t>
            </a:r>
            <a:r>
              <a:rPr lang="en-SG" sz="4400" b="1" dirty="0"/>
              <a:t> du </a:t>
            </a:r>
            <a:r>
              <a:rPr lang="en-SG" sz="4400" b="1" dirty="0" err="1"/>
              <a:t>lịch</a:t>
            </a:r>
            <a:r>
              <a:rPr lang="en-SG" sz="4400" b="1" dirty="0"/>
              <a:t> ở </a:t>
            </a:r>
            <a:r>
              <a:rPr lang="en-SG" sz="4400" b="1" dirty="0" err="1"/>
              <a:t>đâu</a:t>
            </a:r>
            <a:r>
              <a:rPr lang="en-SG" sz="4400" b="1" dirty="0"/>
              <a:t>? </a:t>
            </a:r>
            <a:r>
              <a:rPr lang="en-SG" sz="4400" b="1" dirty="0" err="1"/>
              <a:t>Nêu</a:t>
            </a:r>
            <a:r>
              <a:rPr lang="en-SG" sz="4400" b="1" dirty="0"/>
              <a:t> </a:t>
            </a:r>
            <a:r>
              <a:rPr lang="en-SG" sz="4400" b="1" dirty="0" err="1"/>
              <a:t>cảm</a:t>
            </a:r>
            <a:r>
              <a:rPr lang="en-SG" sz="4400" b="1" dirty="0"/>
              <a:t> </a:t>
            </a:r>
            <a:r>
              <a:rPr lang="en-SG" sz="4400" b="1" dirty="0" err="1"/>
              <a:t>nhận</a:t>
            </a:r>
            <a:r>
              <a:rPr lang="en-SG" sz="4400" b="1" dirty="0"/>
              <a:t> </a:t>
            </a:r>
            <a:r>
              <a:rPr lang="en-SG" sz="4400" b="1" dirty="0" err="1"/>
              <a:t>của</a:t>
            </a:r>
            <a:r>
              <a:rPr lang="en-SG" sz="4400" b="1" dirty="0"/>
              <a:t> </a:t>
            </a:r>
            <a:r>
              <a:rPr lang="en-SG" sz="4400" b="1" dirty="0" err="1"/>
              <a:t>em</a:t>
            </a:r>
            <a:r>
              <a:rPr lang="en-SG" sz="4400" b="1" dirty="0"/>
              <a:t> </a:t>
            </a:r>
            <a:r>
              <a:rPr lang="en-SG" sz="4400" b="1" dirty="0" err="1"/>
              <a:t>khi</a:t>
            </a:r>
            <a:r>
              <a:rPr lang="en-SG" sz="4400" b="1" dirty="0"/>
              <a:t> </a:t>
            </a:r>
            <a:r>
              <a:rPr lang="en-SG" sz="4400" b="1" dirty="0" err="1"/>
              <a:t>được</a:t>
            </a:r>
            <a:r>
              <a:rPr lang="en-SG" sz="4400" b="1" dirty="0"/>
              <a:t> </a:t>
            </a:r>
            <a:r>
              <a:rPr lang="en-SG" sz="4400" b="1" dirty="0" err="1"/>
              <a:t>đến</a:t>
            </a:r>
            <a:r>
              <a:rPr lang="en-SG" sz="4400" b="1" dirty="0"/>
              <a:t> </a:t>
            </a:r>
            <a:r>
              <a:rPr lang="en-SG" sz="4400" b="1" dirty="0" err="1"/>
              <a:t>nơi</a:t>
            </a:r>
            <a:r>
              <a:rPr lang="en-SG" sz="4400" b="1" dirty="0"/>
              <a:t> </a:t>
            </a:r>
            <a:r>
              <a:rPr lang="en-SG" sz="4400" b="1" dirty="0" err="1"/>
              <a:t>đó</a:t>
            </a:r>
            <a:r>
              <a:rPr lang="en-SG" sz="4400" b="1" dirty="0"/>
              <a:t>. </a:t>
            </a:r>
          </a:p>
        </p:txBody>
      </p:sp>
    </p:spTree>
    <p:extLst>
      <p:ext uri="{BB962C8B-B14F-4D97-AF65-F5344CB8AC3E}">
        <p14:creationId xmlns:p14="http://schemas.microsoft.com/office/powerpoint/2010/main" val="9295981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1"/>
          <p:cNvSpPr/>
          <p:nvPr/>
        </p:nvSpPr>
        <p:spPr>
          <a:xfrm>
            <a:off x="0" y="1663700"/>
            <a:ext cx="12297928" cy="4802188"/>
          </a:xfrm>
          <a:prstGeom prst="roundRect">
            <a:avLst>
              <a:gd name="adj" fmla="val 9499"/>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descr="A ceiling of a building with art on the ceiling&#10;&#10;Description automatically generated">
            <a:extLst>
              <a:ext uri="{FF2B5EF4-FFF2-40B4-BE49-F238E27FC236}">
                <a16:creationId xmlns:a16="http://schemas.microsoft.com/office/drawing/2014/main" xmlns="" id="{4BD5B4BC-6E85-D477-B23F-63EA8B0CD4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928" y="2094615"/>
            <a:ext cx="6587700" cy="3873186"/>
          </a:xfrm>
          <a:prstGeom prst="rect">
            <a:avLst/>
          </a:prstGeom>
        </p:spPr>
      </p:pic>
      <p:pic>
        <p:nvPicPr>
          <p:cNvPr id="5" name="Picture 4" descr="A glass pyramid in front of Louvre&#10;&#10;Description automatically generated">
            <a:extLst>
              <a:ext uri="{FF2B5EF4-FFF2-40B4-BE49-F238E27FC236}">
                <a16:creationId xmlns:a16="http://schemas.microsoft.com/office/drawing/2014/main" xmlns="" id="{B50147B8-FE50-D9B0-6622-56F45AAAE9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3628" y="2370443"/>
            <a:ext cx="5604300" cy="3736200"/>
          </a:xfrm>
          <a:prstGeom prst="rect">
            <a:avLst/>
          </a:prstGeom>
        </p:spPr>
      </p:pic>
      <p:grpSp>
        <p:nvGrpSpPr>
          <p:cNvPr id="6" name="Group 5">
            <a:extLst>
              <a:ext uri="{FF2B5EF4-FFF2-40B4-BE49-F238E27FC236}">
                <a16:creationId xmlns:a16="http://schemas.microsoft.com/office/drawing/2014/main" xmlns="" id="{2A0CC8B9-BAC7-4E8B-9825-669BB8C95ED2}"/>
              </a:ext>
            </a:extLst>
          </p:cNvPr>
          <p:cNvGrpSpPr/>
          <p:nvPr/>
        </p:nvGrpSpPr>
        <p:grpSpPr>
          <a:xfrm>
            <a:off x="1507292" y="5967801"/>
            <a:ext cx="5327575" cy="790820"/>
            <a:chOff x="954010" y="328940"/>
            <a:chExt cx="978972" cy="609600"/>
          </a:xfrm>
        </p:grpSpPr>
        <p:sp>
          <p:nvSpPr>
            <p:cNvPr id="7" name="Rounded Rectangle 13">
              <a:extLst>
                <a:ext uri="{FF2B5EF4-FFF2-40B4-BE49-F238E27FC236}">
                  <a16:creationId xmlns:a16="http://schemas.microsoft.com/office/drawing/2014/main" xmlns="" id="{EEBEA2A6-1087-46A4-907A-4F9C1A89A7A1}"/>
                </a:ext>
              </a:extLst>
            </p:cNvPr>
            <p:cNvSpPr/>
            <p:nvPr/>
          </p:nvSpPr>
          <p:spPr>
            <a:xfrm>
              <a:off x="999429" y="328940"/>
              <a:ext cx="888134" cy="609600"/>
            </a:xfrm>
            <a:prstGeom prst="roundRect">
              <a:avLst>
                <a:gd name="adj" fmla="val 50000"/>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p>
          </p:txBody>
        </p:sp>
        <p:sp>
          <p:nvSpPr>
            <p:cNvPr id="8" name="TextBox 7">
              <a:extLst>
                <a:ext uri="{FF2B5EF4-FFF2-40B4-BE49-F238E27FC236}">
                  <a16:creationId xmlns:a16="http://schemas.microsoft.com/office/drawing/2014/main" xmlns="" id="{A5EEF1C3-AEF6-464B-9075-AF96E5F5112D}"/>
                </a:ext>
              </a:extLst>
            </p:cNvPr>
            <p:cNvSpPr txBox="1"/>
            <p:nvPr/>
          </p:nvSpPr>
          <p:spPr>
            <a:xfrm>
              <a:off x="954010" y="411338"/>
              <a:ext cx="978972" cy="474496"/>
            </a:xfrm>
            <a:prstGeom prst="rect">
              <a:avLst/>
            </a:prstGeom>
            <a:noFill/>
          </p:spPr>
          <p:txBody>
            <a:bodyPr wrap="square" rtlCol="0">
              <a:spAutoFit/>
            </a:bodyPr>
            <a:lstStyle/>
            <a:p>
              <a:pPr algn="ctr"/>
              <a:r>
                <a:rPr lang="vi-VN" sz="3400" b="1" dirty="0">
                  <a:solidFill>
                    <a:srgbClr val="00B050"/>
                  </a:solidFill>
                  <a:latin typeface="UTM Avo" pitchFamily="18" charset="0"/>
                </a:rPr>
                <a:t>Bảo tàng Lu-vơ-rơ</a:t>
              </a:r>
              <a:endParaRPr lang="en-US" sz="3400" b="1" dirty="0">
                <a:solidFill>
                  <a:srgbClr val="00B050"/>
                </a:solidFill>
                <a:latin typeface="UTM Avo" pitchFamily="18" charset="0"/>
              </a:endParaRPr>
            </a:p>
          </p:txBody>
        </p:sp>
      </p:grpSp>
    </p:spTree>
    <p:extLst>
      <p:ext uri="{BB962C8B-B14F-4D97-AF65-F5344CB8AC3E}">
        <p14:creationId xmlns:p14="http://schemas.microsoft.com/office/powerpoint/2010/main" val="3192262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2A055B9D-3A55-5A06-E1F8-2E177B1D88F1}"/>
              </a:ext>
            </a:extLst>
          </p:cNvPr>
          <p:cNvSpPr/>
          <p:nvPr/>
        </p:nvSpPr>
        <p:spPr>
          <a:xfrm>
            <a:off x="3159760" y="1062599"/>
            <a:ext cx="8740140" cy="4393322"/>
          </a:xfrm>
          <a:prstGeom prst="roundRect">
            <a:avLst/>
          </a:prstGeom>
          <a:solidFill>
            <a:srgbClr val="FFFFFF">
              <a:alpha val="89020"/>
            </a:srgbClr>
          </a:soli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60963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1200" cap="none" spc="0" normalizeH="0" baseline="0" noProof="0" dirty="0">
                <a:ln>
                  <a:noFill/>
                </a:ln>
                <a:solidFill>
                  <a:srgbClr val="002060"/>
                </a:solidFill>
                <a:effectLst/>
                <a:uLnTx/>
                <a:uFillTx/>
                <a:latin typeface="UTM Avo" panose="02040603050506020204" pitchFamily="18" charset="0"/>
                <a:ea typeface="+mn-ea"/>
                <a:cs typeface="+mn-cs"/>
              </a:rPr>
              <a:t>	</a:t>
            </a:r>
            <a:endParaRPr kumimoji="0" lang="en-US" sz="3200" b="1" i="0" u="none" strike="noStrike" kern="1200" cap="none" spc="0" normalizeH="0" baseline="0" noProof="0" dirty="0">
              <a:ln>
                <a:noFill/>
              </a:ln>
              <a:solidFill>
                <a:srgbClr val="002060"/>
              </a:solidFill>
              <a:effectLst/>
              <a:uLnTx/>
              <a:uFillTx/>
              <a:latin typeface="UTM Avo" panose="02040603050506020204" pitchFamily="18" charset="0"/>
              <a:ea typeface="+mn-ea"/>
              <a:cs typeface="+mn-cs"/>
            </a:endParaRPr>
          </a:p>
        </p:txBody>
      </p:sp>
      <p:pic>
        <p:nvPicPr>
          <p:cNvPr id="25" name="Picture 24">
            <a:extLst>
              <a:ext uri="{FF2B5EF4-FFF2-40B4-BE49-F238E27FC236}">
                <a16:creationId xmlns:a16="http://schemas.microsoft.com/office/drawing/2014/main" xmlns="" id="{13FCD078-F6FC-53D1-6D96-5F27839EC1A4}"/>
              </a:ext>
            </a:extLst>
          </p:cNvPr>
          <p:cNvPicPr>
            <a:picLocks noChangeAspect="1"/>
          </p:cNvPicPr>
          <p:nvPr/>
        </p:nvPicPr>
        <p:blipFill>
          <a:blip r:embed="rId2"/>
          <a:stretch>
            <a:fillRect/>
          </a:stretch>
        </p:blipFill>
        <p:spPr>
          <a:xfrm>
            <a:off x="-446139" y="770784"/>
            <a:ext cx="4267570" cy="3468925"/>
          </a:xfrm>
          <a:prstGeom prst="rect">
            <a:avLst/>
          </a:prstGeom>
        </p:spPr>
      </p:pic>
      <p:sp>
        <p:nvSpPr>
          <p:cNvPr id="3" name="TextBox 2">
            <a:extLst>
              <a:ext uri="{FF2B5EF4-FFF2-40B4-BE49-F238E27FC236}">
                <a16:creationId xmlns:a16="http://schemas.microsoft.com/office/drawing/2014/main" xmlns="" id="{55605F99-4035-E7E2-7C12-58453390808E}"/>
              </a:ext>
            </a:extLst>
          </p:cNvPr>
          <p:cNvSpPr txBox="1"/>
          <p:nvPr/>
        </p:nvSpPr>
        <p:spPr>
          <a:xfrm>
            <a:off x="3348990" y="1289490"/>
            <a:ext cx="8361680" cy="3939540"/>
          </a:xfrm>
          <a:prstGeom prst="rect">
            <a:avLst/>
          </a:prstGeom>
          <a:noFill/>
        </p:spPr>
        <p:txBody>
          <a:bodyPr wrap="square">
            <a:spAutoFit/>
          </a:bodyPr>
          <a:lstStyle/>
          <a:p>
            <a:pPr algn="ctr"/>
            <a:r>
              <a:rPr lang="vi-VN" sz="5000" b="1" dirty="0">
                <a:solidFill>
                  <a:srgbClr val="C00000"/>
                </a:solidFill>
                <a:effectLst/>
                <a:latin typeface="Cambria" panose="02040503050406030204" pitchFamily="18" charset="0"/>
                <a:ea typeface="Cambria" panose="02040503050406030204" pitchFamily="18" charset="0"/>
              </a:rPr>
              <a:t>Bài đọc </a:t>
            </a:r>
            <a:r>
              <a:rPr lang="en-US" sz="5000" b="1" dirty="0" err="1">
                <a:solidFill>
                  <a:srgbClr val="C00000"/>
                </a:solidFill>
                <a:effectLst/>
                <a:latin typeface="Cambria" panose="02040503050406030204" pitchFamily="18" charset="0"/>
                <a:ea typeface="Cambria" panose="02040503050406030204" pitchFamily="18" charset="0"/>
              </a:rPr>
              <a:t>miêu</a:t>
            </a:r>
            <a:r>
              <a:rPr lang="en-US" sz="5000" b="1" dirty="0">
                <a:solidFill>
                  <a:srgbClr val="C00000"/>
                </a:solidFill>
                <a:effectLst/>
                <a:latin typeface="Cambria" panose="02040503050406030204" pitchFamily="18" charset="0"/>
                <a:ea typeface="Cambria" panose="02040503050406030204" pitchFamily="18" charset="0"/>
              </a:rPr>
              <a:t> </a:t>
            </a:r>
            <a:r>
              <a:rPr lang="en-US" sz="5000" b="1" dirty="0" err="1">
                <a:solidFill>
                  <a:srgbClr val="C00000"/>
                </a:solidFill>
                <a:effectLst/>
                <a:latin typeface="Cambria" panose="02040503050406030204" pitchFamily="18" charset="0"/>
                <a:ea typeface="Cambria" panose="02040503050406030204" pitchFamily="18" charset="0"/>
              </a:rPr>
              <a:t>tả</a:t>
            </a:r>
            <a:r>
              <a:rPr lang="en-US" sz="5000" b="1" dirty="0">
                <a:solidFill>
                  <a:srgbClr val="C00000"/>
                </a:solidFill>
                <a:effectLst/>
                <a:latin typeface="Cambria" panose="02040503050406030204" pitchFamily="18" charset="0"/>
                <a:ea typeface="Cambria" panose="02040503050406030204" pitchFamily="18" charset="0"/>
              </a:rPr>
              <a:t> </a:t>
            </a:r>
            <a:r>
              <a:rPr lang="en-US" sz="5000" b="1" dirty="0" err="1">
                <a:solidFill>
                  <a:srgbClr val="C00000"/>
                </a:solidFill>
                <a:effectLst/>
                <a:latin typeface="Cambria" panose="02040503050406030204" pitchFamily="18" charset="0"/>
                <a:ea typeface="Cambria" panose="02040503050406030204" pitchFamily="18" charset="0"/>
              </a:rPr>
              <a:t>vẻ</a:t>
            </a:r>
            <a:r>
              <a:rPr lang="en-US" sz="5000" b="1" dirty="0">
                <a:solidFill>
                  <a:srgbClr val="C00000"/>
                </a:solidFill>
                <a:effectLst/>
                <a:latin typeface="Cambria" panose="02040503050406030204" pitchFamily="18" charset="0"/>
                <a:ea typeface="Cambria" panose="02040503050406030204" pitchFamily="18" charset="0"/>
              </a:rPr>
              <a:t> </a:t>
            </a:r>
            <a:r>
              <a:rPr lang="en-US" sz="5000" b="1" dirty="0" err="1">
                <a:solidFill>
                  <a:srgbClr val="C00000"/>
                </a:solidFill>
                <a:effectLst/>
                <a:latin typeface="Cambria" panose="02040503050406030204" pitchFamily="18" charset="0"/>
                <a:ea typeface="Cambria" panose="02040503050406030204" pitchFamily="18" charset="0"/>
              </a:rPr>
              <a:t>đẹp</a:t>
            </a:r>
            <a:r>
              <a:rPr lang="en-US" sz="5000" b="1" dirty="0">
                <a:solidFill>
                  <a:srgbClr val="C00000"/>
                </a:solidFill>
                <a:effectLst/>
                <a:latin typeface="Cambria" panose="02040503050406030204" pitchFamily="18" charset="0"/>
                <a:ea typeface="Cambria" panose="02040503050406030204" pitchFamily="18" charset="0"/>
              </a:rPr>
              <a:t> </a:t>
            </a:r>
            <a:r>
              <a:rPr lang="en-US" sz="5000" b="1" dirty="0" err="1">
                <a:solidFill>
                  <a:srgbClr val="C00000"/>
                </a:solidFill>
                <a:effectLst/>
                <a:latin typeface="Cambria" panose="02040503050406030204" pitchFamily="18" charset="0"/>
                <a:ea typeface="Cambria" panose="02040503050406030204" pitchFamily="18" charset="0"/>
              </a:rPr>
              <a:t>của</a:t>
            </a:r>
            <a:r>
              <a:rPr lang="en-US" sz="5000" b="1" dirty="0">
                <a:solidFill>
                  <a:srgbClr val="C00000"/>
                </a:solidFill>
                <a:effectLst/>
                <a:latin typeface="Cambria" panose="02040503050406030204" pitchFamily="18" charset="0"/>
                <a:ea typeface="Cambria" panose="02040503050406030204" pitchFamily="18" charset="0"/>
              </a:rPr>
              <a:t> </a:t>
            </a:r>
            <a:r>
              <a:rPr lang="en-US" sz="5000" b="1" dirty="0" err="1">
                <a:solidFill>
                  <a:srgbClr val="C00000"/>
                </a:solidFill>
                <a:effectLst/>
                <a:latin typeface="Cambria" panose="02040503050406030204" pitchFamily="18" charset="0"/>
                <a:ea typeface="Cambria" panose="02040503050406030204" pitchFamily="18" charset="0"/>
              </a:rPr>
              <a:t>tháp</a:t>
            </a:r>
            <a:r>
              <a:rPr lang="en-US" sz="5000" b="1" dirty="0">
                <a:solidFill>
                  <a:srgbClr val="C00000"/>
                </a:solidFill>
                <a:effectLst/>
                <a:latin typeface="Cambria" panose="02040503050406030204" pitchFamily="18" charset="0"/>
                <a:ea typeface="Cambria" panose="02040503050406030204" pitchFamily="18" charset="0"/>
              </a:rPr>
              <a:t> </a:t>
            </a:r>
            <a:r>
              <a:rPr lang="en-US" sz="5000" b="1" dirty="0" err="1">
                <a:solidFill>
                  <a:srgbClr val="C00000"/>
                </a:solidFill>
                <a:effectLst/>
                <a:latin typeface="Cambria" panose="02040503050406030204" pitchFamily="18" charset="0"/>
                <a:ea typeface="Cambria" panose="02040503050406030204" pitchFamily="18" charset="0"/>
              </a:rPr>
              <a:t>Ép</a:t>
            </a:r>
            <a:r>
              <a:rPr lang="en-US" sz="5000" b="1" dirty="0">
                <a:solidFill>
                  <a:srgbClr val="C00000"/>
                </a:solidFill>
                <a:effectLst/>
                <a:latin typeface="Cambria" panose="02040503050406030204" pitchFamily="18" charset="0"/>
                <a:ea typeface="Cambria" panose="02040503050406030204" pitchFamily="18" charset="0"/>
              </a:rPr>
              <a:t>-</a:t>
            </a:r>
            <a:r>
              <a:rPr lang="vi-VN" sz="5000" b="1" dirty="0">
                <a:solidFill>
                  <a:srgbClr val="C00000"/>
                </a:solidFill>
                <a:effectLst/>
                <a:latin typeface="Cambria" panose="02040503050406030204" pitchFamily="18" charset="0"/>
                <a:ea typeface="Cambria" panose="02040503050406030204" pitchFamily="18" charset="0"/>
              </a:rPr>
              <a:t>phen. Qua đó, thể hiện </a:t>
            </a:r>
            <a:r>
              <a:rPr lang="en-US" sz="5000" b="1" dirty="0" err="1">
                <a:solidFill>
                  <a:srgbClr val="C00000"/>
                </a:solidFill>
                <a:effectLst/>
                <a:latin typeface="Cambria" panose="02040503050406030204" pitchFamily="18" charset="0"/>
                <a:ea typeface="Cambria" panose="02040503050406030204" pitchFamily="18" charset="0"/>
              </a:rPr>
              <a:t>thái</a:t>
            </a:r>
            <a:r>
              <a:rPr lang="en-US" sz="5000" b="1" dirty="0">
                <a:solidFill>
                  <a:srgbClr val="C00000"/>
                </a:solidFill>
                <a:effectLst/>
                <a:latin typeface="Cambria" panose="02040503050406030204" pitchFamily="18" charset="0"/>
                <a:ea typeface="Cambria" panose="02040503050406030204" pitchFamily="18" charset="0"/>
              </a:rPr>
              <a:t> </a:t>
            </a:r>
            <a:r>
              <a:rPr lang="en-US" sz="5000" b="1" dirty="0" err="1">
                <a:solidFill>
                  <a:srgbClr val="C00000"/>
                </a:solidFill>
                <a:effectLst/>
                <a:latin typeface="Cambria" panose="02040503050406030204" pitchFamily="18" charset="0"/>
                <a:ea typeface="Cambria" panose="02040503050406030204" pitchFamily="18" charset="0"/>
              </a:rPr>
              <a:t>độ</a:t>
            </a:r>
            <a:r>
              <a:rPr lang="en-US" sz="5000" b="1" dirty="0">
                <a:solidFill>
                  <a:srgbClr val="C00000"/>
                </a:solidFill>
                <a:effectLst/>
                <a:latin typeface="Cambria" panose="02040503050406030204" pitchFamily="18" charset="0"/>
                <a:ea typeface="Cambria" panose="02040503050406030204" pitchFamily="18" charset="0"/>
              </a:rPr>
              <a:t> </a:t>
            </a:r>
            <a:r>
              <a:rPr lang="en-US" sz="5000" b="1" dirty="0" err="1">
                <a:solidFill>
                  <a:srgbClr val="C00000"/>
                </a:solidFill>
                <a:effectLst/>
                <a:latin typeface="Cambria" panose="02040503050406030204" pitchFamily="18" charset="0"/>
                <a:ea typeface="Cambria" panose="02040503050406030204" pitchFamily="18" charset="0"/>
              </a:rPr>
              <a:t>trân</a:t>
            </a:r>
            <a:r>
              <a:rPr lang="en-US" sz="5000" b="1" dirty="0">
                <a:solidFill>
                  <a:srgbClr val="C00000"/>
                </a:solidFill>
                <a:effectLst/>
                <a:latin typeface="Cambria" panose="02040503050406030204" pitchFamily="18" charset="0"/>
                <a:ea typeface="Cambria" panose="02040503050406030204" pitchFamily="18" charset="0"/>
              </a:rPr>
              <a:t> </a:t>
            </a:r>
            <a:r>
              <a:rPr lang="en-US" sz="5000" b="1" dirty="0" err="1">
                <a:solidFill>
                  <a:srgbClr val="C00000"/>
                </a:solidFill>
                <a:effectLst/>
                <a:latin typeface="Cambria" panose="02040503050406030204" pitchFamily="18" charset="0"/>
                <a:ea typeface="Cambria" panose="02040503050406030204" pitchFamily="18" charset="0"/>
              </a:rPr>
              <a:t>trọng</a:t>
            </a:r>
            <a:r>
              <a:rPr lang="en-US" sz="5000" b="1" dirty="0">
                <a:solidFill>
                  <a:srgbClr val="C00000"/>
                </a:solidFill>
                <a:effectLst/>
                <a:latin typeface="Cambria" panose="02040503050406030204" pitchFamily="18" charset="0"/>
                <a:ea typeface="Cambria" panose="02040503050406030204" pitchFamily="18" charset="0"/>
              </a:rPr>
              <a:t> </a:t>
            </a:r>
            <a:r>
              <a:rPr lang="en-US" sz="5000" b="1" dirty="0" err="1">
                <a:solidFill>
                  <a:srgbClr val="C00000"/>
                </a:solidFill>
                <a:effectLst/>
                <a:latin typeface="Cambria" panose="02040503050406030204" pitchFamily="18" charset="0"/>
                <a:ea typeface="Cambria" panose="02040503050406030204" pitchFamily="18" charset="0"/>
              </a:rPr>
              <a:t>của</a:t>
            </a:r>
            <a:r>
              <a:rPr lang="en-US" sz="5000" b="1" dirty="0">
                <a:solidFill>
                  <a:srgbClr val="C00000"/>
                </a:solidFill>
                <a:effectLst/>
                <a:latin typeface="Cambria" panose="02040503050406030204" pitchFamily="18" charset="0"/>
                <a:ea typeface="Cambria" panose="02040503050406030204" pitchFamily="18" charset="0"/>
              </a:rPr>
              <a:t> </a:t>
            </a:r>
            <a:r>
              <a:rPr lang="en-US" sz="5000" b="1" dirty="0" err="1">
                <a:solidFill>
                  <a:srgbClr val="C00000"/>
                </a:solidFill>
                <a:effectLst/>
                <a:latin typeface="Cambria" panose="02040503050406030204" pitchFamily="18" charset="0"/>
                <a:ea typeface="Cambria" panose="02040503050406030204" pitchFamily="18" charset="0"/>
              </a:rPr>
              <a:t>tác</a:t>
            </a:r>
            <a:r>
              <a:rPr lang="en-US" sz="5000" b="1" dirty="0">
                <a:solidFill>
                  <a:srgbClr val="C00000"/>
                </a:solidFill>
                <a:effectLst/>
                <a:latin typeface="Cambria" panose="02040503050406030204" pitchFamily="18" charset="0"/>
                <a:ea typeface="Cambria" panose="02040503050406030204" pitchFamily="18" charset="0"/>
              </a:rPr>
              <a:t> </a:t>
            </a:r>
            <a:r>
              <a:rPr lang="en-US" sz="5000" b="1" dirty="0" err="1">
                <a:solidFill>
                  <a:srgbClr val="C00000"/>
                </a:solidFill>
                <a:effectLst/>
                <a:latin typeface="Cambria" panose="02040503050406030204" pitchFamily="18" charset="0"/>
                <a:ea typeface="Cambria" panose="02040503050406030204" pitchFamily="18" charset="0"/>
              </a:rPr>
              <a:t>giả</a:t>
            </a:r>
            <a:r>
              <a:rPr lang="en-US" sz="5000" b="1" dirty="0">
                <a:solidFill>
                  <a:srgbClr val="C00000"/>
                </a:solidFill>
                <a:effectLst/>
                <a:latin typeface="Cambria" panose="02040503050406030204" pitchFamily="18" charset="0"/>
                <a:ea typeface="Cambria" panose="02040503050406030204" pitchFamily="18" charset="0"/>
              </a:rPr>
              <a:t> </a:t>
            </a:r>
            <a:r>
              <a:rPr lang="en-US" sz="5000" b="1" dirty="0" err="1">
                <a:solidFill>
                  <a:srgbClr val="C00000"/>
                </a:solidFill>
                <a:effectLst/>
                <a:latin typeface="Cambria" panose="02040503050406030204" pitchFamily="18" charset="0"/>
                <a:ea typeface="Cambria" panose="02040503050406030204" pitchFamily="18" charset="0"/>
              </a:rPr>
              <a:t>đối</a:t>
            </a:r>
            <a:r>
              <a:rPr lang="en-US" sz="5000" b="1" dirty="0">
                <a:solidFill>
                  <a:srgbClr val="C00000"/>
                </a:solidFill>
                <a:effectLst/>
                <a:latin typeface="Cambria" panose="02040503050406030204" pitchFamily="18" charset="0"/>
                <a:ea typeface="Cambria" panose="02040503050406030204" pitchFamily="18" charset="0"/>
              </a:rPr>
              <a:t> </a:t>
            </a:r>
            <a:r>
              <a:rPr lang="en-US" sz="5000" b="1" dirty="0" err="1">
                <a:solidFill>
                  <a:srgbClr val="C00000"/>
                </a:solidFill>
                <a:effectLst/>
                <a:latin typeface="Cambria" panose="02040503050406030204" pitchFamily="18" charset="0"/>
                <a:ea typeface="Cambria" panose="02040503050406030204" pitchFamily="18" charset="0"/>
              </a:rPr>
              <a:t>với</a:t>
            </a:r>
            <a:r>
              <a:rPr lang="en-US" sz="5000" b="1" dirty="0">
                <a:solidFill>
                  <a:srgbClr val="C00000"/>
                </a:solidFill>
                <a:effectLst/>
                <a:latin typeface="Cambria" panose="02040503050406030204" pitchFamily="18" charset="0"/>
                <a:ea typeface="Cambria" panose="02040503050406030204" pitchFamily="18" charset="0"/>
              </a:rPr>
              <a:t> </a:t>
            </a:r>
            <a:r>
              <a:rPr lang="en-US" sz="5000" b="1" dirty="0" err="1">
                <a:solidFill>
                  <a:srgbClr val="C00000"/>
                </a:solidFill>
                <a:effectLst/>
                <a:latin typeface="Cambria" panose="02040503050406030204" pitchFamily="18" charset="0"/>
                <a:ea typeface="Cambria" panose="02040503050406030204" pitchFamily="18" charset="0"/>
              </a:rPr>
              <a:t>nước</a:t>
            </a:r>
            <a:r>
              <a:rPr lang="en-US" sz="5000" b="1" dirty="0">
                <a:solidFill>
                  <a:srgbClr val="C00000"/>
                </a:solidFill>
                <a:effectLst/>
                <a:latin typeface="Cambria" panose="02040503050406030204" pitchFamily="18" charset="0"/>
                <a:ea typeface="Cambria" panose="02040503050406030204" pitchFamily="18" charset="0"/>
              </a:rPr>
              <a:t> </a:t>
            </a:r>
            <a:r>
              <a:rPr lang="en-US" sz="5000" b="1" dirty="0" err="1">
                <a:solidFill>
                  <a:srgbClr val="C00000"/>
                </a:solidFill>
                <a:effectLst/>
                <a:latin typeface="Cambria" panose="02040503050406030204" pitchFamily="18" charset="0"/>
                <a:ea typeface="Cambria" panose="02040503050406030204" pitchFamily="18" charset="0"/>
              </a:rPr>
              <a:t>Pháp</a:t>
            </a:r>
            <a:r>
              <a:rPr lang="en-US" sz="5000" b="1" dirty="0">
                <a:solidFill>
                  <a:srgbClr val="C00000"/>
                </a:solidFill>
                <a:effectLst/>
                <a:latin typeface="Cambria" panose="02040503050406030204" pitchFamily="18" charset="0"/>
                <a:ea typeface="Cambria" panose="02040503050406030204" pitchFamily="18" charset="0"/>
              </a:rPr>
              <a:t>, </a:t>
            </a:r>
            <a:r>
              <a:rPr lang="en-US" sz="5000" b="1" dirty="0" err="1">
                <a:solidFill>
                  <a:srgbClr val="C00000"/>
                </a:solidFill>
                <a:effectLst/>
                <a:latin typeface="Cambria" panose="02040503050406030204" pitchFamily="18" charset="0"/>
                <a:ea typeface="Cambria" panose="02040503050406030204" pitchFamily="18" charset="0"/>
              </a:rPr>
              <a:t>với</a:t>
            </a:r>
            <a:r>
              <a:rPr lang="en-US" sz="5000" b="1" dirty="0">
                <a:solidFill>
                  <a:srgbClr val="C00000"/>
                </a:solidFill>
                <a:effectLst/>
                <a:latin typeface="Cambria" panose="02040503050406030204" pitchFamily="18" charset="0"/>
                <a:ea typeface="Cambria" panose="02040503050406030204" pitchFamily="18" charset="0"/>
              </a:rPr>
              <a:t> </a:t>
            </a:r>
            <a:r>
              <a:rPr lang="en-US" sz="5000" b="1" dirty="0" err="1">
                <a:solidFill>
                  <a:srgbClr val="C00000"/>
                </a:solidFill>
                <a:effectLst/>
                <a:latin typeface="Cambria" panose="02040503050406030204" pitchFamily="18" charset="0"/>
                <a:ea typeface="Cambria" panose="02040503050406030204" pitchFamily="18" charset="0"/>
              </a:rPr>
              <a:t>thủ</a:t>
            </a:r>
            <a:r>
              <a:rPr lang="en-US" sz="5000" b="1" dirty="0">
                <a:solidFill>
                  <a:srgbClr val="C00000"/>
                </a:solidFill>
                <a:effectLst/>
                <a:latin typeface="Cambria" panose="02040503050406030204" pitchFamily="18" charset="0"/>
                <a:ea typeface="Cambria" panose="02040503050406030204" pitchFamily="18" charset="0"/>
              </a:rPr>
              <a:t> </a:t>
            </a:r>
            <a:r>
              <a:rPr lang="en-US" sz="5000" b="1" dirty="0" err="1">
                <a:solidFill>
                  <a:srgbClr val="C00000"/>
                </a:solidFill>
                <a:effectLst/>
                <a:latin typeface="Cambria" panose="02040503050406030204" pitchFamily="18" charset="0"/>
                <a:ea typeface="Cambria" panose="02040503050406030204" pitchFamily="18" charset="0"/>
              </a:rPr>
              <a:t>đô</a:t>
            </a:r>
            <a:r>
              <a:rPr lang="en-US" sz="5000" b="1" dirty="0">
                <a:solidFill>
                  <a:srgbClr val="C00000"/>
                </a:solidFill>
                <a:effectLst/>
                <a:latin typeface="Cambria" panose="02040503050406030204" pitchFamily="18" charset="0"/>
                <a:ea typeface="Cambria" panose="02040503050406030204" pitchFamily="18" charset="0"/>
              </a:rPr>
              <a:t> Pa-</a:t>
            </a:r>
            <a:r>
              <a:rPr lang="en-US" sz="5000" b="1" dirty="0" err="1">
                <a:solidFill>
                  <a:srgbClr val="C00000"/>
                </a:solidFill>
                <a:effectLst/>
                <a:latin typeface="Cambria" panose="02040503050406030204" pitchFamily="18" charset="0"/>
                <a:ea typeface="Cambria" panose="02040503050406030204" pitchFamily="18" charset="0"/>
              </a:rPr>
              <a:t>ri</a:t>
            </a:r>
            <a:r>
              <a:rPr lang="en-US" sz="5000" b="1" dirty="0">
                <a:solidFill>
                  <a:srgbClr val="C00000"/>
                </a:solidFill>
                <a:effectLst/>
                <a:latin typeface="Cambria" panose="02040503050406030204" pitchFamily="18" charset="0"/>
                <a:ea typeface="Cambria" panose="02040503050406030204" pitchFamily="18" charset="0"/>
              </a:rPr>
              <a:t>. </a:t>
            </a:r>
            <a:endParaRPr lang="en-SG" sz="5000" b="1"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24409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80">
                                          <p:stCondLst>
                                            <p:cond delay="0"/>
                                          </p:stCondLst>
                                        </p:cTn>
                                        <p:tgtEl>
                                          <p:spTgt spid="3"/>
                                        </p:tgtEl>
                                      </p:cBhvr>
                                    </p:animEffect>
                                    <p:anim calcmode="lin" valueType="num">
                                      <p:cBhvr>
                                        <p:cTn id="3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gtEl>
                                      </p:cBhvr>
                                      <p:to x="100000" y="60000"/>
                                    </p:animScale>
                                    <p:animScale>
                                      <p:cBhvr>
                                        <p:cTn id="37" dur="166" decel="50000">
                                          <p:stCondLst>
                                            <p:cond delay="676"/>
                                          </p:stCondLst>
                                        </p:cTn>
                                        <p:tgtEl>
                                          <p:spTgt spid="3"/>
                                        </p:tgtEl>
                                      </p:cBhvr>
                                      <p:to x="100000" y="100000"/>
                                    </p:animScale>
                                    <p:animScale>
                                      <p:cBhvr>
                                        <p:cTn id="38" dur="26">
                                          <p:stCondLst>
                                            <p:cond delay="1312"/>
                                          </p:stCondLst>
                                        </p:cTn>
                                        <p:tgtEl>
                                          <p:spTgt spid="3"/>
                                        </p:tgtEl>
                                      </p:cBhvr>
                                      <p:to x="100000" y="80000"/>
                                    </p:animScale>
                                    <p:animScale>
                                      <p:cBhvr>
                                        <p:cTn id="39" dur="166" decel="50000">
                                          <p:stCondLst>
                                            <p:cond delay="1338"/>
                                          </p:stCondLst>
                                        </p:cTn>
                                        <p:tgtEl>
                                          <p:spTgt spid="3"/>
                                        </p:tgtEl>
                                      </p:cBhvr>
                                      <p:to x="100000" y="100000"/>
                                    </p:animScale>
                                    <p:animScale>
                                      <p:cBhvr>
                                        <p:cTn id="40" dur="26">
                                          <p:stCondLst>
                                            <p:cond delay="1642"/>
                                          </p:stCondLst>
                                        </p:cTn>
                                        <p:tgtEl>
                                          <p:spTgt spid="3"/>
                                        </p:tgtEl>
                                      </p:cBhvr>
                                      <p:to x="100000" y="90000"/>
                                    </p:animScale>
                                    <p:animScale>
                                      <p:cBhvr>
                                        <p:cTn id="41" dur="166" decel="50000">
                                          <p:stCondLst>
                                            <p:cond delay="1668"/>
                                          </p:stCondLst>
                                        </p:cTn>
                                        <p:tgtEl>
                                          <p:spTgt spid="3"/>
                                        </p:tgtEl>
                                      </p:cBhvr>
                                      <p:to x="100000" y="100000"/>
                                    </p:animScale>
                                    <p:animScale>
                                      <p:cBhvr>
                                        <p:cTn id="42" dur="26">
                                          <p:stCondLst>
                                            <p:cond delay="1808"/>
                                          </p:stCondLst>
                                        </p:cTn>
                                        <p:tgtEl>
                                          <p:spTgt spid="3"/>
                                        </p:tgtEl>
                                      </p:cBhvr>
                                      <p:to x="100000" y="95000"/>
                                    </p:animScale>
                                    <p:animScale>
                                      <p:cBhvr>
                                        <p:cTn id="43"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52743D89-D9B2-CABD-0465-BBC813DE55AC}"/>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2385" y="-241736"/>
            <a:ext cx="1755228" cy="1755228"/>
          </a:xfrm>
          <a:prstGeom prst="rect">
            <a:avLst/>
          </a:prstGeom>
        </p:spPr>
      </p:pic>
      <p:pic>
        <p:nvPicPr>
          <p:cNvPr id="2" name="图片 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09999" y="-483355"/>
            <a:ext cx="7952985" cy="6003325"/>
          </a:xfrm>
          <a:prstGeom prst="rect">
            <a:avLst/>
          </a:prstGeom>
        </p:spPr>
      </p:pic>
      <p:pic>
        <p:nvPicPr>
          <p:cNvPr id="3" name="Picture 2">
            <a:extLst>
              <a:ext uri="{FF2B5EF4-FFF2-40B4-BE49-F238E27FC236}">
                <a16:creationId xmlns:a16="http://schemas.microsoft.com/office/drawing/2014/main" xmlns="" id="{58773157-2C9D-FB21-75AF-6564DB80F426}"/>
              </a:ext>
            </a:extLst>
          </p:cNvPr>
          <p:cNvPicPr>
            <a:picLocks noChangeAspect="1"/>
          </p:cNvPicPr>
          <p:nvPr/>
        </p:nvPicPr>
        <p:blipFill>
          <a:blip r:embed="rId6"/>
          <a:stretch>
            <a:fillRect/>
          </a:stretch>
        </p:blipFill>
        <p:spPr>
          <a:xfrm>
            <a:off x="4431019" y="408144"/>
            <a:ext cx="6381812" cy="5041529"/>
          </a:xfrm>
          <a:prstGeom prst="rect">
            <a:avLst/>
          </a:prstGeom>
        </p:spPr>
      </p:pic>
    </p:spTree>
    <p:extLst>
      <p:ext uri="{BB962C8B-B14F-4D97-AF65-F5344CB8AC3E}">
        <p14:creationId xmlns:p14="http://schemas.microsoft.com/office/powerpoint/2010/main" val="18353002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2385" y="-241736"/>
            <a:ext cx="1755228" cy="1755228"/>
          </a:xfrm>
          <a:prstGeom prst="rect">
            <a:avLst/>
          </a:prstGeom>
        </p:spPr>
      </p:pic>
      <p:sp>
        <p:nvSpPr>
          <p:cNvPr id="2" name="Rectangle: Rounded Corners 1">
            <a:extLst>
              <a:ext uri="{FF2B5EF4-FFF2-40B4-BE49-F238E27FC236}">
                <a16:creationId xmlns:a16="http://schemas.microsoft.com/office/drawing/2014/main" xmlns="" id="{3BDA8B71-D023-4B12-B2C1-EC96D62EEA9E}"/>
              </a:ext>
            </a:extLst>
          </p:cNvPr>
          <p:cNvSpPr/>
          <p:nvPr/>
        </p:nvSpPr>
        <p:spPr>
          <a:xfrm>
            <a:off x="393700" y="488216"/>
            <a:ext cx="11404600" cy="6125944"/>
          </a:xfrm>
          <a:prstGeom prst="rect">
            <a:avLst/>
          </a:prstGeom>
          <a:solidFill>
            <a:srgbClr val="FFFFFF">
              <a:alpha val="89020"/>
            </a:srgbClr>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609630">
              <a:buClr>
                <a:srgbClr val="000000"/>
              </a:buClr>
              <a:defRPr/>
            </a:pPr>
            <a:r>
              <a:rPr lang="en-US" sz="2600" b="1" dirty="0" smtClean="0">
                <a:solidFill>
                  <a:schemeClr val="accent2">
                    <a:lumMod val="50000"/>
                  </a:schemeClr>
                </a:solidFill>
                <a:latin typeface="UTM Avo" panose="02040603050506020204" pitchFamily="18" charset="0"/>
              </a:rPr>
              <a:t>	</a:t>
            </a:r>
            <a:r>
              <a:rPr lang="vi-VN" sz="2800" b="1" dirty="0" smtClean="0">
                <a:solidFill>
                  <a:srgbClr val="D1193E"/>
                </a:solidFill>
                <a:latin typeface="UTM Avo" panose="02040603050506020204" pitchFamily="18" charset="0"/>
              </a:rPr>
              <a:t>Vèo </a:t>
            </a:r>
            <a:r>
              <a:rPr lang="vi-VN" sz="2800" b="1" dirty="0">
                <a:solidFill>
                  <a:srgbClr val="D1193E"/>
                </a:solidFill>
                <a:latin typeface="UTM Avo" panose="02040603050506020204" pitchFamily="18" charset="0"/>
              </a:rPr>
              <a:t>một cái, hai ngày tham quan Pa-ri đã hết. Nắm tay Dương đi dạo trên đường phố, bà Mi-su hạ giọng thì thầm như đôi bạn thân:</a:t>
            </a:r>
          </a:p>
          <a:p>
            <a:pPr lvl="0" algn="just" defTabSz="609630">
              <a:buClr>
                <a:srgbClr val="000000"/>
              </a:buClr>
              <a:defRPr/>
            </a:pPr>
            <a:r>
              <a:rPr lang="vi-VN" sz="2800" b="1" dirty="0">
                <a:solidFill>
                  <a:srgbClr val="D1193E"/>
                </a:solidFill>
                <a:latin typeface="UTM Avo" panose="02040603050506020204" pitchFamily="18" charset="0"/>
              </a:rPr>
              <a:t>	– Tạm biệt Pa-ri đi! Sáng mai, cháu sẽ không đi lại trên con đường này. Vào giờ này ngày mai, gia đình cháu đã ở trên máy bay rồi.</a:t>
            </a:r>
          </a:p>
          <a:p>
            <a:pPr lvl="0" algn="just" defTabSz="609630">
              <a:buClr>
                <a:srgbClr val="000000"/>
              </a:buClr>
              <a:defRPr/>
            </a:pPr>
            <a:r>
              <a:rPr lang="vi-VN" sz="2800" b="1" dirty="0">
                <a:solidFill>
                  <a:srgbClr val="D1193E"/>
                </a:solidFill>
                <a:latin typeface="UTM Avo" panose="02040603050506020204" pitchFamily="18" charset="0"/>
              </a:rPr>
              <a:t>	– Cháu sẽ rất nhớ bà. Pa-ri trở nên thân thiện hơn nhờ có bà đấy ạ.</a:t>
            </a:r>
          </a:p>
          <a:p>
            <a:pPr lvl="0" algn="just" defTabSz="609630">
              <a:buClr>
                <a:srgbClr val="000000"/>
              </a:buClr>
              <a:defRPr/>
            </a:pPr>
            <a:r>
              <a:rPr lang="vi-VN" sz="2800" b="1" dirty="0">
                <a:solidFill>
                  <a:srgbClr val="D1193E"/>
                </a:solidFill>
                <a:latin typeface="UTM Avo" panose="02040603050506020204" pitchFamily="18" charset="0"/>
              </a:rPr>
              <a:t>	– Cháu nhất định phải đến Pa-ri thêm lần nữa nhé. Chúng ta còn nhiều nơi để khám phá.Hai bà cháu cười vang, tay trong tay, bước đi dưới nắng vàng lung linh.</a:t>
            </a:r>
          </a:p>
          <a:p>
            <a:pPr lvl="0" algn="just" defTabSz="609630">
              <a:buClr>
                <a:srgbClr val="000000"/>
              </a:buClr>
              <a:defRPr/>
            </a:pPr>
            <a:r>
              <a:rPr lang="vi-VN" sz="2600" b="1" dirty="0">
                <a:solidFill>
                  <a:srgbClr val="002060"/>
                </a:solidFill>
                <a:latin typeface="UTM Avo" panose="02040603050506020204" pitchFamily="18" charset="0"/>
              </a:rPr>
              <a:t>											(Theo Dương Thụy)</a:t>
            </a:r>
            <a:endParaRPr kumimoji="0" lang="en-US" sz="2600" b="1" i="0" u="none" strike="noStrike" kern="1200" cap="none" spc="0" normalizeH="0" baseline="0" noProof="0" dirty="0">
              <a:ln>
                <a:noFill/>
              </a:ln>
              <a:solidFill>
                <a:srgbClr val="002060"/>
              </a:solidFill>
              <a:effectLst/>
              <a:uLnTx/>
              <a:uFillTx/>
              <a:latin typeface="UTM Avo" panose="02040603050506020204" pitchFamily="18" charset="0"/>
            </a:endParaRPr>
          </a:p>
        </p:txBody>
      </p:sp>
      <p:sp>
        <p:nvSpPr>
          <p:cNvPr id="4" name="Oval 3">
            <a:extLst>
              <a:ext uri="{FF2B5EF4-FFF2-40B4-BE49-F238E27FC236}">
                <a16:creationId xmlns:a16="http://schemas.microsoft.com/office/drawing/2014/main" xmlns="" id="{00D7F8A0-58E4-4C84-AB46-686446FF4440}"/>
              </a:ext>
            </a:extLst>
          </p:cNvPr>
          <p:cNvSpPr/>
          <p:nvPr/>
        </p:nvSpPr>
        <p:spPr>
          <a:xfrm>
            <a:off x="553991" y="825773"/>
            <a:ext cx="476369" cy="46828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white"/>
                </a:solidFill>
                <a:latin typeface="UTM Avo" panose="02040603050506020204" pitchFamily="18" charset="0"/>
              </a:rPr>
              <a:t>3</a:t>
            </a:r>
          </a:p>
        </p:txBody>
      </p:sp>
    </p:spTree>
    <p:extLst>
      <p:ext uri="{BB962C8B-B14F-4D97-AF65-F5344CB8AC3E}">
        <p14:creationId xmlns:p14="http://schemas.microsoft.com/office/powerpoint/2010/main" val="2154101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52743D89-D9B2-CABD-0465-BBC813DE55AC}"/>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2385" y="-241736"/>
            <a:ext cx="1755228" cy="1755228"/>
          </a:xfrm>
          <a:prstGeom prst="rect">
            <a:avLst/>
          </a:prstGeom>
        </p:spPr>
      </p:pic>
      <p:pic>
        <p:nvPicPr>
          <p:cNvPr id="4" name="图片 2">
            <a:extLst>
              <a:ext uri="{FF2B5EF4-FFF2-40B4-BE49-F238E27FC236}">
                <a16:creationId xmlns:a16="http://schemas.microsoft.com/office/drawing/2014/main" xmlns="" id="{910EA844-7F09-21FF-09E5-1722CB1B8C0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763187" y="-902820"/>
            <a:ext cx="9544426" cy="5812114"/>
          </a:xfrm>
          <a:prstGeom prst="rect">
            <a:avLst/>
          </a:prstGeom>
        </p:spPr>
      </p:pic>
      <p:pic>
        <p:nvPicPr>
          <p:cNvPr id="6" name="Picture 5">
            <a:extLst>
              <a:ext uri="{FF2B5EF4-FFF2-40B4-BE49-F238E27FC236}">
                <a16:creationId xmlns:a16="http://schemas.microsoft.com/office/drawing/2014/main" xmlns="" id="{81AFA08D-8914-B725-12B2-355761C8342E}"/>
              </a:ext>
            </a:extLst>
          </p:cNvPr>
          <p:cNvPicPr>
            <a:picLocks noChangeAspect="1"/>
          </p:cNvPicPr>
          <p:nvPr/>
        </p:nvPicPr>
        <p:blipFill>
          <a:blip r:embed="rId6"/>
          <a:stretch>
            <a:fillRect/>
          </a:stretch>
        </p:blipFill>
        <p:spPr>
          <a:xfrm>
            <a:off x="3387645" y="948353"/>
            <a:ext cx="8804355" cy="2728702"/>
          </a:xfrm>
          <a:prstGeom prst="rect">
            <a:avLst/>
          </a:prstGeom>
        </p:spPr>
      </p:pic>
    </p:spTree>
    <p:extLst>
      <p:ext uri="{BB962C8B-B14F-4D97-AF65-F5344CB8AC3E}">
        <p14:creationId xmlns:p14="http://schemas.microsoft.com/office/powerpoint/2010/main" val="25955311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7A593C2-23BC-9426-4BBC-46E39728B56B}"/>
              </a:ext>
            </a:extLst>
          </p:cNvPr>
          <p:cNvSpPr txBox="1"/>
          <p:nvPr/>
        </p:nvSpPr>
        <p:spPr>
          <a:xfrm>
            <a:off x="2590800" y="2092236"/>
            <a:ext cx="6096000" cy="369332"/>
          </a:xfrm>
          <a:prstGeom prst="rect">
            <a:avLst/>
          </a:prstGeom>
          <a:noFill/>
        </p:spPr>
        <p:txBody>
          <a:bodyPr wrap="square">
            <a:spAutoFit/>
          </a:bodyPr>
          <a:lstStyle/>
          <a:p>
            <a:endParaRPr lang="en-SG" dirty="0"/>
          </a:p>
        </p:txBody>
      </p:sp>
      <p:sp>
        <p:nvSpPr>
          <p:cNvPr id="2" name="Rounded Rectangle 1"/>
          <p:cNvSpPr/>
          <p:nvPr/>
        </p:nvSpPr>
        <p:spPr>
          <a:xfrm>
            <a:off x="955040" y="90900"/>
            <a:ext cx="10281920" cy="138499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2367" y="14742"/>
            <a:ext cx="11142786" cy="1384995"/>
          </a:xfrm>
          <a:prstGeom prst="rect">
            <a:avLst/>
          </a:prstGeom>
          <a:noFill/>
        </p:spPr>
        <p:txBody>
          <a:bodyPr wrap="square" rtlCol="0">
            <a:spAutoFit/>
          </a:bodyPr>
          <a:lstStyle/>
          <a:p>
            <a:pPr marL="742950" indent="-742950" algn="ctr">
              <a:buAutoNum type="arabicPeriod"/>
            </a:pPr>
            <a:r>
              <a:rPr lang="en-SG" sz="4200" b="1" dirty="0" err="1">
                <a:solidFill>
                  <a:schemeClr val="bg1"/>
                </a:solidFill>
                <a:latin typeface="Cambria" panose="02040503050406030204" pitchFamily="18" charset="0"/>
                <a:ea typeface="Cambria" panose="02040503050406030204" pitchFamily="18" charset="0"/>
              </a:rPr>
              <a:t>Dấu</a:t>
            </a:r>
            <a:r>
              <a:rPr lang="en-SG" sz="4200" b="1" dirty="0">
                <a:solidFill>
                  <a:schemeClr val="bg1"/>
                </a:solidFill>
                <a:latin typeface="Cambria" panose="02040503050406030204" pitchFamily="18" charset="0"/>
                <a:ea typeface="Cambria" panose="02040503050406030204" pitchFamily="18" charset="0"/>
              </a:rPr>
              <a:t> </a:t>
            </a:r>
            <a:r>
              <a:rPr lang="en-SG" sz="4200" b="1" dirty="0" err="1">
                <a:solidFill>
                  <a:schemeClr val="bg1"/>
                </a:solidFill>
                <a:latin typeface="Cambria" panose="02040503050406030204" pitchFamily="18" charset="0"/>
                <a:ea typeface="Cambria" panose="02040503050406030204" pitchFamily="18" charset="0"/>
              </a:rPr>
              <a:t>gạch</a:t>
            </a:r>
            <a:r>
              <a:rPr lang="en-SG" sz="4200" b="1" dirty="0">
                <a:solidFill>
                  <a:schemeClr val="bg1"/>
                </a:solidFill>
                <a:latin typeface="Cambria" panose="02040503050406030204" pitchFamily="18" charset="0"/>
                <a:ea typeface="Cambria" panose="02040503050406030204" pitchFamily="18" charset="0"/>
              </a:rPr>
              <a:t> </a:t>
            </a:r>
            <a:r>
              <a:rPr lang="en-SG" sz="4200" b="1" dirty="0" err="1">
                <a:solidFill>
                  <a:schemeClr val="bg1"/>
                </a:solidFill>
                <a:latin typeface="Cambria" panose="02040503050406030204" pitchFamily="18" charset="0"/>
                <a:ea typeface="Cambria" panose="02040503050406030204" pitchFamily="18" charset="0"/>
              </a:rPr>
              <a:t>ngang</a:t>
            </a:r>
            <a:r>
              <a:rPr lang="en-SG" sz="4200" b="1" dirty="0">
                <a:solidFill>
                  <a:schemeClr val="bg1"/>
                </a:solidFill>
                <a:latin typeface="Cambria" panose="02040503050406030204" pitchFamily="18" charset="0"/>
                <a:ea typeface="Cambria" panose="02040503050406030204" pitchFamily="18" charset="0"/>
              </a:rPr>
              <a:t> </a:t>
            </a:r>
            <a:r>
              <a:rPr lang="en-SG" sz="4200" b="1" dirty="0" err="1">
                <a:solidFill>
                  <a:schemeClr val="bg1"/>
                </a:solidFill>
                <a:latin typeface="Cambria" panose="02040503050406030204" pitchFamily="18" charset="0"/>
                <a:ea typeface="Cambria" panose="02040503050406030204" pitchFamily="18" charset="0"/>
              </a:rPr>
              <a:t>được</a:t>
            </a:r>
            <a:r>
              <a:rPr lang="en-SG" sz="4200" b="1" dirty="0">
                <a:solidFill>
                  <a:schemeClr val="bg1"/>
                </a:solidFill>
                <a:latin typeface="Cambria" panose="02040503050406030204" pitchFamily="18" charset="0"/>
                <a:ea typeface="Cambria" panose="02040503050406030204" pitchFamily="18" charset="0"/>
              </a:rPr>
              <a:t> </a:t>
            </a:r>
            <a:r>
              <a:rPr lang="en-SG" sz="4200" b="1" dirty="0" err="1">
                <a:solidFill>
                  <a:schemeClr val="bg1"/>
                </a:solidFill>
                <a:latin typeface="Cambria" panose="02040503050406030204" pitchFamily="18" charset="0"/>
                <a:ea typeface="Cambria" panose="02040503050406030204" pitchFamily="18" charset="0"/>
              </a:rPr>
              <a:t>sử</a:t>
            </a:r>
            <a:r>
              <a:rPr lang="en-SG" sz="4200" b="1" dirty="0">
                <a:solidFill>
                  <a:schemeClr val="bg1"/>
                </a:solidFill>
                <a:latin typeface="Cambria" panose="02040503050406030204" pitchFamily="18" charset="0"/>
                <a:ea typeface="Cambria" panose="02040503050406030204" pitchFamily="18" charset="0"/>
              </a:rPr>
              <a:t> </a:t>
            </a:r>
            <a:r>
              <a:rPr lang="en-SG" sz="4200" b="1" dirty="0" err="1">
                <a:solidFill>
                  <a:schemeClr val="bg1"/>
                </a:solidFill>
                <a:latin typeface="Cambria" panose="02040503050406030204" pitchFamily="18" charset="0"/>
                <a:ea typeface="Cambria" panose="02040503050406030204" pitchFamily="18" charset="0"/>
              </a:rPr>
              <a:t>dụng</a:t>
            </a:r>
            <a:r>
              <a:rPr lang="en-SG" sz="4200" b="1" dirty="0">
                <a:solidFill>
                  <a:schemeClr val="bg1"/>
                </a:solidFill>
                <a:latin typeface="Cambria" panose="02040503050406030204" pitchFamily="18" charset="0"/>
                <a:ea typeface="Cambria" panose="02040503050406030204" pitchFamily="18" charset="0"/>
              </a:rPr>
              <a:t> </a:t>
            </a:r>
            <a:r>
              <a:rPr lang="en-SG" sz="4200" b="1" dirty="0" err="1">
                <a:solidFill>
                  <a:schemeClr val="bg1"/>
                </a:solidFill>
                <a:latin typeface="Cambria" panose="02040503050406030204" pitchFamily="18" charset="0"/>
                <a:ea typeface="Cambria" panose="02040503050406030204" pitchFamily="18" charset="0"/>
              </a:rPr>
              <a:t>trong</a:t>
            </a:r>
            <a:endParaRPr lang="vi-VN" sz="4200" b="1" dirty="0">
              <a:solidFill>
                <a:schemeClr val="bg1"/>
              </a:solidFill>
              <a:latin typeface="Cambria" panose="02040503050406030204" pitchFamily="18" charset="0"/>
              <a:ea typeface="Cambria" panose="02040503050406030204" pitchFamily="18" charset="0"/>
            </a:endParaRPr>
          </a:p>
          <a:p>
            <a:pPr algn="ctr"/>
            <a:r>
              <a:rPr lang="en-SG" sz="4200" b="1" dirty="0">
                <a:solidFill>
                  <a:schemeClr val="bg1"/>
                </a:solidFill>
                <a:latin typeface="Cambria" panose="02040503050406030204" pitchFamily="18" charset="0"/>
                <a:ea typeface="Cambria" panose="02040503050406030204" pitchFamily="18" charset="0"/>
              </a:rPr>
              <a:t> </a:t>
            </a:r>
            <a:r>
              <a:rPr lang="en-SG" sz="4200" b="1" dirty="0" err="1">
                <a:solidFill>
                  <a:schemeClr val="bg1"/>
                </a:solidFill>
                <a:latin typeface="Cambria" panose="02040503050406030204" pitchFamily="18" charset="0"/>
                <a:ea typeface="Cambria" panose="02040503050406030204" pitchFamily="18" charset="0"/>
              </a:rPr>
              <a:t>câu</a:t>
            </a:r>
            <a:r>
              <a:rPr lang="en-SG" sz="4200" b="1" dirty="0">
                <a:solidFill>
                  <a:schemeClr val="bg1"/>
                </a:solidFill>
                <a:latin typeface="Cambria" panose="02040503050406030204" pitchFamily="18" charset="0"/>
                <a:ea typeface="Cambria" panose="02040503050406030204" pitchFamily="18" charset="0"/>
              </a:rPr>
              <a:t> </a:t>
            </a:r>
            <a:r>
              <a:rPr lang="en-SG" sz="4200" b="1" dirty="0" err="1">
                <a:solidFill>
                  <a:schemeClr val="bg1"/>
                </a:solidFill>
                <a:latin typeface="Cambria" panose="02040503050406030204" pitchFamily="18" charset="0"/>
                <a:ea typeface="Cambria" panose="02040503050406030204" pitchFamily="18" charset="0"/>
              </a:rPr>
              <a:t>chuyện</a:t>
            </a:r>
            <a:r>
              <a:rPr lang="en-SG" sz="4200" b="1" dirty="0">
                <a:solidFill>
                  <a:schemeClr val="bg1"/>
                </a:solidFill>
                <a:latin typeface="Cambria" panose="02040503050406030204" pitchFamily="18" charset="0"/>
                <a:ea typeface="Cambria" panose="02040503050406030204" pitchFamily="18" charset="0"/>
              </a:rPr>
              <a:t> </a:t>
            </a:r>
            <a:r>
              <a:rPr lang="en-SG" sz="4200" b="1" dirty="0" err="1">
                <a:solidFill>
                  <a:schemeClr val="bg1"/>
                </a:solidFill>
                <a:latin typeface="Cambria" panose="02040503050406030204" pitchFamily="18" charset="0"/>
                <a:ea typeface="Cambria" panose="02040503050406030204" pitchFamily="18" charset="0"/>
              </a:rPr>
              <a:t>trên</a:t>
            </a:r>
            <a:r>
              <a:rPr lang="en-SG" sz="4200" b="1" dirty="0">
                <a:solidFill>
                  <a:schemeClr val="bg1"/>
                </a:solidFill>
                <a:latin typeface="Cambria" panose="02040503050406030204" pitchFamily="18" charset="0"/>
                <a:ea typeface="Cambria" panose="02040503050406030204" pitchFamily="18" charset="0"/>
              </a:rPr>
              <a:t> </a:t>
            </a:r>
            <a:r>
              <a:rPr lang="en-SG" sz="4200" b="1" dirty="0" err="1">
                <a:solidFill>
                  <a:schemeClr val="bg1"/>
                </a:solidFill>
                <a:latin typeface="Cambria" panose="02040503050406030204" pitchFamily="18" charset="0"/>
                <a:ea typeface="Cambria" panose="02040503050406030204" pitchFamily="18" charset="0"/>
              </a:rPr>
              <a:t>có</a:t>
            </a:r>
            <a:r>
              <a:rPr lang="en-SG" sz="4200" b="1" dirty="0">
                <a:solidFill>
                  <a:schemeClr val="bg1"/>
                </a:solidFill>
                <a:latin typeface="Cambria" panose="02040503050406030204" pitchFamily="18" charset="0"/>
                <a:ea typeface="Cambria" panose="02040503050406030204" pitchFamily="18" charset="0"/>
              </a:rPr>
              <a:t> </a:t>
            </a:r>
            <a:r>
              <a:rPr lang="en-SG" sz="4200" b="1" dirty="0" err="1">
                <a:solidFill>
                  <a:schemeClr val="bg1"/>
                </a:solidFill>
                <a:latin typeface="Cambria" panose="02040503050406030204" pitchFamily="18" charset="0"/>
                <a:ea typeface="Cambria" panose="02040503050406030204" pitchFamily="18" charset="0"/>
              </a:rPr>
              <a:t>công</a:t>
            </a:r>
            <a:r>
              <a:rPr lang="en-SG" sz="4200" b="1" dirty="0">
                <a:solidFill>
                  <a:schemeClr val="bg1"/>
                </a:solidFill>
                <a:latin typeface="Cambria" panose="02040503050406030204" pitchFamily="18" charset="0"/>
                <a:ea typeface="Cambria" panose="02040503050406030204" pitchFamily="18" charset="0"/>
              </a:rPr>
              <a:t> </a:t>
            </a:r>
            <a:r>
              <a:rPr lang="en-SG" sz="4200" b="1" dirty="0" err="1">
                <a:solidFill>
                  <a:schemeClr val="bg1"/>
                </a:solidFill>
                <a:latin typeface="Cambria" panose="02040503050406030204" pitchFamily="18" charset="0"/>
                <a:ea typeface="Cambria" panose="02040503050406030204" pitchFamily="18" charset="0"/>
              </a:rPr>
              <a:t>dụng</a:t>
            </a:r>
            <a:r>
              <a:rPr lang="en-SG" sz="4200" b="1" dirty="0">
                <a:solidFill>
                  <a:schemeClr val="bg1"/>
                </a:solidFill>
                <a:latin typeface="Cambria" panose="02040503050406030204" pitchFamily="18" charset="0"/>
                <a:ea typeface="Cambria" panose="02040503050406030204" pitchFamily="18" charset="0"/>
              </a:rPr>
              <a:t> </a:t>
            </a:r>
            <a:r>
              <a:rPr lang="en-SG" sz="4200" b="1" dirty="0" err="1">
                <a:solidFill>
                  <a:schemeClr val="bg1"/>
                </a:solidFill>
                <a:latin typeface="Cambria" panose="02040503050406030204" pitchFamily="18" charset="0"/>
                <a:ea typeface="Cambria" panose="02040503050406030204" pitchFamily="18" charset="0"/>
              </a:rPr>
              <a:t>gì</a:t>
            </a:r>
            <a:r>
              <a:rPr lang="en-SG" sz="4200" b="1" dirty="0">
                <a:solidFill>
                  <a:schemeClr val="bg1"/>
                </a:solidFill>
                <a:latin typeface="Cambria" panose="02040503050406030204" pitchFamily="18" charset="0"/>
                <a:ea typeface="Cambria" panose="02040503050406030204" pitchFamily="18" charset="0"/>
              </a:rPr>
              <a:t>?  </a:t>
            </a:r>
            <a:endParaRPr lang="vi-VN" sz="4200" b="1" dirty="0">
              <a:solidFill>
                <a:schemeClr val="bg1"/>
              </a:solidFill>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xmlns="" id="{4EF0288C-0F04-F4B2-9BB8-DE35DE0EB343}"/>
              </a:ext>
            </a:extLst>
          </p:cNvPr>
          <p:cNvSpPr/>
          <p:nvPr/>
        </p:nvSpPr>
        <p:spPr>
          <a:xfrm>
            <a:off x="2987040" y="1695997"/>
            <a:ext cx="9083040" cy="3587203"/>
          </a:xfrm>
          <a:prstGeom prst="roundRect">
            <a:avLst/>
          </a:prstGeom>
          <a:solidFill>
            <a:srgbClr val="FFFFFF">
              <a:alpha val="89020"/>
            </a:srgbClr>
          </a:soli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60963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1200" cap="none" spc="0" normalizeH="0" baseline="0" noProof="0">
                <a:ln>
                  <a:noFill/>
                </a:ln>
                <a:solidFill>
                  <a:srgbClr val="002060"/>
                </a:solidFill>
                <a:effectLst/>
                <a:uLnTx/>
                <a:uFillTx/>
                <a:latin typeface="UTM Avo" panose="02040603050506020204" pitchFamily="18" charset="0"/>
                <a:ea typeface="+mn-ea"/>
                <a:cs typeface="+mn-cs"/>
              </a:rPr>
              <a:t>	</a:t>
            </a:r>
            <a:endParaRPr kumimoji="0" lang="en-US" sz="3200" b="1" i="0" u="none" strike="noStrike" kern="1200" cap="none" spc="0" normalizeH="0" baseline="0" noProof="0" dirty="0">
              <a:ln>
                <a:noFill/>
              </a:ln>
              <a:solidFill>
                <a:srgbClr val="002060"/>
              </a:solidFill>
              <a:effectLst/>
              <a:uLnTx/>
              <a:uFillTx/>
              <a:latin typeface="UTM Avo" panose="02040603050506020204" pitchFamily="18" charset="0"/>
              <a:ea typeface="+mn-ea"/>
              <a:cs typeface="+mn-cs"/>
            </a:endParaRPr>
          </a:p>
        </p:txBody>
      </p:sp>
      <p:sp>
        <p:nvSpPr>
          <p:cNvPr id="6" name="TextBox 5">
            <a:extLst>
              <a:ext uri="{FF2B5EF4-FFF2-40B4-BE49-F238E27FC236}">
                <a16:creationId xmlns:a16="http://schemas.microsoft.com/office/drawing/2014/main" xmlns="" id="{09075A93-55CD-58EC-4BD6-4818B01AF02C}"/>
              </a:ext>
            </a:extLst>
          </p:cNvPr>
          <p:cNvSpPr txBox="1"/>
          <p:nvPr/>
        </p:nvSpPr>
        <p:spPr>
          <a:xfrm>
            <a:off x="3259220" y="2092235"/>
            <a:ext cx="8483600" cy="2923877"/>
          </a:xfrm>
          <a:prstGeom prst="rect">
            <a:avLst/>
          </a:prstGeom>
          <a:noFill/>
        </p:spPr>
        <p:txBody>
          <a:bodyPr wrap="square" rtlCol="0">
            <a:spAutoFit/>
          </a:bodyPr>
          <a:lstStyle/>
          <a:p>
            <a:pPr algn="ctr"/>
            <a:r>
              <a:rPr lang="vi-VN" sz="4600" b="1" dirty="0">
                <a:solidFill>
                  <a:srgbClr val="002060"/>
                </a:solidFill>
                <a:latin typeface="Cambria" panose="02040503050406030204" pitchFamily="18" charset="0"/>
                <a:ea typeface="Cambria" panose="02040503050406030204" pitchFamily="18" charset="0"/>
              </a:rPr>
              <a:t>Dấu gạch ngang được sử dụng trong câu chuyện trên có công dụng dùng để </a:t>
            </a:r>
            <a:r>
              <a:rPr lang="vi-VN" sz="4600" b="1" dirty="0">
                <a:solidFill>
                  <a:srgbClr val="C00000"/>
                </a:solidFill>
                <a:latin typeface="Cambria" panose="02040503050406030204" pitchFamily="18" charset="0"/>
                <a:ea typeface="Cambria" panose="02040503050406030204" pitchFamily="18" charset="0"/>
              </a:rPr>
              <a:t>đánh dấu lời nói trực tiếp của nhân vật.</a:t>
            </a:r>
            <a:endParaRPr lang="en-SG" sz="4600" b="1"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91714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par>
                                <p:cTn id="29" presetID="26"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80">
                                          <p:stCondLst>
                                            <p:cond delay="0"/>
                                          </p:stCondLst>
                                        </p:cTn>
                                        <p:tgtEl>
                                          <p:spTgt spid="6"/>
                                        </p:tgtEl>
                                      </p:cBhvr>
                                    </p:animEffect>
                                    <p:anim calcmode="lin" valueType="num">
                                      <p:cBhvr>
                                        <p:cTn id="3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7" dur="26">
                                          <p:stCondLst>
                                            <p:cond delay="650"/>
                                          </p:stCondLst>
                                        </p:cTn>
                                        <p:tgtEl>
                                          <p:spTgt spid="6"/>
                                        </p:tgtEl>
                                      </p:cBhvr>
                                      <p:to x="100000" y="60000"/>
                                    </p:animScale>
                                    <p:animScale>
                                      <p:cBhvr>
                                        <p:cTn id="38" dur="166" decel="50000">
                                          <p:stCondLst>
                                            <p:cond delay="676"/>
                                          </p:stCondLst>
                                        </p:cTn>
                                        <p:tgtEl>
                                          <p:spTgt spid="6"/>
                                        </p:tgtEl>
                                      </p:cBhvr>
                                      <p:to x="100000" y="100000"/>
                                    </p:animScale>
                                    <p:animScale>
                                      <p:cBhvr>
                                        <p:cTn id="39" dur="26">
                                          <p:stCondLst>
                                            <p:cond delay="1312"/>
                                          </p:stCondLst>
                                        </p:cTn>
                                        <p:tgtEl>
                                          <p:spTgt spid="6"/>
                                        </p:tgtEl>
                                      </p:cBhvr>
                                      <p:to x="100000" y="80000"/>
                                    </p:animScale>
                                    <p:animScale>
                                      <p:cBhvr>
                                        <p:cTn id="40" dur="166" decel="50000">
                                          <p:stCondLst>
                                            <p:cond delay="1338"/>
                                          </p:stCondLst>
                                        </p:cTn>
                                        <p:tgtEl>
                                          <p:spTgt spid="6"/>
                                        </p:tgtEl>
                                      </p:cBhvr>
                                      <p:to x="100000" y="100000"/>
                                    </p:animScale>
                                    <p:animScale>
                                      <p:cBhvr>
                                        <p:cTn id="41" dur="26">
                                          <p:stCondLst>
                                            <p:cond delay="1642"/>
                                          </p:stCondLst>
                                        </p:cTn>
                                        <p:tgtEl>
                                          <p:spTgt spid="6"/>
                                        </p:tgtEl>
                                      </p:cBhvr>
                                      <p:to x="100000" y="90000"/>
                                    </p:animScale>
                                    <p:animScale>
                                      <p:cBhvr>
                                        <p:cTn id="42" dur="166" decel="50000">
                                          <p:stCondLst>
                                            <p:cond delay="1668"/>
                                          </p:stCondLst>
                                        </p:cTn>
                                        <p:tgtEl>
                                          <p:spTgt spid="6"/>
                                        </p:tgtEl>
                                      </p:cBhvr>
                                      <p:to x="100000" y="100000"/>
                                    </p:animScale>
                                    <p:animScale>
                                      <p:cBhvr>
                                        <p:cTn id="43" dur="26">
                                          <p:stCondLst>
                                            <p:cond delay="1808"/>
                                          </p:stCondLst>
                                        </p:cTn>
                                        <p:tgtEl>
                                          <p:spTgt spid="6"/>
                                        </p:tgtEl>
                                      </p:cBhvr>
                                      <p:to x="100000" y="95000"/>
                                    </p:animScale>
                                    <p:animScale>
                                      <p:cBhvr>
                                        <p:cTn id="44"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934531E7-1BE6-8FAD-CEC1-11C07C8ED254}"/>
              </a:ext>
            </a:extLst>
          </p:cNvPr>
          <p:cNvSpPr/>
          <p:nvPr/>
        </p:nvSpPr>
        <p:spPr>
          <a:xfrm>
            <a:off x="467360" y="-122811"/>
            <a:ext cx="11450320" cy="12700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6643077B-363E-5553-EBD7-AB106287EDCC}"/>
              </a:ext>
            </a:extLst>
          </p:cNvPr>
          <p:cNvSpPr txBox="1"/>
          <p:nvPr/>
        </p:nvSpPr>
        <p:spPr>
          <a:xfrm>
            <a:off x="558800" y="0"/>
            <a:ext cx="11358880" cy="1169551"/>
          </a:xfrm>
          <a:prstGeom prst="rect">
            <a:avLst/>
          </a:prstGeom>
          <a:noFill/>
        </p:spPr>
        <p:txBody>
          <a:bodyPr wrap="square" rtlCol="0">
            <a:spAutoFit/>
          </a:bodyPr>
          <a:lstStyle/>
          <a:p>
            <a:pPr algn="just"/>
            <a:r>
              <a:rPr lang="en-SG" sz="3500" b="1" dirty="0">
                <a:solidFill>
                  <a:schemeClr val="bg1"/>
                </a:solidFill>
                <a:latin typeface="Cambria" panose="02040503050406030204" pitchFamily="18" charset="0"/>
                <a:ea typeface="Cambria" panose="02040503050406030204" pitchFamily="18" charset="0"/>
              </a:rPr>
              <a:t>2. </a:t>
            </a:r>
            <a:r>
              <a:rPr lang="en-SG" sz="3500" b="1" dirty="0" err="1">
                <a:solidFill>
                  <a:schemeClr val="bg1"/>
                </a:solidFill>
                <a:latin typeface="Cambria" panose="02040503050406030204" pitchFamily="18" charset="0"/>
                <a:ea typeface="Cambria" panose="02040503050406030204" pitchFamily="18" charset="0"/>
              </a:rPr>
              <a:t>Ngoài</a:t>
            </a:r>
            <a:r>
              <a:rPr lang="en-SG" sz="3500" b="1" dirty="0">
                <a:solidFill>
                  <a:schemeClr val="bg1"/>
                </a:solidFill>
                <a:latin typeface="Cambria" panose="02040503050406030204" pitchFamily="18" charset="0"/>
                <a:ea typeface="Cambria" panose="02040503050406030204" pitchFamily="18" charset="0"/>
              </a:rPr>
              <a:t> </a:t>
            </a:r>
            <a:r>
              <a:rPr lang="en-SG" sz="3500" b="1" dirty="0" err="1">
                <a:solidFill>
                  <a:schemeClr val="bg1"/>
                </a:solidFill>
                <a:latin typeface="Cambria" panose="02040503050406030204" pitchFamily="18" charset="0"/>
                <a:ea typeface="Cambria" panose="02040503050406030204" pitchFamily="18" charset="0"/>
              </a:rPr>
              <a:t>công</a:t>
            </a:r>
            <a:r>
              <a:rPr lang="en-SG" sz="3500" b="1" dirty="0">
                <a:solidFill>
                  <a:schemeClr val="bg1"/>
                </a:solidFill>
                <a:latin typeface="Cambria" panose="02040503050406030204" pitchFamily="18" charset="0"/>
                <a:ea typeface="Cambria" panose="02040503050406030204" pitchFamily="18" charset="0"/>
              </a:rPr>
              <a:t> </a:t>
            </a:r>
            <a:r>
              <a:rPr lang="en-SG" sz="3500" b="1" dirty="0" err="1">
                <a:solidFill>
                  <a:schemeClr val="bg1"/>
                </a:solidFill>
                <a:latin typeface="Cambria" panose="02040503050406030204" pitchFamily="18" charset="0"/>
                <a:ea typeface="Cambria" panose="02040503050406030204" pitchFamily="18" charset="0"/>
              </a:rPr>
              <a:t>dụng</a:t>
            </a:r>
            <a:r>
              <a:rPr lang="en-SG" sz="3500" b="1" dirty="0">
                <a:solidFill>
                  <a:schemeClr val="bg1"/>
                </a:solidFill>
                <a:latin typeface="Cambria" panose="02040503050406030204" pitchFamily="18" charset="0"/>
                <a:ea typeface="Cambria" panose="02040503050406030204" pitchFamily="18" charset="0"/>
              </a:rPr>
              <a:t> </a:t>
            </a:r>
            <a:r>
              <a:rPr lang="en-SG" sz="3500" b="1" dirty="0" err="1">
                <a:solidFill>
                  <a:schemeClr val="bg1"/>
                </a:solidFill>
                <a:latin typeface="Cambria" panose="02040503050406030204" pitchFamily="18" charset="0"/>
                <a:ea typeface="Cambria" panose="02040503050406030204" pitchFamily="18" charset="0"/>
              </a:rPr>
              <a:t>nêu</a:t>
            </a:r>
            <a:r>
              <a:rPr lang="en-SG" sz="3500" b="1" dirty="0">
                <a:solidFill>
                  <a:schemeClr val="bg1"/>
                </a:solidFill>
                <a:latin typeface="Cambria" panose="02040503050406030204" pitchFamily="18" charset="0"/>
                <a:ea typeface="Cambria" panose="02040503050406030204" pitchFamily="18" charset="0"/>
              </a:rPr>
              <a:t> ở </a:t>
            </a:r>
            <a:r>
              <a:rPr lang="en-SG" sz="3500" b="1" dirty="0" err="1">
                <a:solidFill>
                  <a:schemeClr val="bg1"/>
                </a:solidFill>
                <a:latin typeface="Cambria" panose="02040503050406030204" pitchFamily="18" charset="0"/>
                <a:ea typeface="Cambria" panose="02040503050406030204" pitchFamily="18" charset="0"/>
              </a:rPr>
              <a:t>bài</a:t>
            </a:r>
            <a:r>
              <a:rPr lang="en-SG" sz="3500" b="1" dirty="0">
                <a:solidFill>
                  <a:schemeClr val="bg1"/>
                </a:solidFill>
                <a:latin typeface="Cambria" panose="02040503050406030204" pitchFamily="18" charset="0"/>
                <a:ea typeface="Cambria" panose="02040503050406030204" pitchFamily="18" charset="0"/>
              </a:rPr>
              <a:t> </a:t>
            </a:r>
            <a:r>
              <a:rPr lang="en-SG" sz="3500" b="1" dirty="0" err="1">
                <a:solidFill>
                  <a:schemeClr val="bg1"/>
                </a:solidFill>
                <a:latin typeface="Cambria" panose="02040503050406030204" pitchFamily="18" charset="0"/>
                <a:ea typeface="Cambria" panose="02040503050406030204" pitchFamily="18" charset="0"/>
              </a:rPr>
              <a:t>tập</a:t>
            </a:r>
            <a:r>
              <a:rPr lang="en-SG" sz="3500" b="1" dirty="0">
                <a:solidFill>
                  <a:schemeClr val="bg1"/>
                </a:solidFill>
                <a:latin typeface="Cambria" panose="02040503050406030204" pitchFamily="18" charset="0"/>
                <a:ea typeface="Cambria" panose="02040503050406030204" pitchFamily="18" charset="0"/>
              </a:rPr>
              <a:t> 1, </a:t>
            </a:r>
            <a:r>
              <a:rPr lang="en-SG" sz="3500" b="1" dirty="0" err="1">
                <a:solidFill>
                  <a:schemeClr val="bg1"/>
                </a:solidFill>
                <a:latin typeface="Cambria" panose="02040503050406030204" pitchFamily="18" charset="0"/>
                <a:ea typeface="Cambria" panose="02040503050406030204" pitchFamily="18" charset="0"/>
              </a:rPr>
              <a:t>dấu</a:t>
            </a:r>
            <a:r>
              <a:rPr lang="en-SG" sz="3500" b="1" dirty="0">
                <a:solidFill>
                  <a:schemeClr val="bg1"/>
                </a:solidFill>
                <a:latin typeface="Cambria" panose="02040503050406030204" pitchFamily="18" charset="0"/>
                <a:ea typeface="Cambria" panose="02040503050406030204" pitchFamily="18" charset="0"/>
              </a:rPr>
              <a:t> </a:t>
            </a:r>
            <a:r>
              <a:rPr lang="en-SG" sz="3500" b="1" dirty="0" err="1">
                <a:solidFill>
                  <a:schemeClr val="bg1"/>
                </a:solidFill>
                <a:latin typeface="Cambria" panose="02040503050406030204" pitchFamily="18" charset="0"/>
                <a:ea typeface="Cambria" panose="02040503050406030204" pitchFamily="18" charset="0"/>
              </a:rPr>
              <a:t>gạch</a:t>
            </a:r>
            <a:r>
              <a:rPr lang="en-SG" sz="3500" b="1" dirty="0">
                <a:solidFill>
                  <a:schemeClr val="bg1"/>
                </a:solidFill>
                <a:latin typeface="Cambria" panose="02040503050406030204" pitchFamily="18" charset="0"/>
                <a:ea typeface="Cambria" panose="02040503050406030204" pitchFamily="18" charset="0"/>
              </a:rPr>
              <a:t> </a:t>
            </a:r>
            <a:r>
              <a:rPr lang="en-SG" sz="3500" b="1" dirty="0" err="1">
                <a:solidFill>
                  <a:schemeClr val="bg1"/>
                </a:solidFill>
                <a:latin typeface="Cambria" panose="02040503050406030204" pitchFamily="18" charset="0"/>
                <a:ea typeface="Cambria" panose="02040503050406030204" pitchFamily="18" charset="0"/>
              </a:rPr>
              <a:t>ngang</a:t>
            </a:r>
            <a:r>
              <a:rPr lang="en-SG" sz="3500" b="1" dirty="0">
                <a:solidFill>
                  <a:schemeClr val="bg1"/>
                </a:solidFill>
                <a:latin typeface="Cambria" panose="02040503050406030204" pitchFamily="18" charset="0"/>
                <a:ea typeface="Cambria" panose="02040503050406030204" pitchFamily="18" charset="0"/>
              </a:rPr>
              <a:t> </a:t>
            </a:r>
            <a:r>
              <a:rPr lang="en-SG" sz="3500" b="1" dirty="0" err="1">
                <a:solidFill>
                  <a:schemeClr val="bg1"/>
                </a:solidFill>
                <a:latin typeface="Cambria" panose="02040503050406030204" pitchFamily="18" charset="0"/>
                <a:ea typeface="Cambria" panose="02040503050406030204" pitchFamily="18" charset="0"/>
              </a:rPr>
              <a:t>còn</a:t>
            </a:r>
            <a:r>
              <a:rPr lang="en-SG" sz="3500" b="1" dirty="0">
                <a:solidFill>
                  <a:schemeClr val="bg1"/>
                </a:solidFill>
                <a:latin typeface="Cambria" panose="02040503050406030204" pitchFamily="18" charset="0"/>
                <a:ea typeface="Cambria" panose="02040503050406030204" pitchFamily="18" charset="0"/>
              </a:rPr>
              <a:t> </a:t>
            </a:r>
            <a:r>
              <a:rPr lang="en-SG" sz="3500" b="1" dirty="0" err="1">
                <a:solidFill>
                  <a:schemeClr val="bg1"/>
                </a:solidFill>
                <a:latin typeface="Cambria" panose="02040503050406030204" pitchFamily="18" charset="0"/>
                <a:ea typeface="Cambria" panose="02040503050406030204" pitchFamily="18" charset="0"/>
              </a:rPr>
              <a:t>có</a:t>
            </a:r>
            <a:r>
              <a:rPr lang="en-SG" sz="3500" b="1" dirty="0">
                <a:solidFill>
                  <a:schemeClr val="bg1"/>
                </a:solidFill>
                <a:latin typeface="Cambria" panose="02040503050406030204" pitchFamily="18" charset="0"/>
                <a:ea typeface="Cambria" panose="02040503050406030204" pitchFamily="18" charset="0"/>
              </a:rPr>
              <a:t> </a:t>
            </a:r>
            <a:r>
              <a:rPr lang="en-SG" sz="3500" b="1" dirty="0" err="1">
                <a:solidFill>
                  <a:schemeClr val="bg1"/>
                </a:solidFill>
                <a:latin typeface="Cambria" panose="02040503050406030204" pitchFamily="18" charset="0"/>
                <a:ea typeface="Cambria" panose="02040503050406030204" pitchFamily="18" charset="0"/>
              </a:rPr>
              <a:t>công</a:t>
            </a:r>
            <a:r>
              <a:rPr lang="en-SG" sz="3500" b="1" dirty="0">
                <a:solidFill>
                  <a:schemeClr val="bg1"/>
                </a:solidFill>
                <a:latin typeface="Cambria" panose="02040503050406030204" pitchFamily="18" charset="0"/>
                <a:ea typeface="Cambria" panose="02040503050406030204" pitchFamily="18" charset="0"/>
              </a:rPr>
              <a:t> </a:t>
            </a:r>
            <a:r>
              <a:rPr lang="en-SG" sz="3500" b="1" dirty="0" err="1">
                <a:solidFill>
                  <a:schemeClr val="bg1"/>
                </a:solidFill>
                <a:latin typeface="Cambria" panose="02040503050406030204" pitchFamily="18" charset="0"/>
                <a:ea typeface="Cambria" panose="02040503050406030204" pitchFamily="18" charset="0"/>
              </a:rPr>
              <a:t>dụng</a:t>
            </a:r>
            <a:r>
              <a:rPr lang="en-SG" sz="3500" b="1" dirty="0">
                <a:solidFill>
                  <a:schemeClr val="bg1"/>
                </a:solidFill>
                <a:latin typeface="Cambria" panose="02040503050406030204" pitchFamily="18" charset="0"/>
                <a:ea typeface="Cambria" panose="02040503050406030204" pitchFamily="18" charset="0"/>
              </a:rPr>
              <a:t> </a:t>
            </a:r>
            <a:r>
              <a:rPr lang="en-SG" sz="3500" b="1" dirty="0" err="1">
                <a:solidFill>
                  <a:schemeClr val="bg1"/>
                </a:solidFill>
                <a:latin typeface="Cambria" panose="02040503050406030204" pitchFamily="18" charset="0"/>
                <a:ea typeface="Cambria" panose="02040503050406030204" pitchFamily="18" charset="0"/>
              </a:rPr>
              <a:t>nào</a:t>
            </a:r>
            <a:r>
              <a:rPr lang="en-SG" sz="3500" b="1" dirty="0">
                <a:solidFill>
                  <a:schemeClr val="bg1"/>
                </a:solidFill>
                <a:latin typeface="Cambria" panose="02040503050406030204" pitchFamily="18" charset="0"/>
                <a:ea typeface="Cambria" panose="02040503050406030204" pitchFamily="18" charset="0"/>
              </a:rPr>
              <a:t>? Em </a:t>
            </a:r>
            <a:r>
              <a:rPr lang="en-SG" sz="3500" b="1" dirty="0" err="1">
                <a:solidFill>
                  <a:schemeClr val="bg1"/>
                </a:solidFill>
                <a:latin typeface="Cambria" panose="02040503050406030204" pitchFamily="18" charset="0"/>
                <a:ea typeface="Cambria" panose="02040503050406030204" pitchFamily="18" charset="0"/>
              </a:rPr>
              <a:t>hãy</a:t>
            </a:r>
            <a:r>
              <a:rPr lang="en-SG" sz="3500" b="1" dirty="0">
                <a:solidFill>
                  <a:schemeClr val="bg1"/>
                </a:solidFill>
                <a:latin typeface="Cambria" panose="02040503050406030204" pitchFamily="18" charset="0"/>
                <a:ea typeface="Cambria" panose="02040503050406030204" pitchFamily="18" charset="0"/>
              </a:rPr>
              <a:t> </a:t>
            </a:r>
            <a:r>
              <a:rPr lang="en-SG" sz="3500" b="1" dirty="0" err="1">
                <a:solidFill>
                  <a:schemeClr val="bg1"/>
                </a:solidFill>
                <a:latin typeface="Cambria" panose="02040503050406030204" pitchFamily="18" charset="0"/>
                <a:ea typeface="Cambria" panose="02040503050406030204" pitchFamily="18" charset="0"/>
              </a:rPr>
              <a:t>đưa</a:t>
            </a:r>
            <a:r>
              <a:rPr lang="en-SG" sz="3500" b="1" dirty="0">
                <a:solidFill>
                  <a:schemeClr val="bg1"/>
                </a:solidFill>
                <a:latin typeface="Cambria" panose="02040503050406030204" pitchFamily="18" charset="0"/>
                <a:ea typeface="Cambria" panose="02040503050406030204" pitchFamily="18" charset="0"/>
              </a:rPr>
              <a:t> </a:t>
            </a:r>
            <a:r>
              <a:rPr lang="en-SG" sz="3500" b="1" dirty="0" err="1">
                <a:solidFill>
                  <a:schemeClr val="bg1"/>
                </a:solidFill>
                <a:latin typeface="Cambria" panose="02040503050406030204" pitchFamily="18" charset="0"/>
                <a:ea typeface="Cambria" panose="02040503050406030204" pitchFamily="18" charset="0"/>
              </a:rPr>
              <a:t>ra</a:t>
            </a:r>
            <a:r>
              <a:rPr lang="en-SG" sz="3500" b="1" dirty="0">
                <a:solidFill>
                  <a:schemeClr val="bg1"/>
                </a:solidFill>
                <a:latin typeface="Cambria" panose="02040503050406030204" pitchFamily="18" charset="0"/>
                <a:ea typeface="Cambria" panose="02040503050406030204" pitchFamily="18" charset="0"/>
              </a:rPr>
              <a:t> </a:t>
            </a:r>
            <a:r>
              <a:rPr lang="en-SG" sz="3500" b="1" dirty="0" err="1">
                <a:solidFill>
                  <a:schemeClr val="bg1"/>
                </a:solidFill>
                <a:latin typeface="Cambria" panose="02040503050406030204" pitchFamily="18" charset="0"/>
                <a:ea typeface="Cambria" panose="02040503050406030204" pitchFamily="18" charset="0"/>
              </a:rPr>
              <a:t>ví</a:t>
            </a:r>
            <a:r>
              <a:rPr lang="en-SG" sz="3500" b="1" dirty="0">
                <a:solidFill>
                  <a:schemeClr val="bg1"/>
                </a:solidFill>
                <a:latin typeface="Cambria" panose="02040503050406030204" pitchFamily="18" charset="0"/>
                <a:ea typeface="Cambria" panose="02040503050406030204" pitchFamily="18" charset="0"/>
              </a:rPr>
              <a:t> </a:t>
            </a:r>
            <a:r>
              <a:rPr lang="en-SG" sz="3500" b="1" dirty="0" err="1">
                <a:solidFill>
                  <a:schemeClr val="bg1"/>
                </a:solidFill>
                <a:latin typeface="Cambria" panose="02040503050406030204" pitchFamily="18" charset="0"/>
                <a:ea typeface="Cambria" panose="02040503050406030204" pitchFamily="18" charset="0"/>
              </a:rPr>
              <a:t>dụ</a:t>
            </a:r>
            <a:r>
              <a:rPr lang="en-SG" sz="3500" b="1" dirty="0">
                <a:solidFill>
                  <a:schemeClr val="bg1"/>
                </a:solidFill>
                <a:latin typeface="Cambria" panose="02040503050406030204" pitchFamily="18" charset="0"/>
                <a:ea typeface="Cambria" panose="02040503050406030204" pitchFamily="18" charset="0"/>
              </a:rPr>
              <a:t> </a:t>
            </a:r>
            <a:r>
              <a:rPr lang="en-SG" sz="3500" b="1" dirty="0" err="1">
                <a:solidFill>
                  <a:schemeClr val="bg1"/>
                </a:solidFill>
                <a:latin typeface="Cambria" panose="02040503050406030204" pitchFamily="18" charset="0"/>
                <a:ea typeface="Cambria" panose="02040503050406030204" pitchFamily="18" charset="0"/>
              </a:rPr>
              <a:t>minh</a:t>
            </a:r>
            <a:r>
              <a:rPr lang="en-SG" sz="3500" b="1" dirty="0">
                <a:solidFill>
                  <a:schemeClr val="bg1"/>
                </a:solidFill>
                <a:latin typeface="Cambria" panose="02040503050406030204" pitchFamily="18" charset="0"/>
                <a:ea typeface="Cambria" panose="02040503050406030204" pitchFamily="18" charset="0"/>
              </a:rPr>
              <a:t> </a:t>
            </a:r>
            <a:r>
              <a:rPr lang="en-SG" sz="3500" b="1" dirty="0" err="1">
                <a:solidFill>
                  <a:schemeClr val="bg1"/>
                </a:solidFill>
                <a:latin typeface="Cambria" panose="02040503050406030204" pitchFamily="18" charset="0"/>
                <a:ea typeface="Cambria" panose="02040503050406030204" pitchFamily="18" charset="0"/>
              </a:rPr>
              <a:t>hoạ</a:t>
            </a:r>
            <a:r>
              <a:rPr lang="en-SG" sz="3500" b="1" dirty="0">
                <a:solidFill>
                  <a:schemeClr val="bg1"/>
                </a:solidFill>
                <a:latin typeface="Cambria" panose="02040503050406030204" pitchFamily="18" charset="0"/>
                <a:ea typeface="Cambria" panose="02040503050406030204" pitchFamily="18" charset="0"/>
              </a:rPr>
              <a:t>.</a:t>
            </a:r>
          </a:p>
        </p:txBody>
      </p:sp>
      <p:sp>
        <p:nvSpPr>
          <p:cNvPr id="6" name="Rectangle: Rounded Corners 5">
            <a:extLst>
              <a:ext uri="{FF2B5EF4-FFF2-40B4-BE49-F238E27FC236}">
                <a16:creationId xmlns:a16="http://schemas.microsoft.com/office/drawing/2014/main" xmlns="" id="{875DC133-A897-B8ED-B0BE-9BA656E69042}"/>
              </a:ext>
            </a:extLst>
          </p:cNvPr>
          <p:cNvSpPr/>
          <p:nvPr/>
        </p:nvSpPr>
        <p:spPr>
          <a:xfrm>
            <a:off x="1391920" y="1292362"/>
            <a:ext cx="10525760" cy="1562598"/>
          </a:xfrm>
          <a:prstGeom prst="roundRect">
            <a:avLst/>
          </a:prstGeom>
          <a:solidFill>
            <a:srgbClr val="FFFFFF">
              <a:alpha val="89020"/>
            </a:srgbClr>
          </a:solidFill>
          <a:ln w="19050">
            <a:solidFill>
              <a:srgbClr val="ED3D3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SG" sz="3000" b="1" dirty="0" err="1">
                <a:solidFill>
                  <a:srgbClr val="C00000"/>
                </a:solidFill>
                <a:latin typeface="Cambria" panose="02040503050406030204" pitchFamily="18" charset="0"/>
                <a:ea typeface="Cambria" panose="02040503050406030204" pitchFamily="18" charset="0"/>
              </a:rPr>
              <a:t>Đánh</a:t>
            </a:r>
            <a:r>
              <a:rPr lang="en-SG" sz="3000" b="1" dirty="0">
                <a:solidFill>
                  <a:srgbClr val="C00000"/>
                </a:solidFill>
                <a:latin typeface="Cambria" panose="02040503050406030204" pitchFamily="18" charset="0"/>
                <a:ea typeface="Cambria" panose="02040503050406030204" pitchFamily="18" charset="0"/>
              </a:rPr>
              <a:t> </a:t>
            </a:r>
            <a:r>
              <a:rPr lang="en-SG" sz="3000" b="1" dirty="0" err="1">
                <a:solidFill>
                  <a:srgbClr val="C00000"/>
                </a:solidFill>
                <a:latin typeface="Cambria" panose="02040503050406030204" pitchFamily="18" charset="0"/>
                <a:ea typeface="Cambria" panose="02040503050406030204" pitchFamily="18" charset="0"/>
              </a:rPr>
              <a:t>dấu</a:t>
            </a:r>
            <a:r>
              <a:rPr lang="en-SG" sz="3000" b="1" dirty="0">
                <a:solidFill>
                  <a:srgbClr val="C00000"/>
                </a:solidFill>
                <a:latin typeface="Cambria" panose="02040503050406030204" pitchFamily="18" charset="0"/>
                <a:ea typeface="Cambria" panose="02040503050406030204" pitchFamily="18" charset="0"/>
              </a:rPr>
              <a:t> </a:t>
            </a:r>
            <a:r>
              <a:rPr lang="en-SG" sz="3000" b="1" dirty="0" err="1">
                <a:solidFill>
                  <a:srgbClr val="C00000"/>
                </a:solidFill>
                <a:latin typeface="Cambria" panose="02040503050406030204" pitchFamily="18" charset="0"/>
                <a:ea typeface="Cambria" panose="02040503050406030204" pitchFamily="18" charset="0"/>
              </a:rPr>
              <a:t>bộ</a:t>
            </a:r>
            <a:r>
              <a:rPr lang="en-SG" sz="3000" b="1" dirty="0">
                <a:solidFill>
                  <a:srgbClr val="C00000"/>
                </a:solidFill>
                <a:latin typeface="Cambria" panose="02040503050406030204" pitchFamily="18" charset="0"/>
                <a:ea typeface="Cambria" panose="02040503050406030204" pitchFamily="18" charset="0"/>
              </a:rPr>
              <a:t> </a:t>
            </a:r>
            <a:r>
              <a:rPr lang="en-SG" sz="3000" b="1" dirty="0" err="1">
                <a:solidFill>
                  <a:srgbClr val="C00000"/>
                </a:solidFill>
                <a:latin typeface="Cambria" panose="02040503050406030204" pitchFamily="18" charset="0"/>
                <a:ea typeface="Cambria" panose="02040503050406030204" pitchFamily="18" charset="0"/>
              </a:rPr>
              <a:t>phận</a:t>
            </a:r>
            <a:r>
              <a:rPr lang="en-SG" sz="3000" b="1" dirty="0">
                <a:solidFill>
                  <a:srgbClr val="C00000"/>
                </a:solidFill>
                <a:latin typeface="Cambria" panose="02040503050406030204" pitchFamily="18" charset="0"/>
                <a:ea typeface="Cambria" panose="02040503050406030204" pitchFamily="18" charset="0"/>
              </a:rPr>
              <a:t> </a:t>
            </a:r>
            <a:r>
              <a:rPr lang="en-SG" sz="3000" b="1" dirty="0" err="1">
                <a:solidFill>
                  <a:srgbClr val="C00000"/>
                </a:solidFill>
                <a:latin typeface="Cambria" panose="02040503050406030204" pitchFamily="18" charset="0"/>
                <a:ea typeface="Cambria" panose="02040503050406030204" pitchFamily="18" charset="0"/>
              </a:rPr>
              <a:t>chú</a:t>
            </a:r>
            <a:r>
              <a:rPr lang="en-SG" sz="3000" b="1" dirty="0">
                <a:solidFill>
                  <a:srgbClr val="C00000"/>
                </a:solidFill>
                <a:latin typeface="Cambria" panose="02040503050406030204" pitchFamily="18" charset="0"/>
                <a:ea typeface="Cambria" panose="02040503050406030204" pitchFamily="18" charset="0"/>
              </a:rPr>
              <a:t> </a:t>
            </a:r>
            <a:r>
              <a:rPr lang="en-SG" sz="3000" b="1" dirty="0" err="1">
                <a:solidFill>
                  <a:srgbClr val="C00000"/>
                </a:solidFill>
                <a:latin typeface="Cambria" panose="02040503050406030204" pitchFamily="18" charset="0"/>
                <a:ea typeface="Cambria" panose="02040503050406030204" pitchFamily="18" charset="0"/>
              </a:rPr>
              <a:t>thích</a:t>
            </a:r>
            <a:r>
              <a:rPr lang="en-SG" sz="3000" b="1" dirty="0">
                <a:solidFill>
                  <a:srgbClr val="C00000"/>
                </a:solidFill>
                <a:latin typeface="Cambria" panose="02040503050406030204" pitchFamily="18" charset="0"/>
                <a:ea typeface="Cambria" panose="02040503050406030204" pitchFamily="18" charset="0"/>
              </a:rPr>
              <a:t>, </a:t>
            </a:r>
            <a:r>
              <a:rPr lang="en-SG" sz="3000" b="1" dirty="0" err="1">
                <a:solidFill>
                  <a:srgbClr val="C00000"/>
                </a:solidFill>
                <a:latin typeface="Cambria" panose="02040503050406030204" pitchFamily="18" charset="0"/>
                <a:ea typeface="Cambria" panose="02040503050406030204" pitchFamily="18" charset="0"/>
              </a:rPr>
              <a:t>giải</a:t>
            </a:r>
            <a:r>
              <a:rPr lang="en-SG" sz="3000" b="1" dirty="0">
                <a:solidFill>
                  <a:srgbClr val="C00000"/>
                </a:solidFill>
                <a:latin typeface="Cambria" panose="02040503050406030204" pitchFamily="18" charset="0"/>
                <a:ea typeface="Cambria" panose="02040503050406030204" pitchFamily="18" charset="0"/>
              </a:rPr>
              <a:t> </a:t>
            </a:r>
            <a:r>
              <a:rPr lang="en-SG" sz="3000" b="1" dirty="0" err="1">
                <a:solidFill>
                  <a:srgbClr val="C00000"/>
                </a:solidFill>
                <a:latin typeface="Cambria" panose="02040503050406030204" pitchFamily="18" charset="0"/>
                <a:ea typeface="Cambria" panose="02040503050406030204" pitchFamily="18" charset="0"/>
              </a:rPr>
              <a:t>thích</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C00000"/>
                </a:solidFill>
                <a:latin typeface="Cambria" panose="02040503050406030204" pitchFamily="18" charset="0"/>
                <a:ea typeface="Cambria" panose="02040503050406030204" pitchFamily="18" charset="0"/>
              </a:rPr>
              <a:t>trong</a:t>
            </a:r>
            <a:r>
              <a:rPr lang="en-SG" sz="3000" b="1" dirty="0">
                <a:solidFill>
                  <a:srgbClr val="C00000"/>
                </a:solidFill>
                <a:latin typeface="Cambria" panose="02040503050406030204" pitchFamily="18" charset="0"/>
                <a:ea typeface="Cambria" panose="02040503050406030204" pitchFamily="18" charset="0"/>
              </a:rPr>
              <a:t> </a:t>
            </a:r>
            <a:r>
              <a:rPr lang="en-SG" sz="3000" b="1" dirty="0" err="1">
                <a:solidFill>
                  <a:srgbClr val="C00000"/>
                </a:solidFill>
                <a:latin typeface="Cambria" panose="02040503050406030204" pitchFamily="18" charset="0"/>
                <a:ea typeface="Cambria" panose="02040503050406030204" pitchFamily="18" charset="0"/>
              </a:rPr>
              <a:t>câu</a:t>
            </a:r>
            <a:r>
              <a:rPr lang="en-SG" sz="3000" b="1" dirty="0">
                <a:solidFill>
                  <a:srgbClr val="C00000"/>
                </a:solidFill>
                <a:latin typeface="Cambria" panose="02040503050406030204" pitchFamily="18" charset="0"/>
                <a:ea typeface="Cambria" panose="02040503050406030204" pitchFamily="18" charset="0"/>
              </a:rPr>
              <a:t>. </a:t>
            </a:r>
            <a:endParaRPr lang="vi-VN" sz="3000" b="1" dirty="0">
              <a:solidFill>
                <a:srgbClr val="C00000"/>
              </a:solidFill>
              <a:latin typeface="Cambria" panose="02040503050406030204" pitchFamily="18" charset="0"/>
              <a:ea typeface="Cambria" panose="02040503050406030204" pitchFamily="18" charset="0"/>
            </a:endParaRPr>
          </a:p>
          <a:p>
            <a:pPr algn="just"/>
            <a:r>
              <a:rPr lang="vi-VN" sz="3000" b="1" dirty="0">
                <a:solidFill>
                  <a:srgbClr val="002060"/>
                </a:solidFill>
                <a:latin typeface="Cambria" panose="02040503050406030204" pitchFamily="18" charset="0"/>
                <a:ea typeface="Cambria" panose="02040503050406030204" pitchFamily="18" charset="0"/>
              </a:rPr>
              <a:t>Ví dụ: </a:t>
            </a:r>
            <a:r>
              <a:rPr lang="en-SG" sz="3000" b="1" dirty="0" err="1">
                <a:solidFill>
                  <a:srgbClr val="002060"/>
                </a:solidFill>
                <a:latin typeface="Cambria" panose="02040503050406030204" pitchFamily="18" charset="0"/>
                <a:ea typeface="Cambria" panose="02040503050406030204" pitchFamily="18" charset="0"/>
              </a:rPr>
              <a:t>Một</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bữa</a:t>
            </a:r>
            <a:r>
              <a:rPr lang="en-SG" sz="3000" b="1" dirty="0">
                <a:solidFill>
                  <a:srgbClr val="002060"/>
                </a:solidFill>
                <a:latin typeface="Cambria" panose="02040503050406030204" pitchFamily="18" charset="0"/>
                <a:ea typeface="Cambria" panose="02040503050406030204" pitchFamily="18" charset="0"/>
              </a:rPr>
              <a:t> Pa-</a:t>
            </a:r>
            <a:r>
              <a:rPr lang="en-SG" sz="3000" b="1" dirty="0" err="1">
                <a:solidFill>
                  <a:srgbClr val="002060"/>
                </a:solidFill>
                <a:latin typeface="Cambria" panose="02040503050406030204" pitchFamily="18" charset="0"/>
                <a:ea typeface="Cambria" panose="02040503050406030204" pitchFamily="18" charset="0"/>
              </a:rPr>
              <a:t>xcan</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đi</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đâu</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về</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khuya</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thấy</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bố</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mình</a:t>
            </a:r>
            <a:r>
              <a:rPr lang="en-SG" sz="3000" b="1" dirty="0">
                <a:solidFill>
                  <a:srgbClr val="002060"/>
                </a:solidFill>
                <a:latin typeface="Cambria" panose="02040503050406030204" pitchFamily="18" charset="0"/>
                <a:ea typeface="Cambria" panose="02040503050406030204" pitchFamily="18" charset="0"/>
              </a:rPr>
              <a:t> - </a:t>
            </a:r>
            <a:r>
              <a:rPr lang="en-SG" sz="3000" b="1" dirty="0" err="1">
                <a:solidFill>
                  <a:srgbClr val="002060"/>
                </a:solidFill>
                <a:latin typeface="Cambria" panose="02040503050406030204" pitchFamily="18" charset="0"/>
                <a:ea typeface="Cambria" panose="02040503050406030204" pitchFamily="18" charset="0"/>
              </a:rPr>
              <a:t>một</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viên</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chức</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tài</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chính</a:t>
            </a:r>
            <a:r>
              <a:rPr lang="en-SG" sz="3000" b="1" dirty="0">
                <a:solidFill>
                  <a:srgbClr val="002060"/>
                </a:solidFill>
                <a:latin typeface="Cambria" panose="02040503050406030204" pitchFamily="18" charset="0"/>
                <a:ea typeface="Cambria" panose="02040503050406030204" pitchFamily="18" charset="0"/>
              </a:rPr>
              <a:t> - </a:t>
            </a:r>
            <a:r>
              <a:rPr lang="en-SG" sz="3000" b="1" dirty="0" err="1">
                <a:solidFill>
                  <a:srgbClr val="002060"/>
                </a:solidFill>
                <a:latin typeface="Cambria" panose="02040503050406030204" pitchFamily="18" charset="0"/>
                <a:ea typeface="Cambria" panose="02040503050406030204" pitchFamily="18" charset="0"/>
              </a:rPr>
              <a:t>vẫn</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cặm</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cụi</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trước</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bàn</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làm</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việc</a:t>
            </a:r>
            <a:r>
              <a:rPr lang="en-SG" sz="3000" b="1" dirty="0">
                <a:solidFill>
                  <a:srgbClr val="002060"/>
                </a:solidFill>
                <a:latin typeface="Cambria" panose="02040503050406030204" pitchFamily="18" charset="0"/>
                <a:ea typeface="Cambria" panose="02040503050406030204" pitchFamily="18" charset="0"/>
              </a:rPr>
              <a:t>. </a:t>
            </a:r>
            <a:endParaRPr lang="vi-VN" sz="3000" b="1" dirty="0">
              <a:solidFill>
                <a:srgbClr val="002060"/>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xmlns="" id="{6AC3B66A-8329-7C58-DE96-40E5857DA1D4}"/>
              </a:ext>
            </a:extLst>
          </p:cNvPr>
          <p:cNvSpPr/>
          <p:nvPr/>
        </p:nvSpPr>
        <p:spPr>
          <a:xfrm>
            <a:off x="2336800" y="2977771"/>
            <a:ext cx="9479280" cy="1311531"/>
          </a:xfrm>
          <a:prstGeom prst="roundRect">
            <a:avLst/>
          </a:prstGeom>
          <a:solidFill>
            <a:srgbClr val="FFFFFF">
              <a:alpha val="89020"/>
            </a:srgbClr>
          </a:solidFill>
          <a:ln w="19050">
            <a:solidFill>
              <a:srgbClr val="ED3D3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SG" sz="3200" b="1" dirty="0" err="1">
                <a:solidFill>
                  <a:srgbClr val="C00000"/>
                </a:solidFill>
                <a:latin typeface="Cambria" panose="02040503050406030204" pitchFamily="18" charset="0"/>
                <a:ea typeface="Cambria" panose="02040503050406030204" pitchFamily="18" charset="0"/>
              </a:rPr>
              <a:t>Nối</a:t>
            </a:r>
            <a:r>
              <a:rPr lang="en-SG" sz="3200" b="1" dirty="0">
                <a:solidFill>
                  <a:srgbClr val="C00000"/>
                </a:solidFill>
                <a:latin typeface="Cambria" panose="02040503050406030204" pitchFamily="18" charset="0"/>
                <a:ea typeface="Cambria" panose="02040503050406030204" pitchFamily="18" charset="0"/>
              </a:rPr>
              <a:t> </a:t>
            </a:r>
            <a:r>
              <a:rPr lang="en-SG" sz="3200" b="1" dirty="0" err="1">
                <a:solidFill>
                  <a:srgbClr val="C00000"/>
                </a:solidFill>
                <a:latin typeface="Cambria" panose="02040503050406030204" pitchFamily="18" charset="0"/>
                <a:ea typeface="Cambria" panose="02040503050406030204" pitchFamily="18" charset="0"/>
              </a:rPr>
              <a:t>các</a:t>
            </a:r>
            <a:r>
              <a:rPr lang="en-SG" sz="3200" b="1" dirty="0">
                <a:solidFill>
                  <a:srgbClr val="C00000"/>
                </a:solidFill>
                <a:latin typeface="Cambria" panose="02040503050406030204" pitchFamily="18" charset="0"/>
                <a:ea typeface="Cambria" panose="02040503050406030204" pitchFamily="18" charset="0"/>
              </a:rPr>
              <a:t> </a:t>
            </a:r>
            <a:r>
              <a:rPr lang="en-SG" sz="3200" b="1" dirty="0" err="1">
                <a:solidFill>
                  <a:srgbClr val="C00000"/>
                </a:solidFill>
                <a:latin typeface="Cambria" panose="02040503050406030204" pitchFamily="18" charset="0"/>
                <a:ea typeface="Cambria" panose="02040503050406030204" pitchFamily="18" charset="0"/>
              </a:rPr>
              <a:t>từ</a:t>
            </a:r>
            <a:r>
              <a:rPr lang="en-SG" sz="3200" b="1" dirty="0">
                <a:solidFill>
                  <a:srgbClr val="C00000"/>
                </a:solidFill>
                <a:latin typeface="Cambria" panose="02040503050406030204" pitchFamily="18" charset="0"/>
                <a:ea typeface="Cambria" panose="02040503050406030204" pitchFamily="18" charset="0"/>
              </a:rPr>
              <a:t> </a:t>
            </a:r>
            <a:r>
              <a:rPr lang="en-SG" sz="3200" b="1" dirty="0" err="1">
                <a:solidFill>
                  <a:srgbClr val="C00000"/>
                </a:solidFill>
                <a:latin typeface="Cambria" panose="02040503050406030204" pitchFamily="18" charset="0"/>
                <a:ea typeface="Cambria" panose="02040503050406030204" pitchFamily="18" charset="0"/>
              </a:rPr>
              <a:t>nằm</a:t>
            </a:r>
            <a:r>
              <a:rPr lang="en-SG" sz="3200" b="1" dirty="0">
                <a:solidFill>
                  <a:srgbClr val="C00000"/>
                </a:solidFill>
                <a:latin typeface="Cambria" panose="02040503050406030204" pitchFamily="18" charset="0"/>
                <a:ea typeface="Cambria" panose="02040503050406030204" pitchFamily="18" charset="0"/>
              </a:rPr>
              <a:t> </a:t>
            </a:r>
            <a:r>
              <a:rPr lang="en-SG" sz="3200" b="1" dirty="0" err="1">
                <a:solidFill>
                  <a:srgbClr val="C00000"/>
                </a:solidFill>
                <a:latin typeface="Cambria" panose="02040503050406030204" pitchFamily="18" charset="0"/>
                <a:ea typeface="Cambria" panose="02040503050406030204" pitchFamily="18" charset="0"/>
              </a:rPr>
              <a:t>trong</a:t>
            </a:r>
            <a:r>
              <a:rPr lang="en-SG" sz="3200" b="1" dirty="0">
                <a:solidFill>
                  <a:srgbClr val="C00000"/>
                </a:solidFill>
                <a:latin typeface="Cambria" panose="02040503050406030204" pitchFamily="18" charset="0"/>
                <a:ea typeface="Cambria" panose="02040503050406030204" pitchFamily="18" charset="0"/>
              </a:rPr>
              <a:t> </a:t>
            </a:r>
            <a:r>
              <a:rPr lang="en-SG" sz="3200" b="1" dirty="0" err="1">
                <a:solidFill>
                  <a:srgbClr val="C00000"/>
                </a:solidFill>
                <a:latin typeface="Cambria" panose="02040503050406030204" pitchFamily="18" charset="0"/>
                <a:ea typeface="Cambria" panose="02040503050406030204" pitchFamily="18" charset="0"/>
              </a:rPr>
              <a:t>một</a:t>
            </a:r>
            <a:r>
              <a:rPr lang="en-SG" sz="3200" b="1" dirty="0">
                <a:solidFill>
                  <a:srgbClr val="C00000"/>
                </a:solidFill>
                <a:latin typeface="Cambria" panose="02040503050406030204" pitchFamily="18" charset="0"/>
                <a:ea typeface="Cambria" panose="02040503050406030204" pitchFamily="18" charset="0"/>
              </a:rPr>
              <a:t> </a:t>
            </a:r>
            <a:r>
              <a:rPr lang="en-SG" sz="3200" b="1" dirty="0" err="1">
                <a:solidFill>
                  <a:srgbClr val="C00000"/>
                </a:solidFill>
                <a:latin typeface="Cambria" panose="02040503050406030204" pitchFamily="18" charset="0"/>
                <a:ea typeface="Cambria" panose="02040503050406030204" pitchFamily="18" charset="0"/>
              </a:rPr>
              <a:t>liên</a:t>
            </a:r>
            <a:r>
              <a:rPr lang="en-SG" sz="3200" b="1" dirty="0">
                <a:solidFill>
                  <a:srgbClr val="C00000"/>
                </a:solidFill>
                <a:latin typeface="Cambria" panose="02040503050406030204" pitchFamily="18" charset="0"/>
                <a:ea typeface="Cambria" panose="02040503050406030204" pitchFamily="18" charset="0"/>
              </a:rPr>
              <a:t> </a:t>
            </a:r>
            <a:r>
              <a:rPr lang="en-SG" sz="3200" b="1" dirty="0" err="1">
                <a:solidFill>
                  <a:srgbClr val="C00000"/>
                </a:solidFill>
                <a:latin typeface="Cambria" panose="02040503050406030204" pitchFamily="18" charset="0"/>
                <a:ea typeface="Cambria" panose="02040503050406030204" pitchFamily="18" charset="0"/>
              </a:rPr>
              <a:t>danh</a:t>
            </a:r>
            <a:r>
              <a:rPr lang="en-SG" sz="3200" b="1" dirty="0">
                <a:solidFill>
                  <a:srgbClr val="C00000"/>
                </a:solidFill>
                <a:latin typeface="Cambria" panose="02040503050406030204" pitchFamily="18" charset="0"/>
                <a:ea typeface="Cambria" panose="02040503050406030204" pitchFamily="18" charset="0"/>
              </a:rPr>
              <a:t>.</a:t>
            </a:r>
          </a:p>
          <a:p>
            <a:pPr algn="just"/>
            <a:r>
              <a:rPr lang="en-SG" sz="3200" b="1" dirty="0" err="1">
                <a:solidFill>
                  <a:srgbClr val="002060"/>
                </a:solidFill>
                <a:latin typeface="Cambria" panose="02040503050406030204" pitchFamily="18" charset="0"/>
                <a:ea typeface="Cambria" panose="02040503050406030204" pitchFamily="18" charset="0"/>
              </a:rPr>
              <a:t>Ví</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dụ</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Chuyến</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xe</a:t>
            </a:r>
            <a:r>
              <a:rPr lang="en-SG" sz="3200" b="1" dirty="0">
                <a:solidFill>
                  <a:srgbClr val="002060"/>
                </a:solidFill>
                <a:latin typeface="Cambria" panose="02040503050406030204" pitchFamily="18" charset="0"/>
                <a:ea typeface="Cambria" panose="02040503050406030204" pitchFamily="18" charset="0"/>
              </a:rPr>
              <a:t> </a:t>
            </a:r>
            <a:r>
              <a:rPr lang="vi-VN" sz="3200" b="1" dirty="0">
                <a:solidFill>
                  <a:srgbClr val="002060"/>
                </a:solidFill>
                <a:latin typeface="Cambria" panose="02040503050406030204" pitchFamily="18" charset="0"/>
                <a:ea typeface="Cambria" panose="02040503050406030204" pitchFamily="18" charset="0"/>
              </a:rPr>
              <a:t>Hà Nội </a:t>
            </a:r>
            <a:r>
              <a:rPr lang="en-SG" sz="3200" b="1" dirty="0">
                <a:solidFill>
                  <a:srgbClr val="002060"/>
                </a:solidFill>
                <a:latin typeface="Cambria" panose="02040503050406030204" pitchFamily="18" charset="0"/>
                <a:ea typeface="Cambria" panose="02040503050406030204" pitchFamily="18" charset="0"/>
              </a:rPr>
              <a:t>– </a:t>
            </a:r>
            <a:r>
              <a:rPr lang="vi-VN" sz="3200" b="1" dirty="0">
                <a:solidFill>
                  <a:srgbClr val="002060"/>
                </a:solidFill>
                <a:latin typeface="Cambria" panose="02040503050406030204" pitchFamily="18" charset="0"/>
                <a:ea typeface="Cambria" panose="02040503050406030204" pitchFamily="18" charset="0"/>
              </a:rPr>
              <a:t>Đà Nẵng </a:t>
            </a:r>
            <a:r>
              <a:rPr lang="en-SG" sz="3200" b="1" dirty="0" err="1">
                <a:solidFill>
                  <a:srgbClr val="002060"/>
                </a:solidFill>
                <a:latin typeface="Cambria" panose="02040503050406030204" pitchFamily="18" charset="0"/>
                <a:ea typeface="Cambria" panose="02040503050406030204" pitchFamily="18" charset="0"/>
              </a:rPr>
              <a:t>sắp</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khởi</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hành</a:t>
            </a:r>
            <a:r>
              <a:rPr lang="en-SG" sz="3200" b="1" dirty="0">
                <a:solidFill>
                  <a:srgbClr val="002060"/>
                </a:solidFill>
                <a:latin typeface="Cambria" panose="02040503050406030204" pitchFamily="18" charset="0"/>
                <a:ea typeface="Cambria" panose="02040503050406030204" pitchFamily="18" charset="0"/>
              </a:rPr>
              <a:t>.</a:t>
            </a:r>
            <a:endParaRPr lang="vi-VN" sz="3200" b="1" dirty="0">
              <a:solidFill>
                <a:srgbClr val="002060"/>
              </a:solidFill>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xmlns="" id="{B50BB77F-A64D-CF1F-5079-A0F5ABB44753}"/>
              </a:ext>
            </a:extLst>
          </p:cNvPr>
          <p:cNvSpPr/>
          <p:nvPr/>
        </p:nvSpPr>
        <p:spPr>
          <a:xfrm>
            <a:off x="4003040" y="4412113"/>
            <a:ext cx="7691120" cy="2445887"/>
          </a:xfrm>
          <a:prstGeom prst="roundRect">
            <a:avLst/>
          </a:prstGeom>
          <a:solidFill>
            <a:srgbClr val="FFFFFF">
              <a:alpha val="89020"/>
            </a:srgbClr>
          </a:solidFill>
          <a:ln w="19050">
            <a:solidFill>
              <a:srgbClr val="ED3D3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C00000"/>
                </a:solidFill>
                <a:latin typeface="Cambria" panose="02040503050406030204" pitchFamily="18" charset="0"/>
                <a:ea typeface="Cambria" panose="02040503050406030204" pitchFamily="18" charset="0"/>
              </a:rPr>
              <a:t>Đánh</a:t>
            </a:r>
            <a:r>
              <a:rPr lang="en-SG" sz="3200" b="1" dirty="0">
                <a:solidFill>
                  <a:srgbClr val="C00000"/>
                </a:solidFill>
                <a:latin typeface="Cambria" panose="02040503050406030204" pitchFamily="18" charset="0"/>
                <a:ea typeface="Cambria" panose="02040503050406030204" pitchFamily="18" charset="0"/>
              </a:rPr>
              <a:t> </a:t>
            </a:r>
            <a:r>
              <a:rPr lang="en-SG" sz="3200" b="1" dirty="0" err="1">
                <a:solidFill>
                  <a:srgbClr val="C00000"/>
                </a:solidFill>
                <a:latin typeface="Cambria" panose="02040503050406030204" pitchFamily="18" charset="0"/>
                <a:ea typeface="Cambria" panose="02040503050406030204" pitchFamily="18" charset="0"/>
              </a:rPr>
              <a:t>dấu</a:t>
            </a:r>
            <a:r>
              <a:rPr lang="en-SG" sz="3200" b="1" dirty="0">
                <a:solidFill>
                  <a:srgbClr val="C00000"/>
                </a:solidFill>
                <a:latin typeface="Cambria" panose="02040503050406030204" pitchFamily="18" charset="0"/>
                <a:ea typeface="Cambria" panose="02040503050406030204" pitchFamily="18" charset="0"/>
              </a:rPr>
              <a:t> </a:t>
            </a:r>
            <a:r>
              <a:rPr lang="en-SG" sz="3200" b="1" dirty="0" err="1">
                <a:solidFill>
                  <a:srgbClr val="C00000"/>
                </a:solidFill>
                <a:latin typeface="Cambria" panose="02040503050406030204" pitchFamily="18" charset="0"/>
                <a:ea typeface="Cambria" panose="02040503050406030204" pitchFamily="18" charset="0"/>
              </a:rPr>
              <a:t>các</a:t>
            </a:r>
            <a:r>
              <a:rPr lang="en-SG" sz="3200" b="1" dirty="0">
                <a:solidFill>
                  <a:srgbClr val="C00000"/>
                </a:solidFill>
                <a:latin typeface="Cambria" panose="02040503050406030204" pitchFamily="18" charset="0"/>
                <a:ea typeface="Cambria" panose="02040503050406030204" pitchFamily="18" charset="0"/>
              </a:rPr>
              <a:t> ý </a:t>
            </a:r>
            <a:r>
              <a:rPr lang="en-SG" sz="3200" b="1" dirty="0" err="1">
                <a:solidFill>
                  <a:srgbClr val="C00000"/>
                </a:solidFill>
                <a:latin typeface="Cambria" panose="02040503050406030204" pitchFamily="18" charset="0"/>
                <a:ea typeface="Cambria" panose="02040503050406030204" pitchFamily="18" charset="0"/>
              </a:rPr>
              <a:t>trong</a:t>
            </a:r>
            <a:r>
              <a:rPr lang="en-SG" sz="3200" b="1" dirty="0">
                <a:solidFill>
                  <a:srgbClr val="C00000"/>
                </a:solidFill>
                <a:latin typeface="Cambria" panose="02040503050406030204" pitchFamily="18" charset="0"/>
                <a:ea typeface="Cambria" panose="02040503050406030204" pitchFamily="18" charset="0"/>
              </a:rPr>
              <a:t> </a:t>
            </a:r>
            <a:r>
              <a:rPr lang="en-SG" sz="3200" b="1" dirty="0" err="1">
                <a:solidFill>
                  <a:srgbClr val="C00000"/>
                </a:solidFill>
                <a:latin typeface="Cambria" panose="02040503050406030204" pitchFamily="18" charset="0"/>
                <a:ea typeface="Cambria" panose="02040503050406030204" pitchFamily="18" charset="0"/>
              </a:rPr>
              <a:t>một</a:t>
            </a:r>
            <a:r>
              <a:rPr lang="en-SG" sz="3200" b="1" dirty="0">
                <a:solidFill>
                  <a:srgbClr val="C00000"/>
                </a:solidFill>
                <a:latin typeface="Cambria" panose="02040503050406030204" pitchFamily="18" charset="0"/>
                <a:ea typeface="Cambria" panose="02040503050406030204" pitchFamily="18" charset="0"/>
              </a:rPr>
              <a:t> </a:t>
            </a:r>
            <a:r>
              <a:rPr lang="en-SG" sz="3200" b="1" dirty="0" err="1">
                <a:solidFill>
                  <a:srgbClr val="C00000"/>
                </a:solidFill>
                <a:latin typeface="Cambria" panose="02040503050406030204" pitchFamily="18" charset="0"/>
                <a:ea typeface="Cambria" panose="02040503050406030204" pitchFamily="18" charset="0"/>
              </a:rPr>
              <a:t>đoạn</a:t>
            </a:r>
            <a:r>
              <a:rPr lang="en-SG" sz="3200" b="1" dirty="0">
                <a:solidFill>
                  <a:srgbClr val="C00000"/>
                </a:solidFill>
                <a:latin typeface="Cambria" panose="02040503050406030204" pitchFamily="18" charset="0"/>
                <a:ea typeface="Cambria" panose="02040503050406030204" pitchFamily="18" charset="0"/>
              </a:rPr>
              <a:t> </a:t>
            </a:r>
            <a:r>
              <a:rPr lang="en-SG" sz="3200" b="1" dirty="0" err="1">
                <a:solidFill>
                  <a:srgbClr val="C00000"/>
                </a:solidFill>
                <a:latin typeface="Cambria" panose="02040503050406030204" pitchFamily="18" charset="0"/>
                <a:ea typeface="Cambria" panose="02040503050406030204" pitchFamily="18" charset="0"/>
              </a:rPr>
              <a:t>liệt</a:t>
            </a:r>
            <a:r>
              <a:rPr lang="en-SG" sz="3200" b="1" dirty="0">
                <a:solidFill>
                  <a:srgbClr val="C00000"/>
                </a:solidFill>
                <a:latin typeface="Cambria" panose="02040503050406030204" pitchFamily="18" charset="0"/>
                <a:ea typeface="Cambria" panose="02040503050406030204" pitchFamily="18" charset="0"/>
              </a:rPr>
              <a:t> </a:t>
            </a:r>
            <a:r>
              <a:rPr lang="en-SG" sz="3200" b="1" dirty="0" err="1">
                <a:solidFill>
                  <a:srgbClr val="C00000"/>
                </a:solidFill>
                <a:latin typeface="Cambria" panose="02040503050406030204" pitchFamily="18" charset="0"/>
                <a:ea typeface="Cambria" panose="02040503050406030204" pitchFamily="18" charset="0"/>
              </a:rPr>
              <a:t>kê</a:t>
            </a:r>
            <a:r>
              <a:rPr lang="en-SG" sz="3200" b="1" dirty="0">
                <a:solidFill>
                  <a:srgbClr val="C00000"/>
                </a:solidFill>
                <a:latin typeface="Cambria" panose="02040503050406030204" pitchFamily="18" charset="0"/>
                <a:ea typeface="Cambria" panose="02040503050406030204" pitchFamily="18" charset="0"/>
              </a:rPr>
              <a:t>.</a:t>
            </a:r>
          </a:p>
          <a:p>
            <a:r>
              <a:rPr lang="vi-VN" sz="2500" b="1" dirty="0">
                <a:solidFill>
                  <a:srgbClr val="002060"/>
                </a:solidFill>
                <a:latin typeface="Cambria" panose="02040503050406030204" pitchFamily="18" charset="0"/>
                <a:ea typeface="Cambria" panose="02040503050406030204" pitchFamily="18" charset="0"/>
              </a:rPr>
              <a:t>Ví dụ:  </a:t>
            </a:r>
          </a:p>
          <a:p>
            <a:r>
              <a:rPr lang="vi-VN" sz="2500" b="1" dirty="0">
                <a:solidFill>
                  <a:srgbClr val="002060"/>
                </a:solidFill>
                <a:latin typeface="Cambria" panose="02040503050406030204" pitchFamily="18" charset="0"/>
                <a:ea typeface="Cambria" panose="02040503050406030204" pitchFamily="18" charset="0"/>
              </a:rPr>
              <a:t>  Nội quy của trường:</a:t>
            </a:r>
          </a:p>
          <a:p>
            <a:r>
              <a:rPr lang="vi-VN" sz="2500" b="1" dirty="0">
                <a:solidFill>
                  <a:srgbClr val="002060"/>
                </a:solidFill>
                <a:latin typeface="Cambria" panose="02040503050406030204" pitchFamily="18" charset="0"/>
                <a:ea typeface="Cambria" panose="02040503050406030204" pitchFamily="18" charset="0"/>
              </a:rPr>
              <a:t>- Không vứt rác bừa bãi.</a:t>
            </a:r>
          </a:p>
          <a:p>
            <a:r>
              <a:rPr lang="vi-VN" sz="2500" b="1" dirty="0">
                <a:solidFill>
                  <a:srgbClr val="002060"/>
                </a:solidFill>
                <a:latin typeface="Cambria" panose="02040503050406030204" pitchFamily="18" charset="0"/>
                <a:ea typeface="Cambria" panose="02040503050406030204" pitchFamily="18" charset="0"/>
              </a:rPr>
              <a:t>- Không gây ồn ào.</a:t>
            </a:r>
          </a:p>
          <a:p>
            <a:r>
              <a:rPr lang="vi-VN" sz="2500" b="1" dirty="0">
                <a:solidFill>
                  <a:srgbClr val="002060"/>
                </a:solidFill>
                <a:latin typeface="Cambria" panose="02040503050406030204" pitchFamily="18" charset="0"/>
                <a:ea typeface="Cambria" panose="02040503050406030204" pitchFamily="18" charset="0"/>
              </a:rPr>
              <a:t>- Không nói tục, đánh nhau.</a:t>
            </a:r>
          </a:p>
        </p:txBody>
      </p:sp>
    </p:spTree>
    <p:extLst>
      <p:ext uri="{BB962C8B-B14F-4D97-AF65-F5344CB8AC3E}">
        <p14:creationId xmlns:p14="http://schemas.microsoft.com/office/powerpoint/2010/main" val="23643306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80">
                                          <p:stCondLst>
                                            <p:cond delay="0"/>
                                          </p:stCondLst>
                                        </p:cTn>
                                        <p:tgtEl>
                                          <p:spTgt spid="6"/>
                                        </p:tgtEl>
                                      </p:cBhvr>
                                    </p:animEffect>
                                    <p:anim calcmode="lin" valueType="num">
                                      <p:cBhvr>
                                        <p:cTn id="1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gtEl>
                                      </p:cBhvr>
                                      <p:to x="100000" y="60000"/>
                                    </p:animScale>
                                    <p:animScale>
                                      <p:cBhvr>
                                        <p:cTn id="22" dur="166" decel="50000">
                                          <p:stCondLst>
                                            <p:cond delay="67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80">
                                          <p:stCondLst>
                                            <p:cond delay="0"/>
                                          </p:stCondLst>
                                        </p:cTn>
                                        <p:tgtEl>
                                          <p:spTgt spid="9"/>
                                        </p:tgtEl>
                                      </p:cBhvr>
                                    </p:animEffect>
                                    <p:anim calcmode="lin" valueType="num">
                                      <p:cBhvr>
                                        <p:cTn id="3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9" dur="26">
                                          <p:stCondLst>
                                            <p:cond delay="650"/>
                                          </p:stCondLst>
                                        </p:cTn>
                                        <p:tgtEl>
                                          <p:spTgt spid="9"/>
                                        </p:tgtEl>
                                      </p:cBhvr>
                                      <p:to x="100000" y="60000"/>
                                    </p:animScale>
                                    <p:animScale>
                                      <p:cBhvr>
                                        <p:cTn id="40" dur="166" decel="50000">
                                          <p:stCondLst>
                                            <p:cond delay="676"/>
                                          </p:stCondLst>
                                        </p:cTn>
                                        <p:tgtEl>
                                          <p:spTgt spid="9"/>
                                        </p:tgtEl>
                                      </p:cBhvr>
                                      <p:to x="100000" y="100000"/>
                                    </p:animScale>
                                    <p:animScale>
                                      <p:cBhvr>
                                        <p:cTn id="41" dur="26">
                                          <p:stCondLst>
                                            <p:cond delay="1312"/>
                                          </p:stCondLst>
                                        </p:cTn>
                                        <p:tgtEl>
                                          <p:spTgt spid="9"/>
                                        </p:tgtEl>
                                      </p:cBhvr>
                                      <p:to x="100000" y="80000"/>
                                    </p:animScale>
                                    <p:animScale>
                                      <p:cBhvr>
                                        <p:cTn id="42" dur="166" decel="50000">
                                          <p:stCondLst>
                                            <p:cond delay="1338"/>
                                          </p:stCondLst>
                                        </p:cTn>
                                        <p:tgtEl>
                                          <p:spTgt spid="9"/>
                                        </p:tgtEl>
                                      </p:cBhvr>
                                      <p:to x="100000" y="100000"/>
                                    </p:animScale>
                                    <p:animScale>
                                      <p:cBhvr>
                                        <p:cTn id="43" dur="26">
                                          <p:stCondLst>
                                            <p:cond delay="1642"/>
                                          </p:stCondLst>
                                        </p:cTn>
                                        <p:tgtEl>
                                          <p:spTgt spid="9"/>
                                        </p:tgtEl>
                                      </p:cBhvr>
                                      <p:to x="100000" y="90000"/>
                                    </p:animScale>
                                    <p:animScale>
                                      <p:cBhvr>
                                        <p:cTn id="44" dur="166" decel="50000">
                                          <p:stCondLst>
                                            <p:cond delay="1668"/>
                                          </p:stCondLst>
                                        </p:cTn>
                                        <p:tgtEl>
                                          <p:spTgt spid="9"/>
                                        </p:tgtEl>
                                      </p:cBhvr>
                                      <p:to x="100000" y="100000"/>
                                    </p:animScale>
                                    <p:animScale>
                                      <p:cBhvr>
                                        <p:cTn id="45" dur="26">
                                          <p:stCondLst>
                                            <p:cond delay="1808"/>
                                          </p:stCondLst>
                                        </p:cTn>
                                        <p:tgtEl>
                                          <p:spTgt spid="9"/>
                                        </p:tgtEl>
                                      </p:cBhvr>
                                      <p:to x="100000" y="95000"/>
                                    </p:animScale>
                                    <p:animScale>
                                      <p:cBhvr>
                                        <p:cTn id="46" dur="166" decel="50000">
                                          <p:stCondLst>
                                            <p:cond delay="1834"/>
                                          </p:stCondLst>
                                        </p:cTn>
                                        <p:tgtEl>
                                          <p:spTgt spid="9"/>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580">
                                          <p:stCondLst>
                                            <p:cond delay="0"/>
                                          </p:stCondLst>
                                        </p:cTn>
                                        <p:tgtEl>
                                          <p:spTgt spid="10"/>
                                        </p:tgtEl>
                                      </p:cBhvr>
                                    </p:animEffect>
                                    <p:anim calcmode="lin" valueType="num">
                                      <p:cBhvr>
                                        <p:cTn id="5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7" dur="26">
                                          <p:stCondLst>
                                            <p:cond delay="650"/>
                                          </p:stCondLst>
                                        </p:cTn>
                                        <p:tgtEl>
                                          <p:spTgt spid="10"/>
                                        </p:tgtEl>
                                      </p:cBhvr>
                                      <p:to x="100000" y="60000"/>
                                    </p:animScale>
                                    <p:animScale>
                                      <p:cBhvr>
                                        <p:cTn id="58" dur="166" decel="50000">
                                          <p:stCondLst>
                                            <p:cond delay="676"/>
                                          </p:stCondLst>
                                        </p:cTn>
                                        <p:tgtEl>
                                          <p:spTgt spid="10"/>
                                        </p:tgtEl>
                                      </p:cBhvr>
                                      <p:to x="100000" y="100000"/>
                                    </p:animScale>
                                    <p:animScale>
                                      <p:cBhvr>
                                        <p:cTn id="59" dur="26">
                                          <p:stCondLst>
                                            <p:cond delay="1312"/>
                                          </p:stCondLst>
                                        </p:cTn>
                                        <p:tgtEl>
                                          <p:spTgt spid="10"/>
                                        </p:tgtEl>
                                      </p:cBhvr>
                                      <p:to x="100000" y="80000"/>
                                    </p:animScale>
                                    <p:animScale>
                                      <p:cBhvr>
                                        <p:cTn id="60" dur="166" decel="50000">
                                          <p:stCondLst>
                                            <p:cond delay="1338"/>
                                          </p:stCondLst>
                                        </p:cTn>
                                        <p:tgtEl>
                                          <p:spTgt spid="10"/>
                                        </p:tgtEl>
                                      </p:cBhvr>
                                      <p:to x="100000" y="100000"/>
                                    </p:animScale>
                                    <p:animScale>
                                      <p:cBhvr>
                                        <p:cTn id="61" dur="26">
                                          <p:stCondLst>
                                            <p:cond delay="1642"/>
                                          </p:stCondLst>
                                        </p:cTn>
                                        <p:tgtEl>
                                          <p:spTgt spid="10"/>
                                        </p:tgtEl>
                                      </p:cBhvr>
                                      <p:to x="100000" y="90000"/>
                                    </p:animScale>
                                    <p:animScale>
                                      <p:cBhvr>
                                        <p:cTn id="62" dur="166" decel="50000">
                                          <p:stCondLst>
                                            <p:cond delay="1668"/>
                                          </p:stCondLst>
                                        </p:cTn>
                                        <p:tgtEl>
                                          <p:spTgt spid="10"/>
                                        </p:tgtEl>
                                      </p:cBhvr>
                                      <p:to x="100000" y="100000"/>
                                    </p:animScale>
                                    <p:animScale>
                                      <p:cBhvr>
                                        <p:cTn id="63" dur="26">
                                          <p:stCondLst>
                                            <p:cond delay="1808"/>
                                          </p:stCondLst>
                                        </p:cTn>
                                        <p:tgtEl>
                                          <p:spTgt spid="10"/>
                                        </p:tgtEl>
                                      </p:cBhvr>
                                      <p:to x="100000" y="95000"/>
                                    </p:animScale>
                                    <p:animScale>
                                      <p:cBhvr>
                                        <p:cTn id="64"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animBg="1"/>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xmlns="" id="{207FE9BA-DA41-5434-0006-88FB29CBBC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252863" y="485075"/>
            <a:ext cx="7800008" cy="5887850"/>
          </a:xfrm>
          <a:prstGeom prst="rect">
            <a:avLst/>
          </a:prstGeom>
        </p:spPr>
      </p:pic>
      <p:pic>
        <p:nvPicPr>
          <p:cNvPr id="4" name="Picture 3"/>
          <p:cNvPicPr>
            <a:picLocks noChangeAspect="1"/>
          </p:cNvPicPr>
          <p:nvPr/>
        </p:nvPicPr>
        <p:blipFill>
          <a:blip r:embed="rId3"/>
          <a:stretch>
            <a:fillRect/>
          </a:stretch>
        </p:blipFill>
        <p:spPr>
          <a:xfrm>
            <a:off x="4347621" y="2532170"/>
            <a:ext cx="7844379" cy="2290210"/>
          </a:xfrm>
          <a:prstGeom prst="rect">
            <a:avLst/>
          </a:prstGeom>
        </p:spPr>
      </p:pic>
    </p:spTree>
    <p:extLst>
      <p:ext uri="{BB962C8B-B14F-4D97-AF65-F5344CB8AC3E}">
        <p14:creationId xmlns:p14="http://schemas.microsoft.com/office/powerpoint/2010/main" val="7293599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54076" y="464776"/>
            <a:ext cx="4663844" cy="25422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2385" y="-241736"/>
            <a:ext cx="1755228" cy="1755228"/>
          </a:xfrm>
          <a:prstGeom prst="rect">
            <a:avLst/>
          </a:prstGeom>
        </p:spPr>
      </p:pic>
      <p:pic>
        <p:nvPicPr>
          <p:cNvPr id="4" name="Picture 3">
            <a:extLst>
              <a:ext uri="{FF2B5EF4-FFF2-40B4-BE49-F238E27FC236}">
                <a16:creationId xmlns:a16="http://schemas.microsoft.com/office/drawing/2014/main" xmlns="" id="{C02AD3BD-D468-DD30-3560-63A774FBC733}"/>
              </a:ext>
            </a:extLst>
          </p:cNvPr>
          <p:cNvPicPr>
            <a:picLocks noChangeAspect="1"/>
          </p:cNvPicPr>
          <p:nvPr/>
        </p:nvPicPr>
        <p:blipFill>
          <a:blip r:embed="rId4"/>
          <a:stretch>
            <a:fillRect/>
          </a:stretch>
        </p:blipFill>
        <p:spPr>
          <a:xfrm>
            <a:off x="2053559" y="1389530"/>
            <a:ext cx="9812776" cy="3052106"/>
          </a:xfrm>
          <a:prstGeom prst="rect">
            <a:avLst/>
          </a:prstGeom>
        </p:spPr>
      </p:pic>
      <p:pic>
        <p:nvPicPr>
          <p:cNvPr id="6" name="Picture 5">
            <a:extLst>
              <a:ext uri="{FF2B5EF4-FFF2-40B4-BE49-F238E27FC236}">
                <a16:creationId xmlns:a16="http://schemas.microsoft.com/office/drawing/2014/main" xmlns="" id="{0126C012-A38F-9A22-20A6-2918EAD0C68A}"/>
              </a:ext>
            </a:extLst>
          </p:cNvPr>
          <p:cNvPicPr>
            <a:picLocks noChangeAspect="1"/>
          </p:cNvPicPr>
          <p:nvPr/>
        </p:nvPicPr>
        <p:blipFill>
          <a:blip r:embed="rId5"/>
          <a:stretch>
            <a:fillRect/>
          </a:stretch>
        </p:blipFill>
        <p:spPr>
          <a:xfrm>
            <a:off x="8964239" y="3889727"/>
            <a:ext cx="3176291" cy="1390008"/>
          </a:xfrm>
          <a:prstGeom prst="rect">
            <a:avLst/>
          </a:prstGeom>
        </p:spPr>
      </p:pic>
    </p:spTree>
    <p:extLst>
      <p:ext uri="{BB962C8B-B14F-4D97-AF65-F5344CB8AC3E}">
        <p14:creationId xmlns:p14="http://schemas.microsoft.com/office/powerpoint/2010/main" val="1397642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52743D89-D9B2-CABD-0465-BBC813DE55AC}"/>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2385" y="-241736"/>
            <a:ext cx="1755228" cy="1755228"/>
          </a:xfrm>
          <a:prstGeom prst="rect">
            <a:avLst/>
          </a:prstGeom>
        </p:spPr>
      </p:pic>
      <p:grpSp>
        <p:nvGrpSpPr>
          <p:cNvPr id="11" name="กลุ่ม 33">
            <a:extLst>
              <a:ext uri="{FF2B5EF4-FFF2-40B4-BE49-F238E27FC236}">
                <a16:creationId xmlns:a16="http://schemas.microsoft.com/office/drawing/2014/main" xmlns="" id="{0C5479B6-52C5-4FBF-B76C-77FA3037B322}"/>
              </a:ext>
            </a:extLst>
          </p:cNvPr>
          <p:cNvGrpSpPr/>
          <p:nvPr/>
        </p:nvGrpSpPr>
        <p:grpSpPr>
          <a:xfrm>
            <a:off x="1354541" y="1106644"/>
            <a:ext cx="2009586" cy="1953322"/>
            <a:chOff x="4948422" y="990564"/>
            <a:chExt cx="2009586" cy="1953322"/>
          </a:xfrm>
        </p:grpSpPr>
        <p:grpSp>
          <p:nvGrpSpPr>
            <p:cNvPr id="12" name="Group 84">
              <a:extLst>
                <a:ext uri="{FF2B5EF4-FFF2-40B4-BE49-F238E27FC236}">
                  <a16:creationId xmlns:a16="http://schemas.microsoft.com/office/drawing/2014/main" xmlns="" id="{1EC0E0F5-3BE4-4A41-9B92-59C8D1BF085D}"/>
                </a:ext>
              </a:extLst>
            </p:cNvPr>
            <p:cNvGrpSpPr/>
            <p:nvPr/>
          </p:nvGrpSpPr>
          <p:grpSpPr>
            <a:xfrm rot="16200000">
              <a:off x="4976554" y="962432"/>
              <a:ext cx="1953322" cy="2009586"/>
              <a:chOff x="11019592" y="2113178"/>
              <a:chExt cx="722760" cy="745581"/>
            </a:xfrm>
          </p:grpSpPr>
          <p:sp>
            <p:nvSpPr>
              <p:cNvPr id="14" name="Oval 78">
                <a:extLst>
                  <a:ext uri="{FF2B5EF4-FFF2-40B4-BE49-F238E27FC236}">
                    <a16:creationId xmlns:a16="http://schemas.microsoft.com/office/drawing/2014/main" xmlns="" id="{E0ACAF79-671D-4492-A652-EAD5E708657F}"/>
                  </a:ext>
                </a:extLst>
              </p:cNvPr>
              <p:cNvSpPr/>
              <p:nvPr/>
            </p:nvSpPr>
            <p:spPr>
              <a:xfrm>
                <a:off x="11030197" y="2146604"/>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Oval 81">
                <a:extLst>
                  <a:ext uri="{FF2B5EF4-FFF2-40B4-BE49-F238E27FC236}">
                    <a16:creationId xmlns:a16="http://schemas.microsoft.com/office/drawing/2014/main" xmlns="" id="{2821AA3D-5D6E-4771-B805-6928BAB6976A}"/>
                  </a:ext>
                </a:extLst>
              </p:cNvPr>
              <p:cNvSpPr/>
              <p:nvPr/>
            </p:nvSpPr>
            <p:spPr>
              <a:xfrm>
                <a:off x="11019592" y="2113178"/>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สี่เหลี่ยมผืนผ้า 32">
              <a:extLst>
                <a:ext uri="{FF2B5EF4-FFF2-40B4-BE49-F238E27FC236}">
                  <a16:creationId xmlns:a16="http://schemas.microsoft.com/office/drawing/2014/main" xmlns="" id="{15BE4B21-105B-4066-839B-09622D7FA497}"/>
                </a:ext>
              </a:extLst>
            </p:cNvPr>
            <p:cNvSpPr/>
            <p:nvPr/>
          </p:nvSpPr>
          <p:spPr>
            <a:xfrm>
              <a:off x="5473880" y="1296997"/>
              <a:ext cx="934871" cy="156966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9600" dirty="0">
                  <a:solidFill>
                    <a:prstClr val="white"/>
                  </a:solidFill>
                  <a:latin typeface="SVN-Cookies" panose="02040603050506020204" pitchFamily="18" charset="0"/>
                  <a:cs typeface="Surafont Sanukchang" charset="-34"/>
                </a:rPr>
                <a:t>2</a:t>
              </a:r>
              <a:endParaRPr kumimoji="0" lang="th-TH" sz="9600" b="0" i="0" u="none" strike="noStrike" kern="1200" cap="none" spc="0" normalizeH="0" baseline="0" noProof="0" dirty="0">
                <a:ln>
                  <a:noFill/>
                </a:ln>
                <a:solidFill>
                  <a:prstClr val="white"/>
                </a:solidFill>
                <a:effectLst/>
                <a:uLnTx/>
                <a:uFillTx/>
                <a:latin typeface="SVN-Cookies" panose="02040603050506020204" pitchFamily="18" charset="0"/>
                <a:ea typeface="+mn-ea"/>
                <a:cs typeface="Surafont Sanukchang" charset="-34"/>
              </a:endParaRPr>
            </a:p>
          </p:txBody>
        </p:sp>
      </p:grpSp>
      <p:pic>
        <p:nvPicPr>
          <p:cNvPr id="3" name="Picture 2">
            <a:extLst>
              <a:ext uri="{FF2B5EF4-FFF2-40B4-BE49-F238E27FC236}">
                <a16:creationId xmlns:a16="http://schemas.microsoft.com/office/drawing/2014/main" xmlns="" id="{0404A7FF-2293-460C-8098-C038C8C4C1DF}"/>
              </a:ext>
            </a:extLst>
          </p:cNvPr>
          <p:cNvPicPr>
            <a:picLocks noChangeAspect="1"/>
          </p:cNvPicPr>
          <p:nvPr/>
        </p:nvPicPr>
        <p:blipFill>
          <a:blip r:embed="rId5"/>
          <a:stretch>
            <a:fillRect/>
          </a:stretch>
        </p:blipFill>
        <p:spPr>
          <a:xfrm>
            <a:off x="2814870" y="-693683"/>
            <a:ext cx="11532562" cy="6897465"/>
          </a:xfrm>
          <a:prstGeom prst="rect">
            <a:avLst/>
          </a:prstGeom>
        </p:spPr>
      </p:pic>
    </p:spTree>
    <p:extLst>
      <p:ext uri="{BB962C8B-B14F-4D97-AF65-F5344CB8AC3E}">
        <p14:creationId xmlns:p14="http://schemas.microsoft.com/office/powerpoint/2010/main" val="19274325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32" presetClass="emph" presetSubtype="0" fill="hold" nodeType="withEffect">
                                  <p:stCondLst>
                                    <p:cond delay="1900"/>
                                  </p:stCondLst>
                                  <p:childTnLst>
                                    <p:animRot by="120000">
                                      <p:cBhvr>
                                        <p:cTn id="9" dur="100" fill="hold">
                                          <p:stCondLst>
                                            <p:cond delay="0"/>
                                          </p:stCondLst>
                                        </p:cTn>
                                        <p:tgtEl>
                                          <p:spTgt spid="11"/>
                                        </p:tgtEl>
                                        <p:attrNameLst>
                                          <p:attrName>r</p:attrName>
                                        </p:attrNameLst>
                                      </p:cBhvr>
                                    </p:animRot>
                                    <p:animRot by="-240000">
                                      <p:cBhvr>
                                        <p:cTn id="10" dur="200" fill="hold">
                                          <p:stCondLst>
                                            <p:cond delay="200"/>
                                          </p:stCondLst>
                                        </p:cTn>
                                        <p:tgtEl>
                                          <p:spTgt spid="11"/>
                                        </p:tgtEl>
                                        <p:attrNameLst>
                                          <p:attrName>r</p:attrName>
                                        </p:attrNameLst>
                                      </p:cBhvr>
                                    </p:animRot>
                                    <p:animRot by="240000">
                                      <p:cBhvr>
                                        <p:cTn id="11" dur="200" fill="hold">
                                          <p:stCondLst>
                                            <p:cond delay="400"/>
                                          </p:stCondLst>
                                        </p:cTn>
                                        <p:tgtEl>
                                          <p:spTgt spid="11"/>
                                        </p:tgtEl>
                                        <p:attrNameLst>
                                          <p:attrName>r</p:attrName>
                                        </p:attrNameLst>
                                      </p:cBhvr>
                                    </p:animRot>
                                    <p:animRot by="-240000">
                                      <p:cBhvr>
                                        <p:cTn id="12" dur="200" fill="hold">
                                          <p:stCondLst>
                                            <p:cond delay="600"/>
                                          </p:stCondLst>
                                        </p:cTn>
                                        <p:tgtEl>
                                          <p:spTgt spid="11"/>
                                        </p:tgtEl>
                                        <p:attrNameLst>
                                          <p:attrName>r</p:attrName>
                                        </p:attrNameLst>
                                      </p:cBhvr>
                                    </p:animRot>
                                    <p:animRot by="120000">
                                      <p:cBhvr>
                                        <p:cTn id="13" dur="200" fill="hold">
                                          <p:stCondLst>
                                            <p:cond delay="800"/>
                                          </p:stCondLst>
                                        </p:cTn>
                                        <p:tgtEl>
                                          <p:spTgt spid="11"/>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2385" y="-241736"/>
            <a:ext cx="1755228" cy="1755228"/>
          </a:xfrm>
          <a:prstGeom prst="rect">
            <a:avLst/>
          </a:prstGeom>
        </p:spPr>
      </p:pic>
      <p:sp>
        <p:nvSpPr>
          <p:cNvPr id="2" name="Rectangle: Rounded Corners 1">
            <a:extLst>
              <a:ext uri="{FF2B5EF4-FFF2-40B4-BE49-F238E27FC236}">
                <a16:creationId xmlns:a16="http://schemas.microsoft.com/office/drawing/2014/main" xmlns="" id="{3BDA8B71-D023-4B12-B2C1-EC96D62EEA9E}"/>
              </a:ext>
            </a:extLst>
          </p:cNvPr>
          <p:cNvSpPr/>
          <p:nvPr/>
        </p:nvSpPr>
        <p:spPr>
          <a:xfrm>
            <a:off x="197223" y="1138494"/>
            <a:ext cx="11896165" cy="5576475"/>
          </a:xfrm>
          <a:prstGeom prst="rect">
            <a:avLst/>
          </a:prstGeom>
          <a:solidFill>
            <a:srgbClr val="FFFFFF">
              <a:alpha val="89020"/>
            </a:srgbClr>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buClr>
                <a:srgbClr val="000000"/>
              </a:buClr>
              <a:defRPr/>
            </a:pPr>
            <a:r>
              <a:rPr lang="vi-VN" sz="2500" b="1" dirty="0">
                <a:solidFill>
                  <a:srgbClr val="002060"/>
                </a:solidFill>
                <a:latin typeface="UTM Avo" panose="02040603050506020204" pitchFamily="18" charset="0"/>
              </a:rPr>
              <a:t>         Kì nghỉ hè năm nay, Dương được cùng ba mẹ đi du lịch ở Pa-ri, thủ đô của nước Pháp. Vì ba mẹ đi dự hội thảo nên Dương được bà Mi-su, một người bạn thân của gia đình, dẫn đi thăm Pa-ri bằng tàu điện ngầm.</a:t>
            </a:r>
          </a:p>
          <a:p>
            <a:pPr algn="just" defTabSz="609630">
              <a:buClr>
                <a:srgbClr val="000000"/>
              </a:buClr>
              <a:defRPr/>
            </a:pPr>
            <a:r>
              <a:rPr lang="vi-VN" sz="2500" b="1" dirty="0">
                <a:solidFill>
                  <a:srgbClr val="002060"/>
                </a:solidFill>
                <a:latin typeface="UTM Avo" panose="02040603050506020204" pitchFamily="18" charset="0"/>
              </a:rPr>
              <a:t>        Khi mọi người leo lên cầu thang để ra khỏi bến tàu điện ngầm thì tháp Ép-phen đã sừng sững trước mặt. Dương nắm chặt tay bà Mi-su, thì thầm: </a:t>
            </a:r>
            <a:r>
              <a:rPr lang="vi-VN" sz="2500" b="1" dirty="0" smtClean="0">
                <a:solidFill>
                  <a:srgbClr val="002060"/>
                </a:solidFill>
                <a:latin typeface="UTM Avo" panose="02040603050506020204" pitchFamily="18" charset="0"/>
              </a:rPr>
              <a:t>“</a:t>
            </a:r>
            <a:r>
              <a:rPr lang="vi-VN" sz="2500" b="1" dirty="0">
                <a:solidFill>
                  <a:srgbClr val="002060"/>
                </a:solidFill>
                <a:latin typeface="UTM Avo" panose="02040603050506020204" pitchFamily="18" charset="0"/>
              </a:rPr>
              <a:t>Ôi! Tháp Ép-phen đẹp quá!”. Đứng trên quảng trường Thô-ca-đê-rô rộng lớn, Dương được ngắm nhìn toàn cảnh tháp Ép-phen cao sừng sững trên nền trời xanh bao la. Vẻ đẹp của tháp vượt xa những hình ảnh mà Dương thấy trên phim ảnh. Bà Mi-su nói:</a:t>
            </a:r>
          </a:p>
          <a:p>
            <a:pPr algn="just" defTabSz="609630">
              <a:buClr>
                <a:srgbClr val="000000"/>
              </a:buClr>
              <a:defRPr/>
            </a:pPr>
            <a:r>
              <a:rPr lang="vi-VN" sz="2500" b="1" dirty="0">
                <a:solidFill>
                  <a:srgbClr val="002060"/>
                </a:solidFill>
                <a:latin typeface="UTM Avo" panose="02040603050506020204" pitchFamily="18" charset="0"/>
              </a:rPr>
              <a:t>	– Tháp Ép-phen được lắp đặt hệ thống gồm 20 000 ngọn đèn và 336 máy chiếu sáng, tạo nên một cảnh tượng tuyệt đẹp. Vào buổi tối, ánh sáng đèn lung linh làm nổi bật kiến trúc độc đáo của tháp. Đó là lí do vì sao mọi người lại gọi Pa-ri là kinh đô của ánh sáng</a:t>
            </a:r>
            <a:r>
              <a:rPr lang="vi-VN" sz="2500" b="1" dirty="0" smtClean="0">
                <a:solidFill>
                  <a:srgbClr val="002060"/>
                </a:solidFill>
                <a:latin typeface="UTM Avo" panose="02040603050506020204" pitchFamily="18" charset="0"/>
              </a:rPr>
              <a:t>.</a:t>
            </a:r>
            <a:endParaRPr lang="en-US" sz="2500" b="1" dirty="0" smtClean="0">
              <a:solidFill>
                <a:srgbClr val="002060"/>
              </a:solidFill>
              <a:latin typeface="UTM Avo" panose="02040603050506020204" pitchFamily="18" charset="0"/>
            </a:endParaRPr>
          </a:p>
        </p:txBody>
      </p:sp>
      <p:pic>
        <p:nvPicPr>
          <p:cNvPr id="3" name="Picture 2">
            <a:extLst>
              <a:ext uri="{FF2B5EF4-FFF2-40B4-BE49-F238E27FC236}">
                <a16:creationId xmlns:a16="http://schemas.microsoft.com/office/drawing/2014/main" xmlns="" id="{C811476D-D267-AF37-BE51-E4A91CEF8BAB}"/>
              </a:ext>
            </a:extLst>
          </p:cNvPr>
          <p:cNvPicPr>
            <a:picLocks noChangeAspect="1"/>
          </p:cNvPicPr>
          <p:nvPr/>
        </p:nvPicPr>
        <p:blipFill>
          <a:blip r:embed="rId3"/>
          <a:stretch>
            <a:fillRect/>
          </a:stretch>
        </p:blipFill>
        <p:spPr>
          <a:xfrm>
            <a:off x="2160878" y="0"/>
            <a:ext cx="3660354" cy="1138494"/>
          </a:xfrm>
          <a:prstGeom prst="rect">
            <a:avLst/>
          </a:prstGeom>
        </p:spPr>
      </p:pic>
    </p:spTree>
    <p:extLst>
      <p:ext uri="{BB962C8B-B14F-4D97-AF65-F5344CB8AC3E}">
        <p14:creationId xmlns:p14="http://schemas.microsoft.com/office/powerpoint/2010/main" val="1414236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2385" y="-241736"/>
            <a:ext cx="1755228" cy="1755228"/>
          </a:xfrm>
          <a:prstGeom prst="rect">
            <a:avLst/>
          </a:prstGeom>
        </p:spPr>
      </p:pic>
      <p:sp>
        <p:nvSpPr>
          <p:cNvPr id="2" name="Rectangle: Rounded Corners 1">
            <a:extLst>
              <a:ext uri="{FF2B5EF4-FFF2-40B4-BE49-F238E27FC236}">
                <a16:creationId xmlns:a16="http://schemas.microsoft.com/office/drawing/2014/main" xmlns="" id="{3BDA8B71-D023-4B12-B2C1-EC96D62EEA9E}"/>
              </a:ext>
            </a:extLst>
          </p:cNvPr>
          <p:cNvSpPr/>
          <p:nvPr/>
        </p:nvSpPr>
        <p:spPr>
          <a:xfrm>
            <a:off x="434340" y="478056"/>
            <a:ext cx="11404600" cy="6125944"/>
          </a:xfrm>
          <a:prstGeom prst="rect">
            <a:avLst/>
          </a:prstGeom>
          <a:solidFill>
            <a:srgbClr val="FFFFFF">
              <a:alpha val="89020"/>
            </a:srgbClr>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609630">
              <a:buClr>
                <a:srgbClr val="000000"/>
              </a:buClr>
              <a:defRPr/>
            </a:pPr>
            <a:r>
              <a:rPr lang="vi-VN" sz="2600" b="1" dirty="0">
                <a:solidFill>
                  <a:srgbClr val="002060"/>
                </a:solidFill>
                <a:latin typeface="UTM Avo" panose="02040603050506020204" pitchFamily="18" charset="0"/>
              </a:rPr>
              <a:t>	Bà Mi-su còn đưa Dương đi tham quan nhiều nơi khác: bảo tàng Lu-vơ-rơ, Khải Hoàn Môn,... nhưng Dương vẫn ấn tượng nhất với tháp Ép-phen.</a:t>
            </a:r>
          </a:p>
          <a:p>
            <a:pPr lvl="0" algn="just" defTabSz="609630">
              <a:buClr>
                <a:srgbClr val="000000"/>
              </a:buClr>
              <a:defRPr/>
            </a:pPr>
            <a:r>
              <a:rPr lang="vi-VN" sz="2600" b="1" dirty="0">
                <a:solidFill>
                  <a:srgbClr val="002060"/>
                </a:solidFill>
                <a:latin typeface="UTM Avo" panose="02040603050506020204" pitchFamily="18" charset="0"/>
              </a:rPr>
              <a:t>	Vèo một cái, hai ngày tham quan Pa-ri đã hết. Nắm tay Dương đi dạo trên đường phố, bà Mi-su hạ giọng thì thầm như đôi bạn thân:</a:t>
            </a:r>
          </a:p>
          <a:p>
            <a:pPr lvl="0" algn="just" defTabSz="609630">
              <a:buClr>
                <a:srgbClr val="000000"/>
              </a:buClr>
              <a:defRPr/>
            </a:pPr>
            <a:r>
              <a:rPr lang="vi-VN" sz="2600" b="1" dirty="0">
                <a:solidFill>
                  <a:srgbClr val="002060"/>
                </a:solidFill>
                <a:latin typeface="UTM Avo" panose="02040603050506020204" pitchFamily="18" charset="0"/>
              </a:rPr>
              <a:t>	– Tạm biệt Pa-ri đi! Sáng mai, cháu sẽ không đi lại trên con đường này. Vào giờ này ngày mai, gia đình cháu đã ở trên máy bay rồi.</a:t>
            </a:r>
          </a:p>
          <a:p>
            <a:pPr lvl="0" algn="just" defTabSz="609630">
              <a:buClr>
                <a:srgbClr val="000000"/>
              </a:buClr>
              <a:defRPr/>
            </a:pPr>
            <a:r>
              <a:rPr lang="vi-VN" sz="2600" b="1" dirty="0">
                <a:solidFill>
                  <a:srgbClr val="002060"/>
                </a:solidFill>
                <a:latin typeface="UTM Avo" panose="02040603050506020204" pitchFamily="18" charset="0"/>
              </a:rPr>
              <a:t>	– Cháu sẽ rất nhớ bà. Pa-ri trở nên thân thiện hơn nhờ có bà đấy ạ.</a:t>
            </a:r>
          </a:p>
          <a:p>
            <a:pPr lvl="0" algn="just" defTabSz="609630">
              <a:buClr>
                <a:srgbClr val="000000"/>
              </a:buClr>
              <a:defRPr/>
            </a:pPr>
            <a:r>
              <a:rPr lang="vi-VN" sz="2600" b="1" dirty="0">
                <a:solidFill>
                  <a:srgbClr val="002060"/>
                </a:solidFill>
                <a:latin typeface="UTM Avo" panose="02040603050506020204" pitchFamily="18" charset="0"/>
              </a:rPr>
              <a:t>	– Cháu nhất định phải đến Pa-ri thêm lần nữa nhé. Chúng ta còn nhiều nơi để khám phá.Hai bà cháu cười vang, tay trong tay, bước đi dưới nắng vàng lung linh.</a:t>
            </a:r>
          </a:p>
          <a:p>
            <a:pPr lvl="0" algn="just" defTabSz="609630">
              <a:buClr>
                <a:srgbClr val="000000"/>
              </a:buClr>
              <a:defRPr/>
            </a:pPr>
            <a:r>
              <a:rPr lang="vi-VN" sz="2600" b="1" dirty="0">
                <a:solidFill>
                  <a:srgbClr val="002060"/>
                </a:solidFill>
                <a:latin typeface="UTM Avo" panose="02040603050506020204" pitchFamily="18" charset="0"/>
              </a:rPr>
              <a:t>											(Theo Dương Thụy)</a:t>
            </a:r>
            <a:endParaRPr kumimoji="0" lang="en-US" sz="2600" b="1" i="0" u="none" strike="noStrike" kern="1200" cap="none" spc="0" normalizeH="0" baseline="0" noProof="0" dirty="0">
              <a:ln>
                <a:noFill/>
              </a:ln>
              <a:solidFill>
                <a:srgbClr val="002060"/>
              </a:solidFill>
              <a:effectLst/>
              <a:uLnTx/>
              <a:uFillTx/>
              <a:latin typeface="UTM Avo" panose="02040603050506020204" pitchFamily="18" charset="0"/>
            </a:endParaRPr>
          </a:p>
        </p:txBody>
      </p:sp>
    </p:spTree>
    <p:extLst>
      <p:ext uri="{BB962C8B-B14F-4D97-AF65-F5344CB8AC3E}">
        <p14:creationId xmlns:p14="http://schemas.microsoft.com/office/powerpoint/2010/main" val="1431691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xmlns="" id="{37E0AC30-AEE3-408E-A76A-D6740BE711E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xmlns="" id="{38CA6394-FAC6-4CFB-9209-A30FAC903D8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18" name="图片 17">
            <a:extLst>
              <a:ext uri="{FF2B5EF4-FFF2-40B4-BE49-F238E27FC236}">
                <a16:creationId xmlns:a16="http://schemas.microsoft.com/office/drawing/2014/main" xmlns="" id="{F4324FF9-FBC6-4822-BD36-A2F3554DFF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21" name="图片 20">
            <a:extLst>
              <a:ext uri="{FF2B5EF4-FFF2-40B4-BE49-F238E27FC236}">
                <a16:creationId xmlns:a16="http://schemas.microsoft.com/office/drawing/2014/main" xmlns="" id="{835C98A5-BA12-4ED0-B08B-1573DC5828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xmlns="" id="{67998B7F-35EB-436E-A190-D7B0FFCF0EC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grpSp>
        <p:nvGrpSpPr>
          <p:cNvPr id="23" name="组合 44">
            <a:extLst>
              <a:ext uri="{FF2B5EF4-FFF2-40B4-BE49-F238E27FC236}">
                <a16:creationId xmlns:a16="http://schemas.microsoft.com/office/drawing/2014/main" xmlns="" id="{85C56351-589F-3B5A-C21E-E426EBA15B27}"/>
              </a:ext>
            </a:extLst>
          </p:cNvPr>
          <p:cNvGrpSpPr/>
          <p:nvPr/>
        </p:nvGrpSpPr>
        <p:grpSpPr>
          <a:xfrm>
            <a:off x="3302841" y="2108760"/>
            <a:ext cx="8047467" cy="997675"/>
            <a:chOff x="2360277" y="2671670"/>
            <a:chExt cx="3089358" cy="892629"/>
          </a:xfrm>
        </p:grpSpPr>
        <p:grpSp>
          <p:nvGrpSpPr>
            <p:cNvPr id="24" name="组合 30">
              <a:extLst>
                <a:ext uri="{FF2B5EF4-FFF2-40B4-BE49-F238E27FC236}">
                  <a16:creationId xmlns:a16="http://schemas.microsoft.com/office/drawing/2014/main" xmlns="" id="{AC793EE5-7FAD-D500-A931-1920EBC60A56}"/>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xmlns="" id="{305A463D-AEF9-6C58-5431-6E9B1E2356F6}"/>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zh-CN" altLang="en-US" sz="4700" b="1" i="0" u="none" strike="noStrike" kern="1200" cap="none" spc="0" normalizeH="0" baseline="0" noProof="0" dirty="0">
                  <a:ln>
                    <a:noFill/>
                  </a:ln>
                  <a:solidFill>
                    <a:srgbClr val="C00000"/>
                  </a:solidFill>
                  <a:effectLst/>
                  <a:uLnTx/>
                  <a:uFillTx/>
                  <a:latin typeface="Cambria" panose="02040503050406030204" pitchFamily="18" charset="0"/>
                  <a:ea typeface="思源黑体 CN"/>
                </a:endParaRPr>
              </a:p>
            </p:txBody>
          </p:sp>
          <p:sp>
            <p:nvSpPr>
              <p:cNvPr id="27" name="圆角矩形 28">
                <a:extLst>
                  <a:ext uri="{FF2B5EF4-FFF2-40B4-BE49-F238E27FC236}">
                    <a16:creationId xmlns:a16="http://schemas.microsoft.com/office/drawing/2014/main" xmlns="" id="{C7F9C397-E9BF-FAAA-364F-AE2A86E20D34}"/>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zh-CN" altLang="en-US" sz="4700" b="1" i="0" u="none" strike="noStrike" kern="1200" cap="none" spc="0" normalizeH="0" baseline="0" noProof="0" dirty="0">
                  <a:ln>
                    <a:noFill/>
                  </a:ln>
                  <a:solidFill>
                    <a:srgbClr val="C00000"/>
                  </a:solidFill>
                  <a:effectLst/>
                  <a:uLnTx/>
                  <a:uFillTx/>
                  <a:latin typeface="Cambria" panose="02040503050406030204" pitchFamily="18" charset="0"/>
                  <a:ea typeface="思源黑体 CN"/>
                </a:endParaRPr>
              </a:p>
            </p:txBody>
          </p:sp>
        </p:grpSp>
        <p:sp>
          <p:nvSpPr>
            <p:cNvPr id="25" name="文本框 40">
              <a:extLst>
                <a:ext uri="{FF2B5EF4-FFF2-40B4-BE49-F238E27FC236}">
                  <a16:creationId xmlns:a16="http://schemas.microsoft.com/office/drawing/2014/main" xmlns="" id="{08C0AB92-8CFF-0402-0DEF-FDC8C6055AEC}"/>
                </a:ext>
              </a:extLst>
            </p:cNvPr>
            <p:cNvSpPr txBox="1"/>
            <p:nvPr/>
          </p:nvSpPr>
          <p:spPr>
            <a:xfrm>
              <a:off x="2537395" y="2790506"/>
              <a:ext cx="2804238" cy="729732"/>
            </a:xfrm>
            <a:prstGeom prst="rect">
              <a:avLst/>
            </a:prstGeom>
            <a:noFill/>
          </p:spPr>
          <p:txBody>
            <a:bodyPr wrap="none" rtlCol="0">
              <a:spAutoFit/>
            </a:bodyPr>
            <a:lstStyle/>
            <a:p>
              <a:r>
                <a:rPr lang="en-US" sz="4700" dirty="0" err="1">
                  <a:solidFill>
                    <a:srgbClr val="C00000"/>
                  </a:solidFill>
                  <a:latin typeface="Cambria" panose="02040503050406030204" pitchFamily="18" charset="0"/>
                  <a:ea typeface="Cambria" panose="02040503050406030204" pitchFamily="18" charset="0"/>
                </a:rPr>
                <a:t>Từ</a:t>
              </a:r>
              <a:r>
                <a:rPr lang="en-US" sz="4700" dirty="0">
                  <a:solidFill>
                    <a:srgbClr val="C00000"/>
                  </a:solidFill>
                  <a:latin typeface="Cambria" panose="02040503050406030204" pitchFamily="18" charset="0"/>
                  <a:ea typeface="Cambria" panose="02040503050406030204" pitchFamily="18" charset="0"/>
                </a:rPr>
                <a:t> </a:t>
              </a:r>
              <a:r>
                <a:rPr lang="en-US" sz="4700" dirty="0" err="1">
                  <a:solidFill>
                    <a:srgbClr val="C00000"/>
                  </a:solidFill>
                  <a:latin typeface="Cambria" panose="02040503050406030204" pitchFamily="18" charset="0"/>
                  <a:ea typeface="Cambria" panose="02040503050406030204" pitchFamily="18" charset="0"/>
                </a:rPr>
                <a:t>đầu</a:t>
              </a:r>
              <a:r>
                <a:rPr lang="en-US" sz="4700" dirty="0">
                  <a:solidFill>
                    <a:srgbClr val="C00000"/>
                  </a:solidFill>
                  <a:latin typeface="Cambria" panose="02040503050406030204" pitchFamily="18" charset="0"/>
                  <a:ea typeface="Cambria" panose="02040503050406030204" pitchFamily="18" charset="0"/>
                </a:rPr>
                <a:t> </a:t>
              </a:r>
              <a:r>
                <a:rPr lang="en-US" sz="4700" dirty="0" err="1">
                  <a:solidFill>
                    <a:srgbClr val="C00000"/>
                  </a:solidFill>
                  <a:latin typeface="Cambria" panose="02040503050406030204" pitchFamily="18" charset="0"/>
                  <a:ea typeface="Cambria" panose="02040503050406030204" pitchFamily="18" charset="0"/>
                </a:rPr>
                <a:t>đến</a:t>
              </a:r>
              <a:r>
                <a:rPr lang="vi-VN" sz="4700" dirty="0">
                  <a:solidFill>
                    <a:srgbClr val="C00000"/>
                  </a:solidFill>
                  <a:latin typeface="Cambria" panose="02040503050406030204" pitchFamily="18" charset="0"/>
                  <a:ea typeface="Cambria" panose="02040503050406030204" pitchFamily="18" charset="0"/>
                </a:rPr>
                <a:t> </a:t>
              </a:r>
              <a:r>
                <a:rPr lang="vi-VN" sz="4700" b="1" dirty="0">
                  <a:solidFill>
                    <a:srgbClr val="C00000"/>
                  </a:solidFill>
                  <a:latin typeface="Cambria" panose="02040503050406030204" pitchFamily="18" charset="0"/>
                  <a:ea typeface="Cambria" panose="02040503050406030204" pitchFamily="18" charset="0"/>
                </a:rPr>
                <a:t>tàu điện </a:t>
              </a:r>
              <a:r>
                <a:rPr lang="vi-VN" sz="4700" b="1" dirty="0" smtClean="0">
                  <a:solidFill>
                    <a:srgbClr val="C00000"/>
                  </a:solidFill>
                  <a:latin typeface="Cambria" panose="02040503050406030204" pitchFamily="18" charset="0"/>
                  <a:ea typeface="Cambria" panose="02040503050406030204" pitchFamily="18" charset="0"/>
                </a:rPr>
                <a:t>ngầm</a:t>
              </a:r>
              <a:r>
                <a:rPr lang="en-US" sz="4700" b="1" dirty="0" smtClean="0">
                  <a:solidFill>
                    <a:srgbClr val="C00000"/>
                  </a:solidFill>
                  <a:latin typeface="Cambria" panose="02040503050406030204" pitchFamily="18" charset="0"/>
                  <a:ea typeface="Cambria" panose="02040503050406030204" pitchFamily="18" charset="0"/>
                </a:rPr>
                <a:t>.</a:t>
              </a:r>
              <a:endParaRPr lang="en-US" sz="4700" b="1" dirty="0">
                <a:solidFill>
                  <a:srgbClr val="C00000"/>
                </a:solidFill>
                <a:latin typeface="Cambria" panose="02040503050406030204" pitchFamily="18" charset="0"/>
                <a:ea typeface="Cambria" panose="02040503050406030204" pitchFamily="18" charset="0"/>
              </a:endParaRPr>
            </a:p>
          </p:txBody>
        </p:sp>
      </p:grpSp>
      <p:grpSp>
        <p:nvGrpSpPr>
          <p:cNvPr id="28" name="组合 44">
            <a:extLst>
              <a:ext uri="{FF2B5EF4-FFF2-40B4-BE49-F238E27FC236}">
                <a16:creationId xmlns:a16="http://schemas.microsoft.com/office/drawing/2014/main" xmlns="" id="{4EA7395E-188A-4772-C2F5-BD7C67FD0350}"/>
              </a:ext>
            </a:extLst>
          </p:cNvPr>
          <p:cNvGrpSpPr/>
          <p:nvPr/>
        </p:nvGrpSpPr>
        <p:grpSpPr>
          <a:xfrm>
            <a:off x="2637668" y="3271365"/>
            <a:ext cx="9035895" cy="1565720"/>
            <a:chOff x="2360277" y="2247686"/>
            <a:chExt cx="3415636" cy="1400865"/>
          </a:xfrm>
        </p:grpSpPr>
        <p:grpSp>
          <p:nvGrpSpPr>
            <p:cNvPr id="29" name="组合 30">
              <a:extLst>
                <a:ext uri="{FF2B5EF4-FFF2-40B4-BE49-F238E27FC236}">
                  <a16:creationId xmlns:a16="http://schemas.microsoft.com/office/drawing/2014/main" xmlns="" id="{CC89CF56-A5DE-D17E-DC39-44D7F94AA336}"/>
                </a:ext>
              </a:extLst>
            </p:cNvPr>
            <p:cNvGrpSpPr/>
            <p:nvPr/>
          </p:nvGrpSpPr>
          <p:grpSpPr>
            <a:xfrm>
              <a:off x="2360277" y="2247686"/>
              <a:ext cx="3415636" cy="1362004"/>
              <a:chOff x="1336246" y="2831481"/>
              <a:chExt cx="2667845" cy="1511492"/>
            </a:xfrm>
            <a:effectLst>
              <a:outerShdw blurRad="254000" sx="102000" sy="102000" algn="ctr" rotWithShape="0">
                <a:prstClr val="black">
                  <a:alpha val="25000"/>
                </a:prstClr>
              </a:outerShdw>
            </a:effectLst>
          </p:grpSpPr>
          <p:sp>
            <p:nvSpPr>
              <p:cNvPr id="31" name="圆角矩形 27">
                <a:extLst>
                  <a:ext uri="{FF2B5EF4-FFF2-40B4-BE49-F238E27FC236}">
                    <a16:creationId xmlns:a16="http://schemas.microsoft.com/office/drawing/2014/main" xmlns="" id="{B3043BB5-AD57-B2D5-6D2D-69341894C604}"/>
                  </a:ext>
                </a:extLst>
              </p:cNvPr>
              <p:cNvSpPr/>
              <p:nvPr/>
            </p:nvSpPr>
            <p:spPr>
              <a:xfrm>
                <a:off x="1336246" y="2831481"/>
                <a:ext cx="2667845" cy="151149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zh-CN" altLang="en-US" sz="4700" b="1" i="0" u="none" strike="noStrike" kern="1200" cap="none" spc="0" normalizeH="0" baseline="0" noProof="0" dirty="0">
                  <a:ln>
                    <a:noFill/>
                  </a:ln>
                  <a:solidFill>
                    <a:srgbClr val="C00000"/>
                  </a:solidFill>
                  <a:effectLst/>
                  <a:uLnTx/>
                  <a:uFillTx/>
                  <a:latin typeface="Cambria" panose="02040503050406030204" pitchFamily="18" charset="0"/>
                  <a:ea typeface="思源黑体 CN"/>
                </a:endParaRPr>
              </a:p>
            </p:txBody>
          </p:sp>
          <p:sp>
            <p:nvSpPr>
              <p:cNvPr id="32" name="圆角矩形 28">
                <a:extLst>
                  <a:ext uri="{FF2B5EF4-FFF2-40B4-BE49-F238E27FC236}">
                    <a16:creationId xmlns:a16="http://schemas.microsoft.com/office/drawing/2014/main" xmlns="" id="{A0266E30-1C73-3D46-3B16-8183BEB9E67A}"/>
                  </a:ext>
                </a:extLst>
              </p:cNvPr>
              <p:cNvSpPr/>
              <p:nvPr/>
            </p:nvSpPr>
            <p:spPr>
              <a:xfrm>
                <a:off x="1348655" y="2935776"/>
                <a:ext cx="2643027" cy="1395054"/>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zh-CN" altLang="en-US" sz="4700" b="1" i="0" u="none" strike="noStrike" kern="1200" cap="none" spc="0" normalizeH="0" baseline="0" noProof="0" dirty="0">
                  <a:ln>
                    <a:noFill/>
                  </a:ln>
                  <a:solidFill>
                    <a:srgbClr val="C00000"/>
                  </a:solidFill>
                  <a:effectLst/>
                  <a:uLnTx/>
                  <a:uFillTx/>
                  <a:latin typeface="Cambria" panose="02040503050406030204" pitchFamily="18" charset="0"/>
                  <a:ea typeface="思源黑体 CN"/>
                </a:endParaRPr>
              </a:p>
            </p:txBody>
          </p:sp>
        </p:grpSp>
        <p:sp>
          <p:nvSpPr>
            <p:cNvPr id="30" name="文本框 40">
              <a:extLst>
                <a:ext uri="{FF2B5EF4-FFF2-40B4-BE49-F238E27FC236}">
                  <a16:creationId xmlns:a16="http://schemas.microsoft.com/office/drawing/2014/main" xmlns="" id="{D2A0FFC3-DD0C-D576-6C42-AAB6BBD22D5C}"/>
                </a:ext>
              </a:extLst>
            </p:cNvPr>
            <p:cNvSpPr txBox="1"/>
            <p:nvPr/>
          </p:nvSpPr>
          <p:spPr>
            <a:xfrm>
              <a:off x="2493705" y="2409382"/>
              <a:ext cx="3087312" cy="1239169"/>
            </a:xfrm>
            <a:prstGeom prst="rect">
              <a:avLst/>
            </a:prstGeom>
            <a:noFill/>
          </p:spPr>
          <p:txBody>
            <a:bodyPr wrap="none" rtlCol="0">
              <a:spAutoFit/>
            </a:bodyPr>
            <a:lstStyle/>
            <a:p>
              <a:pPr lvl="0" algn="ctr">
                <a:defRPr/>
              </a:pPr>
              <a:r>
                <a:rPr lang="en-US" sz="4200" dirty="0" err="1">
                  <a:solidFill>
                    <a:srgbClr val="C00000"/>
                  </a:solidFill>
                  <a:latin typeface="Cambria" panose="02040503050406030204" pitchFamily="18" charset="0"/>
                  <a:ea typeface="Cambria" panose="02040503050406030204" pitchFamily="18" charset="0"/>
                </a:rPr>
                <a:t>Tiếp</a:t>
              </a:r>
              <a:r>
                <a:rPr lang="en-US" sz="4200" dirty="0">
                  <a:solidFill>
                    <a:srgbClr val="C00000"/>
                  </a:solidFill>
                  <a:latin typeface="Cambria" panose="02040503050406030204" pitchFamily="18" charset="0"/>
                  <a:ea typeface="Cambria" panose="02040503050406030204" pitchFamily="18" charset="0"/>
                </a:rPr>
                <a:t> </a:t>
              </a:r>
              <a:r>
                <a:rPr lang="en-US" sz="4200" dirty="0" err="1">
                  <a:solidFill>
                    <a:srgbClr val="C00000"/>
                  </a:solidFill>
                  <a:latin typeface="Cambria" panose="02040503050406030204" pitchFamily="18" charset="0"/>
                  <a:ea typeface="Cambria" panose="02040503050406030204" pitchFamily="18" charset="0"/>
                </a:rPr>
                <a:t>theo</a:t>
              </a:r>
              <a:r>
                <a:rPr lang="en-US" sz="4200" dirty="0">
                  <a:solidFill>
                    <a:srgbClr val="C00000"/>
                  </a:solidFill>
                  <a:latin typeface="Cambria" panose="02040503050406030204" pitchFamily="18" charset="0"/>
                  <a:ea typeface="Cambria" panose="02040503050406030204" pitchFamily="18" charset="0"/>
                </a:rPr>
                <a:t> </a:t>
              </a:r>
              <a:r>
                <a:rPr lang="en-US" sz="4200" dirty="0" err="1">
                  <a:solidFill>
                    <a:srgbClr val="C00000"/>
                  </a:solidFill>
                  <a:latin typeface="Cambria" panose="02040503050406030204" pitchFamily="18" charset="0"/>
                  <a:ea typeface="Cambria" panose="02040503050406030204" pitchFamily="18" charset="0"/>
                </a:rPr>
                <a:t>cho</a:t>
              </a:r>
              <a:r>
                <a:rPr lang="en-US" sz="4200" dirty="0">
                  <a:solidFill>
                    <a:srgbClr val="C00000"/>
                  </a:solidFill>
                  <a:latin typeface="Cambria" panose="02040503050406030204" pitchFamily="18" charset="0"/>
                  <a:ea typeface="Cambria" panose="02040503050406030204" pitchFamily="18" charset="0"/>
                </a:rPr>
                <a:t> </a:t>
              </a:r>
              <a:r>
                <a:rPr lang="vi-VN" sz="4200" dirty="0">
                  <a:solidFill>
                    <a:srgbClr val="C00000"/>
                  </a:solidFill>
                  <a:latin typeface="Cambria" panose="02040503050406030204" pitchFamily="18" charset="0"/>
                  <a:ea typeface="Cambria" panose="02040503050406030204" pitchFamily="18" charset="0"/>
                </a:rPr>
                <a:t>đến </a:t>
              </a:r>
              <a:r>
                <a:rPr lang="vi-VN" sz="4200" b="1" dirty="0">
                  <a:solidFill>
                    <a:srgbClr val="C00000"/>
                  </a:solidFill>
                  <a:latin typeface="Cambria" panose="02040503050406030204" pitchFamily="18" charset="0"/>
                  <a:ea typeface="Cambria" panose="02040503050406030204" pitchFamily="18" charset="0"/>
                </a:rPr>
                <a:t>ấn tượng nhất </a:t>
              </a:r>
            </a:p>
            <a:p>
              <a:pPr lvl="0" algn="ctr">
                <a:defRPr/>
              </a:pPr>
              <a:r>
                <a:rPr lang="vi-VN" sz="4200" b="1" dirty="0">
                  <a:solidFill>
                    <a:srgbClr val="C00000"/>
                  </a:solidFill>
                  <a:latin typeface="Cambria" panose="02040503050406030204" pitchFamily="18" charset="0"/>
                  <a:ea typeface="Cambria" panose="02040503050406030204" pitchFamily="18" charset="0"/>
                </a:rPr>
                <a:t>với tháp Ép -phen</a:t>
              </a:r>
              <a:r>
                <a:rPr lang="vi-VN" sz="4200" b="1" i="1" dirty="0">
                  <a:solidFill>
                    <a:srgbClr val="C00000"/>
                  </a:solidFill>
                  <a:latin typeface="Cambria" panose="02040503050406030204" pitchFamily="18" charset="0"/>
                  <a:ea typeface="Cambria" panose="02040503050406030204" pitchFamily="18" charset="0"/>
                </a:rPr>
                <a:t>.</a:t>
              </a:r>
              <a:endParaRPr kumimoji="0" lang="zh-CN" altLang="en-US" sz="4200" b="1" i="1" u="none" strike="noStrike" kern="1200" cap="none" spc="0" normalizeH="0" baseline="0" noProof="0" dirty="0">
                <a:ln>
                  <a:noFill/>
                </a:ln>
                <a:solidFill>
                  <a:srgbClr val="C0000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33" name="组合 44">
            <a:extLst>
              <a:ext uri="{FF2B5EF4-FFF2-40B4-BE49-F238E27FC236}">
                <a16:creationId xmlns:a16="http://schemas.microsoft.com/office/drawing/2014/main" xmlns="" id="{3250AFC8-A180-6FC0-675D-DDA8FB75CD5A}"/>
              </a:ext>
            </a:extLst>
          </p:cNvPr>
          <p:cNvGrpSpPr/>
          <p:nvPr/>
        </p:nvGrpSpPr>
        <p:grpSpPr>
          <a:xfrm>
            <a:off x="3302840" y="5207751"/>
            <a:ext cx="8047467" cy="1055297"/>
            <a:chOff x="2360277" y="2671668"/>
            <a:chExt cx="3315462" cy="944184"/>
          </a:xfrm>
        </p:grpSpPr>
        <p:grpSp>
          <p:nvGrpSpPr>
            <p:cNvPr id="34" name="组合 30">
              <a:extLst>
                <a:ext uri="{FF2B5EF4-FFF2-40B4-BE49-F238E27FC236}">
                  <a16:creationId xmlns:a16="http://schemas.microsoft.com/office/drawing/2014/main" xmlns="" id="{65E5C428-A996-CEAC-F989-0912588762C4}"/>
                </a:ext>
              </a:extLst>
            </p:cNvPr>
            <p:cNvGrpSpPr/>
            <p:nvPr/>
          </p:nvGrpSpPr>
          <p:grpSpPr>
            <a:xfrm>
              <a:off x="2360277" y="2671668"/>
              <a:ext cx="3315462" cy="944184"/>
              <a:chOff x="1336246" y="3302000"/>
              <a:chExt cx="2589603" cy="1047814"/>
            </a:xfrm>
            <a:effectLst>
              <a:outerShdw blurRad="254000" sx="102000" sy="102000" algn="ctr" rotWithShape="0">
                <a:prstClr val="black">
                  <a:alpha val="25000"/>
                </a:prstClr>
              </a:outerShdw>
            </a:effectLst>
          </p:grpSpPr>
          <p:sp>
            <p:nvSpPr>
              <p:cNvPr id="42" name="圆角矩形 27">
                <a:extLst>
                  <a:ext uri="{FF2B5EF4-FFF2-40B4-BE49-F238E27FC236}">
                    <a16:creationId xmlns:a16="http://schemas.microsoft.com/office/drawing/2014/main" xmlns="" id="{27117D37-45D5-E4D3-6A39-85D2964E83EE}"/>
                  </a:ext>
                </a:extLst>
              </p:cNvPr>
              <p:cNvSpPr/>
              <p:nvPr/>
            </p:nvSpPr>
            <p:spPr>
              <a:xfrm>
                <a:off x="1336246" y="3302000"/>
                <a:ext cx="2589603" cy="104781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zh-CN" altLang="en-US" sz="4700" b="1" i="0" u="none" strike="noStrike" kern="1200" cap="none" spc="0" normalizeH="0" baseline="0" noProof="0" dirty="0">
                  <a:ln>
                    <a:noFill/>
                  </a:ln>
                  <a:solidFill>
                    <a:srgbClr val="C00000"/>
                  </a:solidFill>
                  <a:effectLst/>
                  <a:uLnTx/>
                  <a:uFillTx/>
                  <a:latin typeface="Cambria" panose="02040503050406030204" pitchFamily="18" charset="0"/>
                  <a:ea typeface="思源黑体 CN"/>
                </a:endParaRPr>
              </a:p>
            </p:txBody>
          </p:sp>
          <p:sp>
            <p:nvSpPr>
              <p:cNvPr id="43" name="圆角矩形 28">
                <a:extLst>
                  <a:ext uri="{FF2B5EF4-FFF2-40B4-BE49-F238E27FC236}">
                    <a16:creationId xmlns:a16="http://schemas.microsoft.com/office/drawing/2014/main" xmlns="" id="{F401C8CC-6A58-D256-410C-A36A5303FFD3}"/>
                  </a:ext>
                </a:extLst>
              </p:cNvPr>
              <p:cNvSpPr/>
              <p:nvPr/>
            </p:nvSpPr>
            <p:spPr>
              <a:xfrm>
                <a:off x="1366894" y="3394973"/>
                <a:ext cx="2538927" cy="904052"/>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zh-CN" altLang="en-US" sz="4700" b="1" i="0" u="none" strike="noStrike" kern="1200" cap="none" spc="0" normalizeH="0" baseline="0" noProof="0" dirty="0">
                  <a:ln>
                    <a:noFill/>
                  </a:ln>
                  <a:solidFill>
                    <a:srgbClr val="C00000"/>
                  </a:solidFill>
                  <a:effectLst/>
                  <a:uLnTx/>
                  <a:uFillTx/>
                  <a:latin typeface="Cambria" panose="02040503050406030204" pitchFamily="18" charset="0"/>
                  <a:ea typeface="思源黑体 CN"/>
                </a:endParaRPr>
              </a:p>
            </p:txBody>
          </p:sp>
        </p:grpSp>
        <p:sp>
          <p:nvSpPr>
            <p:cNvPr id="41" name="文本框 40">
              <a:extLst>
                <a:ext uri="{FF2B5EF4-FFF2-40B4-BE49-F238E27FC236}">
                  <a16:creationId xmlns:a16="http://schemas.microsoft.com/office/drawing/2014/main" xmlns="" id="{AC7EB92A-6D9C-B0C5-B0C8-2310E572E608}"/>
                </a:ext>
              </a:extLst>
            </p:cNvPr>
            <p:cNvSpPr txBox="1"/>
            <p:nvPr/>
          </p:nvSpPr>
          <p:spPr>
            <a:xfrm>
              <a:off x="3330371" y="2811662"/>
              <a:ext cx="744733" cy="729732"/>
            </a:xfrm>
            <a:prstGeom prst="rect">
              <a:avLst/>
            </a:prstGeom>
            <a:noFill/>
          </p:spPr>
          <p:txBody>
            <a:bodyPr wrap="none" rtlCol="0">
              <a:spAutoFit/>
            </a:bodyPr>
            <a:lstStyle/>
            <a:p>
              <a:r>
                <a:rPr lang="vi-VN" sz="4700" dirty="0">
                  <a:solidFill>
                    <a:srgbClr val="C00000"/>
                  </a:solidFill>
                  <a:latin typeface="Cambria" panose="02040503050406030204" pitchFamily="18" charset="0"/>
                  <a:ea typeface="Cambria" panose="02040503050406030204" pitchFamily="18" charset="0"/>
                </a:rPr>
                <a:t>Còn lại</a:t>
              </a:r>
              <a:endParaRPr lang="en-US" sz="4700" dirty="0">
                <a:solidFill>
                  <a:srgbClr val="C00000"/>
                </a:solidFill>
                <a:latin typeface="Cambria" panose="02040503050406030204" pitchFamily="18" charset="0"/>
                <a:ea typeface="Cambria" panose="02040503050406030204" pitchFamily="18" charset="0"/>
              </a:endParaRPr>
            </a:p>
          </p:txBody>
        </p:sp>
      </p:grpSp>
      <p:pic>
        <p:nvPicPr>
          <p:cNvPr id="49" name="Picture 48">
            <a:extLst>
              <a:ext uri="{FF2B5EF4-FFF2-40B4-BE49-F238E27FC236}">
                <a16:creationId xmlns:a16="http://schemas.microsoft.com/office/drawing/2014/main" xmlns="" id="{1FA9C86A-1306-47FB-1853-CB1025026D65}"/>
              </a:ext>
            </a:extLst>
          </p:cNvPr>
          <p:cNvPicPr>
            <a:picLocks noChangeAspect="1"/>
          </p:cNvPicPr>
          <p:nvPr/>
        </p:nvPicPr>
        <p:blipFill>
          <a:blip r:embed="rId4"/>
          <a:stretch>
            <a:fillRect/>
          </a:stretch>
        </p:blipFill>
        <p:spPr>
          <a:xfrm>
            <a:off x="3129486" y="384789"/>
            <a:ext cx="5857894" cy="2114928"/>
          </a:xfrm>
          <a:prstGeom prst="rect">
            <a:avLst/>
          </a:prstGeom>
        </p:spPr>
      </p:pic>
      <p:pic>
        <p:nvPicPr>
          <p:cNvPr id="9" name="Picture 8">
            <a:extLst>
              <a:ext uri="{FF2B5EF4-FFF2-40B4-BE49-F238E27FC236}">
                <a16:creationId xmlns:a16="http://schemas.microsoft.com/office/drawing/2014/main" xmlns="" id="{2D6334D6-5F9E-57BE-906F-D0163BC58331}"/>
              </a:ext>
            </a:extLst>
          </p:cNvPr>
          <p:cNvPicPr>
            <a:picLocks noChangeAspect="1"/>
          </p:cNvPicPr>
          <p:nvPr/>
        </p:nvPicPr>
        <p:blipFill>
          <a:blip r:embed="rId5"/>
          <a:stretch>
            <a:fillRect/>
          </a:stretch>
        </p:blipFill>
        <p:spPr>
          <a:xfrm>
            <a:off x="1087840" y="2091108"/>
            <a:ext cx="2676376" cy="1072989"/>
          </a:xfrm>
          <a:prstGeom prst="rect">
            <a:avLst/>
          </a:prstGeom>
        </p:spPr>
      </p:pic>
      <p:pic>
        <p:nvPicPr>
          <p:cNvPr id="10" name="Picture 9">
            <a:extLst>
              <a:ext uri="{FF2B5EF4-FFF2-40B4-BE49-F238E27FC236}">
                <a16:creationId xmlns:a16="http://schemas.microsoft.com/office/drawing/2014/main" xmlns="" id="{B9D9D60C-FA40-EF20-395D-77A918488E1E}"/>
              </a:ext>
            </a:extLst>
          </p:cNvPr>
          <p:cNvPicPr>
            <a:picLocks noChangeAspect="1"/>
          </p:cNvPicPr>
          <p:nvPr/>
        </p:nvPicPr>
        <p:blipFill>
          <a:blip r:embed="rId6"/>
          <a:stretch>
            <a:fillRect/>
          </a:stretch>
        </p:blipFill>
        <p:spPr>
          <a:xfrm>
            <a:off x="459207" y="3558960"/>
            <a:ext cx="2670279" cy="1072989"/>
          </a:xfrm>
          <a:prstGeom prst="rect">
            <a:avLst/>
          </a:prstGeom>
        </p:spPr>
      </p:pic>
      <p:pic>
        <p:nvPicPr>
          <p:cNvPr id="11" name="Picture 10">
            <a:extLst>
              <a:ext uri="{FF2B5EF4-FFF2-40B4-BE49-F238E27FC236}">
                <a16:creationId xmlns:a16="http://schemas.microsoft.com/office/drawing/2014/main" xmlns="" id="{258C10AB-E214-0FA4-7DB0-D603C66E9A90}"/>
              </a:ext>
            </a:extLst>
          </p:cNvPr>
          <p:cNvPicPr>
            <a:picLocks noChangeAspect="1"/>
          </p:cNvPicPr>
          <p:nvPr/>
        </p:nvPicPr>
        <p:blipFill>
          <a:blip r:embed="rId7"/>
          <a:stretch>
            <a:fillRect/>
          </a:stretch>
        </p:blipFill>
        <p:spPr>
          <a:xfrm>
            <a:off x="1027133" y="5289331"/>
            <a:ext cx="3078747" cy="1072989"/>
          </a:xfrm>
          <a:prstGeom prst="rect">
            <a:avLst/>
          </a:prstGeom>
        </p:spPr>
      </p:pic>
    </p:spTree>
    <p:extLst>
      <p:ext uri="{BB962C8B-B14F-4D97-AF65-F5344CB8AC3E}">
        <p14:creationId xmlns:p14="http://schemas.microsoft.com/office/powerpoint/2010/main" val="22091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16" presetClass="entr" presetSubtype="21"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barn(inVertical)">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2385" y="-241736"/>
            <a:ext cx="1755228" cy="1755228"/>
          </a:xfrm>
          <a:prstGeom prst="rect">
            <a:avLst/>
          </a:prstGeom>
        </p:spPr>
      </p:pic>
      <p:sp>
        <p:nvSpPr>
          <p:cNvPr id="2" name="Rectangle: Rounded Corners 1">
            <a:extLst>
              <a:ext uri="{FF2B5EF4-FFF2-40B4-BE49-F238E27FC236}">
                <a16:creationId xmlns:a16="http://schemas.microsoft.com/office/drawing/2014/main" xmlns="" id="{3BDA8B71-D023-4B12-B2C1-EC96D62EEA9E}"/>
              </a:ext>
            </a:extLst>
          </p:cNvPr>
          <p:cNvSpPr/>
          <p:nvPr/>
        </p:nvSpPr>
        <p:spPr>
          <a:xfrm>
            <a:off x="197223" y="1138494"/>
            <a:ext cx="11896165" cy="5576475"/>
          </a:xfrm>
          <a:prstGeom prst="rect">
            <a:avLst/>
          </a:prstGeom>
          <a:solidFill>
            <a:srgbClr val="FFFFFF">
              <a:alpha val="89020"/>
            </a:srgbClr>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buClr>
                <a:srgbClr val="000000"/>
              </a:buClr>
              <a:defRPr/>
            </a:pPr>
            <a:r>
              <a:rPr lang="vi-VN" sz="2500" b="1" dirty="0">
                <a:solidFill>
                  <a:srgbClr val="002060"/>
                </a:solidFill>
                <a:latin typeface="UTM Avo" panose="02040603050506020204" pitchFamily="18" charset="0"/>
              </a:rPr>
              <a:t>         </a:t>
            </a:r>
            <a:r>
              <a:rPr lang="vi-VN" sz="2500" b="1" dirty="0">
                <a:solidFill>
                  <a:srgbClr val="FF5050"/>
                </a:solidFill>
                <a:latin typeface="UTM Avo" panose="02040603050506020204" pitchFamily="18" charset="0"/>
              </a:rPr>
              <a:t>Kì nghỉ hè năm nay, Dương được cùng ba mẹ đi du lịch ở Pa-ri, thủ đô của nước Pháp. Vì ba mẹ đi dự hội thảo nên Dương được bà Mi-su, một người bạn thân của gia đình, dẫn đi thăm Pa-ri bằng tàu điện ngầm.</a:t>
            </a:r>
          </a:p>
          <a:p>
            <a:pPr algn="just" defTabSz="609630">
              <a:buClr>
                <a:srgbClr val="000000"/>
              </a:buClr>
              <a:defRPr/>
            </a:pPr>
            <a:r>
              <a:rPr lang="vi-VN" sz="2500" b="1" dirty="0">
                <a:solidFill>
                  <a:srgbClr val="002060"/>
                </a:solidFill>
                <a:latin typeface="UTM Avo" panose="02040603050506020204" pitchFamily="18" charset="0"/>
              </a:rPr>
              <a:t>        </a:t>
            </a:r>
            <a:r>
              <a:rPr lang="vi-VN" sz="2500" b="1" dirty="0">
                <a:solidFill>
                  <a:schemeClr val="accent6">
                    <a:lumMod val="50000"/>
                  </a:schemeClr>
                </a:solidFill>
                <a:latin typeface="UTM Avo" panose="02040603050506020204" pitchFamily="18" charset="0"/>
              </a:rPr>
              <a:t>Khi mọi người leo lên cầu thang để ra khỏi bến tàu điện ngầm thì tháp Ép-phen đã sừng sững trước mặt. Dương nắm chặt tay bà Mi-su, thì thầm: </a:t>
            </a:r>
            <a:r>
              <a:rPr lang="vi-VN" sz="2500" b="1" dirty="0" smtClean="0">
                <a:solidFill>
                  <a:schemeClr val="accent6">
                    <a:lumMod val="50000"/>
                  </a:schemeClr>
                </a:solidFill>
                <a:latin typeface="UTM Avo" panose="02040603050506020204" pitchFamily="18" charset="0"/>
              </a:rPr>
              <a:t>“</a:t>
            </a:r>
            <a:r>
              <a:rPr lang="vi-VN" sz="2500" b="1" dirty="0">
                <a:solidFill>
                  <a:schemeClr val="accent6">
                    <a:lumMod val="50000"/>
                  </a:schemeClr>
                </a:solidFill>
                <a:latin typeface="UTM Avo" panose="02040603050506020204" pitchFamily="18" charset="0"/>
              </a:rPr>
              <a:t>Ôi! Tháp Ép-phen đẹp quá!”. Đứng trên quảng trường Thô-ca-đê-rô rộng lớn, Dương được ngắm nhìn toàn cảnh tháp Ép-phen cao sừng sững trên nền trời xanh bao la. Vẻ đẹp của tháp vượt xa những hình ảnh mà Dương thấy trên phim ảnh. Bà Mi-su nói:</a:t>
            </a:r>
          </a:p>
          <a:p>
            <a:pPr algn="just" defTabSz="609630">
              <a:buClr>
                <a:srgbClr val="000000"/>
              </a:buClr>
              <a:defRPr/>
            </a:pPr>
            <a:r>
              <a:rPr lang="vi-VN" sz="2500" b="1" dirty="0">
                <a:solidFill>
                  <a:schemeClr val="accent6">
                    <a:lumMod val="50000"/>
                  </a:schemeClr>
                </a:solidFill>
                <a:latin typeface="UTM Avo" panose="02040603050506020204" pitchFamily="18" charset="0"/>
              </a:rPr>
              <a:t>	– Tháp Ép-phen được lắp đặt hệ thống gồm 20 000 ngọn đèn và 336 máy chiếu sáng, tạo nên một cảnh tượng tuyệt đẹp. Vào buổi tối, ánh sáng đèn lung linh làm nổi bật kiến trúc độc đáo của tháp. Đó là lí do vì sao mọi người lại gọi Pa-ri là kinh đô của ánh sáng</a:t>
            </a:r>
            <a:r>
              <a:rPr lang="vi-VN" sz="2500" b="1" dirty="0" smtClean="0">
                <a:solidFill>
                  <a:schemeClr val="accent6">
                    <a:lumMod val="50000"/>
                  </a:schemeClr>
                </a:solidFill>
                <a:latin typeface="UTM Avo" panose="02040603050506020204" pitchFamily="18" charset="0"/>
              </a:rPr>
              <a:t>.</a:t>
            </a:r>
            <a:endParaRPr lang="en-US" sz="2500" b="1" dirty="0" smtClean="0">
              <a:solidFill>
                <a:schemeClr val="accent6">
                  <a:lumMod val="50000"/>
                </a:schemeClr>
              </a:solidFill>
              <a:latin typeface="UTM Avo" panose="02040603050506020204" pitchFamily="18" charset="0"/>
            </a:endParaRPr>
          </a:p>
        </p:txBody>
      </p:sp>
      <p:pic>
        <p:nvPicPr>
          <p:cNvPr id="3" name="Picture 2">
            <a:extLst>
              <a:ext uri="{FF2B5EF4-FFF2-40B4-BE49-F238E27FC236}">
                <a16:creationId xmlns:a16="http://schemas.microsoft.com/office/drawing/2014/main" xmlns="" id="{C811476D-D267-AF37-BE51-E4A91CEF8BAB}"/>
              </a:ext>
            </a:extLst>
          </p:cNvPr>
          <p:cNvPicPr>
            <a:picLocks noChangeAspect="1"/>
          </p:cNvPicPr>
          <p:nvPr/>
        </p:nvPicPr>
        <p:blipFill>
          <a:blip r:embed="rId3"/>
          <a:stretch>
            <a:fillRect/>
          </a:stretch>
        </p:blipFill>
        <p:spPr>
          <a:xfrm>
            <a:off x="2160878" y="0"/>
            <a:ext cx="3660354" cy="1138494"/>
          </a:xfrm>
          <a:prstGeom prst="rect">
            <a:avLst/>
          </a:prstGeom>
        </p:spPr>
      </p:pic>
      <p:sp>
        <p:nvSpPr>
          <p:cNvPr id="6" name="Oval 5">
            <a:extLst>
              <a:ext uri="{FF2B5EF4-FFF2-40B4-BE49-F238E27FC236}">
                <a16:creationId xmlns:a16="http://schemas.microsoft.com/office/drawing/2014/main" xmlns="" id="{8A3EF398-52FA-47C0-9DC7-5379BE4B2CB3}"/>
              </a:ext>
            </a:extLst>
          </p:cNvPr>
          <p:cNvSpPr/>
          <p:nvPr/>
        </p:nvSpPr>
        <p:spPr>
          <a:xfrm>
            <a:off x="464497" y="1138494"/>
            <a:ext cx="476369" cy="46828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white"/>
                </a:solidFill>
                <a:latin typeface="UTM Avo" panose="02040603050506020204" pitchFamily="18" charset="0"/>
              </a:rPr>
              <a:t>1</a:t>
            </a:r>
          </a:p>
        </p:txBody>
      </p:sp>
      <p:sp>
        <p:nvSpPr>
          <p:cNvPr id="7" name="Oval 6">
            <a:extLst>
              <a:ext uri="{FF2B5EF4-FFF2-40B4-BE49-F238E27FC236}">
                <a16:creationId xmlns:a16="http://schemas.microsoft.com/office/drawing/2014/main" xmlns="" id="{8A3EF398-52FA-47C0-9DC7-5379BE4B2CB3}"/>
              </a:ext>
            </a:extLst>
          </p:cNvPr>
          <p:cNvSpPr/>
          <p:nvPr/>
        </p:nvSpPr>
        <p:spPr>
          <a:xfrm>
            <a:off x="464496" y="2745277"/>
            <a:ext cx="476369" cy="46828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prstClr val="white"/>
                </a:solidFill>
                <a:latin typeface="UTM Avo" panose="02040603050506020204" pitchFamily="18" charset="0"/>
              </a:rPr>
              <a:t>2</a:t>
            </a:r>
            <a:endParaRPr lang="en-US" sz="2400" b="1" dirty="0">
              <a:solidFill>
                <a:prstClr val="white"/>
              </a:solidFill>
              <a:latin typeface="UTM Avo" panose="02040603050506020204" pitchFamily="18" charset="0"/>
            </a:endParaRPr>
          </a:p>
        </p:txBody>
      </p:sp>
    </p:spTree>
    <p:extLst>
      <p:ext uri="{BB962C8B-B14F-4D97-AF65-F5344CB8AC3E}">
        <p14:creationId xmlns:p14="http://schemas.microsoft.com/office/powerpoint/2010/main" val="2907592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2385" y="-241736"/>
            <a:ext cx="1755228" cy="1755228"/>
          </a:xfrm>
          <a:prstGeom prst="rect">
            <a:avLst/>
          </a:prstGeom>
        </p:spPr>
      </p:pic>
      <p:sp>
        <p:nvSpPr>
          <p:cNvPr id="2" name="Rectangle: Rounded Corners 1">
            <a:extLst>
              <a:ext uri="{FF2B5EF4-FFF2-40B4-BE49-F238E27FC236}">
                <a16:creationId xmlns:a16="http://schemas.microsoft.com/office/drawing/2014/main" xmlns="" id="{3BDA8B71-D023-4B12-B2C1-EC96D62EEA9E}"/>
              </a:ext>
            </a:extLst>
          </p:cNvPr>
          <p:cNvSpPr/>
          <p:nvPr/>
        </p:nvSpPr>
        <p:spPr>
          <a:xfrm>
            <a:off x="434340" y="478056"/>
            <a:ext cx="11404600" cy="6125944"/>
          </a:xfrm>
          <a:prstGeom prst="rect">
            <a:avLst/>
          </a:prstGeom>
          <a:solidFill>
            <a:srgbClr val="FFFFFF">
              <a:alpha val="89020"/>
            </a:srgbClr>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609630">
              <a:buClr>
                <a:srgbClr val="000000"/>
              </a:buClr>
              <a:defRPr/>
            </a:pPr>
            <a:r>
              <a:rPr lang="vi-VN" sz="2600" b="1" dirty="0">
                <a:solidFill>
                  <a:srgbClr val="002060"/>
                </a:solidFill>
                <a:latin typeface="UTM Avo" panose="02040603050506020204" pitchFamily="18" charset="0"/>
              </a:rPr>
              <a:t>	</a:t>
            </a:r>
            <a:r>
              <a:rPr lang="vi-VN" sz="2600" b="1" dirty="0">
                <a:solidFill>
                  <a:schemeClr val="accent6">
                    <a:lumMod val="50000"/>
                  </a:schemeClr>
                </a:solidFill>
                <a:latin typeface="UTM Avo" panose="02040603050506020204" pitchFamily="18" charset="0"/>
              </a:rPr>
              <a:t>Bà Mi-su còn đưa Dương đi tham quan nhiều nơi khác: bảo tàng Lu-vơ-rơ, Khải Hoàn Môn,... nhưng Dương vẫn ấn tượng nhất với tháp Ép-phen.</a:t>
            </a:r>
          </a:p>
          <a:p>
            <a:pPr lvl="0" algn="just" defTabSz="609630">
              <a:buClr>
                <a:srgbClr val="000000"/>
              </a:buClr>
              <a:defRPr/>
            </a:pPr>
            <a:r>
              <a:rPr lang="vi-VN" sz="2600" b="1" dirty="0">
                <a:solidFill>
                  <a:srgbClr val="002060"/>
                </a:solidFill>
                <a:latin typeface="UTM Avo" panose="02040603050506020204" pitchFamily="18" charset="0"/>
              </a:rPr>
              <a:t>	</a:t>
            </a:r>
            <a:r>
              <a:rPr lang="vi-VN" sz="2600" b="1" dirty="0">
                <a:solidFill>
                  <a:schemeClr val="accent2">
                    <a:lumMod val="50000"/>
                  </a:schemeClr>
                </a:solidFill>
                <a:latin typeface="UTM Avo" panose="02040603050506020204" pitchFamily="18" charset="0"/>
              </a:rPr>
              <a:t>Vèo một cái, hai ngày tham quan Pa-ri đã hết. Nắm tay Dương đi dạo trên đường phố, bà Mi-su hạ giọng thì thầm như đôi bạn thân:</a:t>
            </a:r>
          </a:p>
          <a:p>
            <a:pPr lvl="0" algn="just" defTabSz="609630">
              <a:buClr>
                <a:srgbClr val="000000"/>
              </a:buClr>
              <a:defRPr/>
            </a:pPr>
            <a:r>
              <a:rPr lang="vi-VN" sz="2600" b="1" dirty="0">
                <a:solidFill>
                  <a:schemeClr val="accent2">
                    <a:lumMod val="50000"/>
                  </a:schemeClr>
                </a:solidFill>
                <a:latin typeface="UTM Avo" panose="02040603050506020204" pitchFamily="18" charset="0"/>
              </a:rPr>
              <a:t>	– Tạm biệt Pa-ri đi! Sáng mai, cháu sẽ không đi lại trên con đường này. Vào giờ này ngày mai, gia đình cháu đã ở trên máy bay rồi.</a:t>
            </a:r>
          </a:p>
          <a:p>
            <a:pPr lvl="0" algn="just" defTabSz="609630">
              <a:buClr>
                <a:srgbClr val="000000"/>
              </a:buClr>
              <a:defRPr/>
            </a:pPr>
            <a:r>
              <a:rPr lang="vi-VN" sz="2600" b="1" dirty="0">
                <a:solidFill>
                  <a:schemeClr val="accent2">
                    <a:lumMod val="50000"/>
                  </a:schemeClr>
                </a:solidFill>
                <a:latin typeface="UTM Avo" panose="02040603050506020204" pitchFamily="18" charset="0"/>
              </a:rPr>
              <a:t>	– Cháu sẽ rất nhớ bà. Pa-ri trở nên thân thiện hơn nhờ có bà đấy ạ.</a:t>
            </a:r>
          </a:p>
          <a:p>
            <a:pPr lvl="0" algn="just" defTabSz="609630">
              <a:buClr>
                <a:srgbClr val="000000"/>
              </a:buClr>
              <a:defRPr/>
            </a:pPr>
            <a:r>
              <a:rPr lang="vi-VN" sz="2600" b="1" dirty="0">
                <a:solidFill>
                  <a:schemeClr val="accent2">
                    <a:lumMod val="50000"/>
                  </a:schemeClr>
                </a:solidFill>
                <a:latin typeface="UTM Avo" panose="02040603050506020204" pitchFamily="18" charset="0"/>
              </a:rPr>
              <a:t>	– Cháu nhất định phải đến Pa-ri thêm lần nữa nhé. Chúng ta còn nhiều nơi để khám phá.Hai bà cháu cười vang, tay trong tay, bước đi dưới nắng vàng lung linh.</a:t>
            </a:r>
          </a:p>
          <a:p>
            <a:pPr lvl="0" algn="just" defTabSz="609630">
              <a:buClr>
                <a:srgbClr val="000000"/>
              </a:buClr>
              <a:defRPr/>
            </a:pPr>
            <a:r>
              <a:rPr lang="vi-VN" sz="2600" b="1" dirty="0">
                <a:solidFill>
                  <a:srgbClr val="002060"/>
                </a:solidFill>
                <a:latin typeface="UTM Avo" panose="02040603050506020204" pitchFamily="18" charset="0"/>
              </a:rPr>
              <a:t>											(Theo Dương Thụy)</a:t>
            </a:r>
            <a:endParaRPr kumimoji="0" lang="en-US" sz="2600" b="1" i="0" u="none" strike="noStrike" kern="1200" cap="none" spc="0" normalizeH="0" baseline="0" noProof="0" dirty="0">
              <a:ln>
                <a:noFill/>
              </a:ln>
              <a:solidFill>
                <a:srgbClr val="002060"/>
              </a:solidFill>
              <a:effectLst/>
              <a:uLnTx/>
              <a:uFillTx/>
              <a:latin typeface="UTM Avo" panose="02040603050506020204" pitchFamily="18" charset="0"/>
            </a:endParaRPr>
          </a:p>
        </p:txBody>
      </p:sp>
      <p:sp>
        <p:nvSpPr>
          <p:cNvPr id="4" name="Oval 3">
            <a:extLst>
              <a:ext uri="{FF2B5EF4-FFF2-40B4-BE49-F238E27FC236}">
                <a16:creationId xmlns:a16="http://schemas.microsoft.com/office/drawing/2014/main" xmlns="" id="{00D7F8A0-58E4-4C84-AB46-686446FF4440}"/>
              </a:ext>
            </a:extLst>
          </p:cNvPr>
          <p:cNvSpPr/>
          <p:nvPr/>
        </p:nvSpPr>
        <p:spPr>
          <a:xfrm>
            <a:off x="553991" y="1689373"/>
            <a:ext cx="476369" cy="46828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white"/>
                </a:solidFill>
                <a:latin typeface="UTM Avo" panose="02040603050506020204" pitchFamily="18" charset="0"/>
              </a:rPr>
              <a:t>3</a:t>
            </a:r>
          </a:p>
        </p:txBody>
      </p:sp>
    </p:spTree>
    <p:extLst>
      <p:ext uri="{BB962C8B-B14F-4D97-AF65-F5344CB8AC3E}">
        <p14:creationId xmlns:p14="http://schemas.microsoft.com/office/powerpoint/2010/main" val="40477921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764</TotalTime>
  <Words>820</Words>
  <Application>Microsoft Office PowerPoint</Application>
  <PresentationFormat>Custom</PresentationFormat>
  <Paragraphs>79</Paragraphs>
  <Slides>27</Slides>
  <Notes>0</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Thi Thao Ly_GV</dc:creator>
  <cp:lastModifiedBy>Windows User</cp:lastModifiedBy>
  <cp:revision>59</cp:revision>
  <dcterms:created xsi:type="dcterms:W3CDTF">2024-03-17T09:39:06Z</dcterms:created>
  <dcterms:modified xsi:type="dcterms:W3CDTF">2024-05-21T06:35:59Z</dcterms:modified>
</cp:coreProperties>
</file>