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0" r:id="rId4"/>
    <p:sldId id="282" r:id="rId5"/>
    <p:sldId id="281" r:id="rId6"/>
    <p:sldId id="25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89" autoAdjust="0"/>
  </p:normalViewPr>
  <p:slideViewPr>
    <p:cSldViewPr>
      <p:cViewPr varScale="1">
        <p:scale>
          <a:sx n="57" d="100"/>
          <a:sy n="57" d="100"/>
        </p:scale>
        <p:origin x="7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8D52ABB-0EB4-BF48-8D9F-8CE91B70F329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F73FB5A9-42A7-A140-BA20-242F8C9255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53116842" y="-21775902"/>
            <a:ext cx="2559870" cy="2713443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B982398A-AB9B-B24F-A3D2-8CF57B6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84043158" y="-21775902"/>
            <a:ext cx="2559870" cy="2713443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6639B2D-09CC-EE45-B6EC-F5EFE27416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53116842" y="38002998"/>
            <a:ext cx="2559870" cy="2713443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EE074E2F-AD59-EF49-9FDB-0B996174A1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84043158" y="38002998"/>
            <a:ext cx="2559870" cy="2713443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A731CFE6-C5F0-6A46-A110-AEF0042679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057442" y="-9545802"/>
            <a:ext cx="2559870" cy="2713443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76A60BB9-4B9F-E140-BA59-005751CEAC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5069358" y="-8189081"/>
            <a:ext cx="2559870" cy="2713443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5FBC45AB-5EEB-3740-B8E6-F7C7F21F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057442" y="28516098"/>
            <a:ext cx="2559870" cy="2713443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B3CF6EAA-C224-4545-8F62-194386F864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5069358" y="29872820"/>
            <a:ext cx="2559870" cy="2713443"/>
          </a:xfrm>
          <a:prstGeom prst="rect">
            <a:avLst/>
          </a:prstGeom>
        </p:spPr>
      </p:pic>
      <p:pic>
        <p:nvPicPr>
          <p:cNvPr id="16" name="Hình ảnh 31">
            <a:extLst>
              <a:ext uri="{FF2B5EF4-FFF2-40B4-BE49-F238E27FC236}">
                <a16:creationId xmlns:a16="http://schemas.microsoft.com/office/drawing/2014/main" id="{5AFC92B4-32C8-964B-94C2-22829E97E06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17" name="Hình ảnh 32">
            <a:extLst>
              <a:ext uri="{FF2B5EF4-FFF2-40B4-BE49-F238E27FC236}">
                <a16:creationId xmlns:a16="http://schemas.microsoft.com/office/drawing/2014/main" id="{00965206-6CFF-DC41-8628-2022CB0A64D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048022" y="11819690"/>
            <a:ext cx="2706858" cy="38133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0.emf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29.png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9.png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0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45.emf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svg"/><Relationship Id="rId7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26.png"/><Relationship Id="rId4" Type="http://schemas.openxmlformats.org/officeDocument/2006/relationships/image" Target="../media/image15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2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29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2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0277188" y="9810"/>
            <a:ext cx="8010811" cy="10277189"/>
          </a:xfrm>
          <a:custGeom>
            <a:avLst/>
            <a:gdLst/>
            <a:ahLst/>
            <a:cxnLst/>
            <a:rect l="l" t="t" r="r" b="b"/>
            <a:pathLst>
              <a:path w="10277189" h="10277189">
                <a:moveTo>
                  <a:pt x="0" y="0"/>
                </a:moveTo>
                <a:lnTo>
                  <a:pt x="10277189" y="0"/>
                </a:lnTo>
                <a:lnTo>
                  <a:pt x="10277189" y="10277189"/>
                </a:lnTo>
                <a:lnTo>
                  <a:pt x="0" y="10277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829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9811"/>
            <a:ext cx="10277189" cy="10277189"/>
          </a:xfrm>
          <a:custGeom>
            <a:avLst/>
            <a:gdLst/>
            <a:ahLst/>
            <a:cxnLst/>
            <a:rect l="l" t="t" r="r" b="b"/>
            <a:pathLst>
              <a:path w="10277189" h="10277189">
                <a:moveTo>
                  <a:pt x="0" y="0"/>
                </a:moveTo>
                <a:lnTo>
                  <a:pt x="10277189" y="0"/>
                </a:lnTo>
                <a:lnTo>
                  <a:pt x="10277189" y="10277189"/>
                </a:lnTo>
                <a:lnTo>
                  <a:pt x="0" y="10277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358898"/>
            <a:ext cx="16230600" cy="7579015"/>
            <a:chOff x="0" y="0"/>
            <a:chExt cx="19644880" cy="9173342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9500101" cy="9028562"/>
            </a:xfrm>
            <a:custGeom>
              <a:avLst/>
              <a:gdLst/>
              <a:ahLst/>
              <a:cxnLst/>
              <a:rect l="l" t="t" r="r" b="b"/>
              <a:pathLst>
                <a:path w="19500101" h="9028562">
                  <a:moveTo>
                    <a:pt x="0" y="0"/>
                  </a:moveTo>
                  <a:lnTo>
                    <a:pt x="19500101" y="0"/>
                  </a:lnTo>
                  <a:lnTo>
                    <a:pt x="19500101" y="9028562"/>
                  </a:lnTo>
                  <a:lnTo>
                    <a:pt x="0" y="9028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9644880" cy="9173342"/>
            </a:xfrm>
            <a:custGeom>
              <a:avLst/>
              <a:gdLst/>
              <a:ahLst/>
              <a:cxnLst/>
              <a:rect l="l" t="t" r="r" b="b"/>
              <a:pathLst>
                <a:path w="19644880" h="9173342">
                  <a:moveTo>
                    <a:pt x="19500100" y="9028562"/>
                  </a:moveTo>
                  <a:lnTo>
                    <a:pt x="19644880" y="9028562"/>
                  </a:lnTo>
                  <a:lnTo>
                    <a:pt x="19644880" y="9173342"/>
                  </a:lnTo>
                  <a:lnTo>
                    <a:pt x="19500100" y="9173342"/>
                  </a:lnTo>
                  <a:lnTo>
                    <a:pt x="19500100" y="90285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028562"/>
                  </a:lnTo>
                  <a:lnTo>
                    <a:pt x="0" y="9028562"/>
                  </a:lnTo>
                  <a:lnTo>
                    <a:pt x="0" y="144780"/>
                  </a:lnTo>
                  <a:close/>
                  <a:moveTo>
                    <a:pt x="0" y="9028562"/>
                  </a:moveTo>
                  <a:lnTo>
                    <a:pt x="144780" y="9028562"/>
                  </a:lnTo>
                  <a:lnTo>
                    <a:pt x="144780" y="9173342"/>
                  </a:lnTo>
                  <a:lnTo>
                    <a:pt x="0" y="9173342"/>
                  </a:lnTo>
                  <a:lnTo>
                    <a:pt x="0" y="9028562"/>
                  </a:lnTo>
                  <a:close/>
                  <a:moveTo>
                    <a:pt x="19500100" y="144780"/>
                  </a:moveTo>
                  <a:lnTo>
                    <a:pt x="19644880" y="144780"/>
                  </a:lnTo>
                  <a:lnTo>
                    <a:pt x="19644880" y="9028562"/>
                  </a:lnTo>
                  <a:lnTo>
                    <a:pt x="19500100" y="9028562"/>
                  </a:lnTo>
                  <a:lnTo>
                    <a:pt x="19500100" y="144780"/>
                  </a:lnTo>
                  <a:close/>
                  <a:moveTo>
                    <a:pt x="144780" y="9028562"/>
                  </a:moveTo>
                  <a:lnTo>
                    <a:pt x="19500100" y="9028562"/>
                  </a:lnTo>
                  <a:lnTo>
                    <a:pt x="19500100" y="9173342"/>
                  </a:lnTo>
                  <a:lnTo>
                    <a:pt x="144780" y="9173342"/>
                  </a:lnTo>
                  <a:lnTo>
                    <a:pt x="144780" y="9028562"/>
                  </a:lnTo>
                  <a:close/>
                  <a:moveTo>
                    <a:pt x="19500100" y="0"/>
                  </a:moveTo>
                  <a:lnTo>
                    <a:pt x="19644880" y="0"/>
                  </a:lnTo>
                  <a:lnTo>
                    <a:pt x="19644880" y="144780"/>
                  </a:lnTo>
                  <a:lnTo>
                    <a:pt x="19500100" y="144780"/>
                  </a:lnTo>
                  <a:lnTo>
                    <a:pt x="195001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9500100" y="0"/>
                  </a:lnTo>
                  <a:lnTo>
                    <a:pt x="195001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1696692" y="4066046"/>
            <a:ext cx="6060234" cy="6067819"/>
          </a:xfrm>
          <a:custGeom>
            <a:avLst/>
            <a:gdLst/>
            <a:ahLst/>
            <a:cxnLst/>
            <a:rect l="l" t="t" r="r" b="b"/>
            <a:pathLst>
              <a:path w="6060234" h="6067819">
                <a:moveTo>
                  <a:pt x="0" y="0"/>
                </a:moveTo>
                <a:lnTo>
                  <a:pt x="6060234" y="0"/>
                </a:lnTo>
                <a:lnTo>
                  <a:pt x="6060234" y="6067818"/>
                </a:lnTo>
                <a:lnTo>
                  <a:pt x="0" y="60678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55756">
            <a:off x="1164850" y="3535274"/>
            <a:ext cx="1693263" cy="1851480"/>
          </a:xfrm>
          <a:custGeom>
            <a:avLst/>
            <a:gdLst/>
            <a:ahLst/>
            <a:cxnLst/>
            <a:rect l="l" t="t" r="r" b="b"/>
            <a:pathLst>
              <a:path w="1693263" h="1851480">
                <a:moveTo>
                  <a:pt x="0" y="0"/>
                </a:moveTo>
                <a:lnTo>
                  <a:pt x="1693263" y="0"/>
                </a:lnTo>
                <a:lnTo>
                  <a:pt x="1693263" y="1851480"/>
                </a:lnTo>
                <a:lnTo>
                  <a:pt x="0" y="18514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671029" y="6493651"/>
            <a:ext cx="2831939" cy="2069890"/>
          </a:xfrm>
          <a:custGeom>
            <a:avLst/>
            <a:gdLst/>
            <a:ahLst/>
            <a:cxnLst/>
            <a:rect l="l" t="t" r="r" b="b"/>
            <a:pathLst>
              <a:path w="2831939" h="2069890">
                <a:moveTo>
                  <a:pt x="0" y="0"/>
                </a:moveTo>
                <a:lnTo>
                  <a:pt x="2831939" y="0"/>
                </a:lnTo>
                <a:lnTo>
                  <a:pt x="2831939" y="2069889"/>
                </a:lnTo>
                <a:lnTo>
                  <a:pt x="0" y="20698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896215">
            <a:off x="5795094" y="6739357"/>
            <a:ext cx="1365305" cy="1594305"/>
          </a:xfrm>
          <a:custGeom>
            <a:avLst/>
            <a:gdLst/>
            <a:ahLst/>
            <a:cxnLst/>
            <a:rect l="l" t="t" r="r" b="b"/>
            <a:pathLst>
              <a:path w="1365305" h="1594305">
                <a:moveTo>
                  <a:pt x="0" y="0"/>
                </a:moveTo>
                <a:lnTo>
                  <a:pt x="1365305" y="0"/>
                </a:lnTo>
                <a:lnTo>
                  <a:pt x="1365305" y="1594305"/>
                </a:lnTo>
                <a:lnTo>
                  <a:pt x="0" y="15943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85124" y="5824888"/>
            <a:ext cx="1411568" cy="1760459"/>
          </a:xfrm>
          <a:custGeom>
            <a:avLst/>
            <a:gdLst/>
            <a:ahLst/>
            <a:cxnLst/>
            <a:rect l="l" t="t" r="r" b="b"/>
            <a:pathLst>
              <a:path w="1411568" h="1760459">
                <a:moveTo>
                  <a:pt x="0" y="0"/>
                </a:moveTo>
                <a:lnTo>
                  <a:pt x="1411568" y="0"/>
                </a:lnTo>
                <a:lnTo>
                  <a:pt x="1411568" y="1760459"/>
                </a:lnTo>
                <a:lnTo>
                  <a:pt x="0" y="17604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53249">
            <a:off x="5400575" y="4513133"/>
            <a:ext cx="1442049" cy="1698344"/>
          </a:xfrm>
          <a:custGeom>
            <a:avLst/>
            <a:gdLst/>
            <a:ahLst/>
            <a:cxnLst/>
            <a:rect l="l" t="t" r="r" b="b"/>
            <a:pathLst>
              <a:path w="1442049" h="1698344">
                <a:moveTo>
                  <a:pt x="0" y="0"/>
                </a:moveTo>
                <a:lnTo>
                  <a:pt x="1442049" y="0"/>
                </a:lnTo>
                <a:lnTo>
                  <a:pt x="1442049" y="1698344"/>
                </a:lnTo>
                <a:lnTo>
                  <a:pt x="0" y="16983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442483">
            <a:off x="1502714" y="551403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D2C2EA-65F5-0049-99B6-F2F16420AB8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625" y="867195"/>
            <a:ext cx="1859025" cy="18590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00A91C-EA36-AD46-931F-81EBCCBA6B8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4700" y="1665491"/>
            <a:ext cx="16738600" cy="4102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70458" y="1115153"/>
            <a:ext cx="15798342" cy="1034287"/>
            <a:chOff x="0" y="0"/>
            <a:chExt cx="16810870" cy="2649341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6666091" cy="2504561"/>
            </a:xfrm>
            <a:custGeom>
              <a:avLst/>
              <a:gdLst/>
              <a:ahLst/>
              <a:cxnLst/>
              <a:rect l="l" t="t" r="r" b="b"/>
              <a:pathLst>
                <a:path w="16666091" h="2504561">
                  <a:moveTo>
                    <a:pt x="0" y="0"/>
                  </a:moveTo>
                  <a:lnTo>
                    <a:pt x="16666091" y="0"/>
                  </a:lnTo>
                  <a:lnTo>
                    <a:pt x="16666091" y="2504561"/>
                  </a:lnTo>
                  <a:lnTo>
                    <a:pt x="0" y="2504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E5E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6810870" cy="2649341"/>
            </a:xfrm>
            <a:custGeom>
              <a:avLst/>
              <a:gdLst/>
              <a:ahLst/>
              <a:cxnLst/>
              <a:rect l="l" t="t" r="r" b="b"/>
              <a:pathLst>
                <a:path w="16810870" h="2649341">
                  <a:moveTo>
                    <a:pt x="16666090" y="2504561"/>
                  </a:moveTo>
                  <a:lnTo>
                    <a:pt x="16810870" y="2504561"/>
                  </a:lnTo>
                  <a:lnTo>
                    <a:pt x="16810870" y="2649341"/>
                  </a:lnTo>
                  <a:lnTo>
                    <a:pt x="16666090" y="2649341"/>
                  </a:lnTo>
                  <a:lnTo>
                    <a:pt x="16666090" y="250456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4561"/>
                  </a:lnTo>
                  <a:lnTo>
                    <a:pt x="0" y="2504561"/>
                  </a:lnTo>
                  <a:lnTo>
                    <a:pt x="0" y="144780"/>
                  </a:lnTo>
                  <a:close/>
                  <a:moveTo>
                    <a:pt x="0" y="2504561"/>
                  </a:moveTo>
                  <a:lnTo>
                    <a:pt x="144780" y="2504561"/>
                  </a:lnTo>
                  <a:lnTo>
                    <a:pt x="144780" y="2649341"/>
                  </a:lnTo>
                  <a:lnTo>
                    <a:pt x="0" y="2649341"/>
                  </a:lnTo>
                  <a:lnTo>
                    <a:pt x="0" y="2504561"/>
                  </a:lnTo>
                  <a:close/>
                  <a:moveTo>
                    <a:pt x="16666090" y="144780"/>
                  </a:moveTo>
                  <a:lnTo>
                    <a:pt x="16810870" y="144780"/>
                  </a:lnTo>
                  <a:lnTo>
                    <a:pt x="16810870" y="2504561"/>
                  </a:lnTo>
                  <a:lnTo>
                    <a:pt x="16666090" y="2504561"/>
                  </a:lnTo>
                  <a:lnTo>
                    <a:pt x="16666090" y="144780"/>
                  </a:lnTo>
                  <a:close/>
                  <a:moveTo>
                    <a:pt x="144780" y="2504561"/>
                  </a:moveTo>
                  <a:lnTo>
                    <a:pt x="16666090" y="2504561"/>
                  </a:lnTo>
                  <a:lnTo>
                    <a:pt x="16666090" y="2649341"/>
                  </a:lnTo>
                  <a:lnTo>
                    <a:pt x="144780" y="2649341"/>
                  </a:lnTo>
                  <a:lnTo>
                    <a:pt x="144780" y="2504561"/>
                  </a:lnTo>
                  <a:close/>
                  <a:moveTo>
                    <a:pt x="16666090" y="0"/>
                  </a:moveTo>
                  <a:lnTo>
                    <a:pt x="16810870" y="0"/>
                  </a:lnTo>
                  <a:lnTo>
                    <a:pt x="16810870" y="144780"/>
                  </a:lnTo>
                  <a:lnTo>
                    <a:pt x="16666090" y="144780"/>
                  </a:lnTo>
                  <a:lnTo>
                    <a:pt x="166660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666090" y="0"/>
                  </a:lnTo>
                  <a:lnTo>
                    <a:pt x="166660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EA328E-94BD-1646-92E1-AAEE462834DB}"/>
              </a:ext>
            </a:extLst>
          </p:cNvPr>
          <p:cNvSpPr txBox="1"/>
          <p:nvPr/>
        </p:nvSpPr>
        <p:spPr>
          <a:xfrm>
            <a:off x="1676408" y="1207640"/>
            <a:ext cx="884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b="1" dirty="0">
                <a:latin typeface="Cambria" panose="02040503050406030204" pitchFamily="18" charset="0"/>
              </a:rPr>
              <a:t>2. Số?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3BE56F-F49E-ED49-AFA2-B1F490245B3D}"/>
                  </a:ext>
                </a:extLst>
              </p:cNvPr>
              <p:cNvSpPr txBox="1"/>
              <p:nvPr/>
            </p:nvSpPr>
            <p:spPr>
              <a:xfrm>
                <a:off x="1540781" y="2328339"/>
                <a:ext cx="15181345" cy="177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Công ty Kim Sơn nhận được hàng làm 1 000 chiếc hộp cói, trong đó tổ của bác Diễm nhận đan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đơn hàng.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3BE56F-F49E-ED49-AFA2-B1F490245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781" y="2328339"/>
                <a:ext cx="15181345" cy="1771319"/>
              </a:xfrm>
              <a:prstGeom prst="rect">
                <a:avLst/>
              </a:prstGeom>
              <a:blipFill>
                <a:blip r:embed="rId2"/>
                <a:stretch>
                  <a:fillRect l="-1421" t="-6383" r="-502" b="-496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13">
            <a:extLst>
              <a:ext uri="{FF2B5EF4-FFF2-40B4-BE49-F238E27FC236}">
                <a16:creationId xmlns:a16="http://schemas.microsoft.com/office/drawing/2014/main" id="{C155A701-2139-F84E-B86A-8EE2FDE752F2}"/>
              </a:ext>
            </a:extLst>
          </p:cNvPr>
          <p:cNvSpPr/>
          <p:nvPr/>
        </p:nvSpPr>
        <p:spPr>
          <a:xfrm rot="-442483">
            <a:off x="13974005" y="729395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B7F2A2F6-944B-1D42-A2CF-91C51F8389B9}"/>
              </a:ext>
            </a:extLst>
          </p:cNvPr>
          <p:cNvSpPr/>
          <p:nvPr/>
        </p:nvSpPr>
        <p:spPr>
          <a:xfrm>
            <a:off x="297658" y="3890378"/>
            <a:ext cx="3207897" cy="6370982"/>
          </a:xfrm>
          <a:custGeom>
            <a:avLst/>
            <a:gdLst/>
            <a:ahLst/>
            <a:cxnLst/>
            <a:rect l="l" t="t" r="r" b="b"/>
            <a:pathLst>
              <a:path w="2411502" h="4615315">
                <a:moveTo>
                  <a:pt x="0" y="0"/>
                </a:moveTo>
                <a:lnTo>
                  <a:pt x="2411502" y="0"/>
                </a:lnTo>
                <a:lnTo>
                  <a:pt x="2411502" y="4615315"/>
                </a:lnTo>
                <a:lnTo>
                  <a:pt x="0" y="46153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BF65AC-B193-384A-8D9D-51AC0EFE0ED1}"/>
              </a:ext>
            </a:extLst>
          </p:cNvPr>
          <p:cNvSpPr txBox="1"/>
          <p:nvPr/>
        </p:nvSpPr>
        <p:spPr>
          <a:xfrm>
            <a:off x="4034520" y="4442874"/>
            <a:ext cx="1215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>
                <a:latin typeface="Cambria" panose="02040503050406030204" pitchFamily="18" charset="0"/>
              </a:rPr>
              <a:t>a. Tổ của bác Diễm nhận đan             </a:t>
            </a:r>
            <a:r>
              <a:rPr lang="en-US" sz="4000" dirty="0" err="1">
                <a:latin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cói</a:t>
            </a:r>
            <a:endParaRPr lang="en-VN" sz="4000" dirty="0">
              <a:latin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D4EA21-F75F-D641-B1DA-64963676831D}"/>
              </a:ext>
            </a:extLst>
          </p:cNvPr>
          <p:cNvSpPr/>
          <p:nvPr/>
        </p:nvSpPr>
        <p:spPr>
          <a:xfrm>
            <a:off x="10287000" y="4434572"/>
            <a:ext cx="1295400" cy="7089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latin typeface="Cambria" panose="02040503050406030204" pitchFamily="18" charset="0"/>
              </a:rPr>
              <a:t>250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41E0BC-9BEB-7241-A367-4B4A1645C77A}"/>
                  </a:ext>
                </a:extLst>
              </p:cNvPr>
              <p:cNvSpPr txBox="1"/>
              <p:nvPr/>
            </p:nvSpPr>
            <p:spPr>
              <a:xfrm>
                <a:off x="5734676" y="5889196"/>
                <a:ext cx="8758327" cy="13960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48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1 000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VN" sz="48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= 250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41E0BC-9BEB-7241-A367-4B4A1645C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676" y="5889196"/>
                <a:ext cx="8758327" cy="1396088"/>
              </a:xfrm>
              <a:prstGeom prst="rect">
                <a:avLst/>
              </a:prstGeom>
              <a:blipFill>
                <a:blip r:embed="rId6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70458" y="1115153"/>
            <a:ext cx="15798342" cy="1034287"/>
            <a:chOff x="0" y="0"/>
            <a:chExt cx="16810870" cy="2649341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6666091" cy="2504561"/>
            </a:xfrm>
            <a:custGeom>
              <a:avLst/>
              <a:gdLst/>
              <a:ahLst/>
              <a:cxnLst/>
              <a:rect l="l" t="t" r="r" b="b"/>
              <a:pathLst>
                <a:path w="16666091" h="2504561">
                  <a:moveTo>
                    <a:pt x="0" y="0"/>
                  </a:moveTo>
                  <a:lnTo>
                    <a:pt x="16666091" y="0"/>
                  </a:lnTo>
                  <a:lnTo>
                    <a:pt x="16666091" y="2504561"/>
                  </a:lnTo>
                  <a:lnTo>
                    <a:pt x="0" y="2504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E5E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6810870" cy="2649341"/>
            </a:xfrm>
            <a:custGeom>
              <a:avLst/>
              <a:gdLst/>
              <a:ahLst/>
              <a:cxnLst/>
              <a:rect l="l" t="t" r="r" b="b"/>
              <a:pathLst>
                <a:path w="16810870" h="2649341">
                  <a:moveTo>
                    <a:pt x="16666090" y="2504561"/>
                  </a:moveTo>
                  <a:lnTo>
                    <a:pt x="16810870" y="2504561"/>
                  </a:lnTo>
                  <a:lnTo>
                    <a:pt x="16810870" y="2649341"/>
                  </a:lnTo>
                  <a:lnTo>
                    <a:pt x="16666090" y="2649341"/>
                  </a:lnTo>
                  <a:lnTo>
                    <a:pt x="16666090" y="250456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4561"/>
                  </a:lnTo>
                  <a:lnTo>
                    <a:pt x="0" y="2504561"/>
                  </a:lnTo>
                  <a:lnTo>
                    <a:pt x="0" y="144780"/>
                  </a:lnTo>
                  <a:close/>
                  <a:moveTo>
                    <a:pt x="0" y="2504561"/>
                  </a:moveTo>
                  <a:lnTo>
                    <a:pt x="144780" y="2504561"/>
                  </a:lnTo>
                  <a:lnTo>
                    <a:pt x="144780" y="2649341"/>
                  </a:lnTo>
                  <a:lnTo>
                    <a:pt x="0" y="2649341"/>
                  </a:lnTo>
                  <a:lnTo>
                    <a:pt x="0" y="2504561"/>
                  </a:lnTo>
                  <a:close/>
                  <a:moveTo>
                    <a:pt x="16666090" y="144780"/>
                  </a:moveTo>
                  <a:lnTo>
                    <a:pt x="16810870" y="144780"/>
                  </a:lnTo>
                  <a:lnTo>
                    <a:pt x="16810870" y="2504561"/>
                  </a:lnTo>
                  <a:lnTo>
                    <a:pt x="16666090" y="2504561"/>
                  </a:lnTo>
                  <a:lnTo>
                    <a:pt x="16666090" y="144780"/>
                  </a:lnTo>
                  <a:close/>
                  <a:moveTo>
                    <a:pt x="144780" y="2504561"/>
                  </a:moveTo>
                  <a:lnTo>
                    <a:pt x="16666090" y="2504561"/>
                  </a:lnTo>
                  <a:lnTo>
                    <a:pt x="16666090" y="2649341"/>
                  </a:lnTo>
                  <a:lnTo>
                    <a:pt x="144780" y="2649341"/>
                  </a:lnTo>
                  <a:lnTo>
                    <a:pt x="144780" y="2504561"/>
                  </a:lnTo>
                  <a:close/>
                  <a:moveTo>
                    <a:pt x="16666090" y="0"/>
                  </a:moveTo>
                  <a:lnTo>
                    <a:pt x="16810870" y="0"/>
                  </a:lnTo>
                  <a:lnTo>
                    <a:pt x="16810870" y="144780"/>
                  </a:lnTo>
                  <a:lnTo>
                    <a:pt x="16666090" y="144780"/>
                  </a:lnTo>
                  <a:lnTo>
                    <a:pt x="166660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666090" y="0"/>
                  </a:lnTo>
                  <a:lnTo>
                    <a:pt x="166660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EA328E-94BD-1646-92E1-AAEE462834DB}"/>
              </a:ext>
            </a:extLst>
          </p:cNvPr>
          <p:cNvSpPr txBox="1"/>
          <p:nvPr/>
        </p:nvSpPr>
        <p:spPr>
          <a:xfrm>
            <a:off x="1676408" y="1207640"/>
            <a:ext cx="884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b="1" dirty="0">
                <a:latin typeface="Cambria" panose="02040503050406030204" pitchFamily="18" charset="0"/>
              </a:rPr>
              <a:t>2. Số?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3BE56F-F49E-ED49-AFA2-B1F490245B3D}"/>
                  </a:ext>
                </a:extLst>
              </p:cNvPr>
              <p:cNvSpPr txBox="1"/>
              <p:nvPr/>
            </p:nvSpPr>
            <p:spPr>
              <a:xfrm>
                <a:off x="1540781" y="2328339"/>
                <a:ext cx="15181345" cy="177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Công ty Kim Sơn nhận được hàng làm 1 000 chiếc hộp cói, trong đó tổ của bác Diễm nhận đan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đơn hàng.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3BE56F-F49E-ED49-AFA2-B1F490245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781" y="2328339"/>
                <a:ext cx="15181345" cy="1771319"/>
              </a:xfrm>
              <a:prstGeom prst="rect">
                <a:avLst/>
              </a:prstGeom>
              <a:blipFill>
                <a:blip r:embed="rId2"/>
                <a:stretch>
                  <a:fillRect l="-1421" t="-6383" r="-502" b="-496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13">
            <a:extLst>
              <a:ext uri="{FF2B5EF4-FFF2-40B4-BE49-F238E27FC236}">
                <a16:creationId xmlns:a16="http://schemas.microsoft.com/office/drawing/2014/main" id="{C155A701-2139-F84E-B86A-8EE2FDE752F2}"/>
              </a:ext>
            </a:extLst>
          </p:cNvPr>
          <p:cNvSpPr/>
          <p:nvPr/>
        </p:nvSpPr>
        <p:spPr>
          <a:xfrm rot="-442483">
            <a:off x="13974005" y="729395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B7F2A2F6-944B-1D42-A2CF-91C51F8389B9}"/>
              </a:ext>
            </a:extLst>
          </p:cNvPr>
          <p:cNvSpPr/>
          <p:nvPr/>
        </p:nvSpPr>
        <p:spPr>
          <a:xfrm>
            <a:off x="297658" y="3890378"/>
            <a:ext cx="3207897" cy="6370982"/>
          </a:xfrm>
          <a:custGeom>
            <a:avLst/>
            <a:gdLst/>
            <a:ahLst/>
            <a:cxnLst/>
            <a:rect l="l" t="t" r="r" b="b"/>
            <a:pathLst>
              <a:path w="2411502" h="4615315">
                <a:moveTo>
                  <a:pt x="0" y="0"/>
                </a:moveTo>
                <a:lnTo>
                  <a:pt x="2411502" y="0"/>
                </a:lnTo>
                <a:lnTo>
                  <a:pt x="2411502" y="4615315"/>
                </a:lnTo>
                <a:lnTo>
                  <a:pt x="0" y="46153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41E0BC-9BEB-7241-A367-4B4A1645C77A}"/>
                  </a:ext>
                </a:extLst>
              </p:cNvPr>
              <p:cNvSpPr txBox="1"/>
              <p:nvPr/>
            </p:nvSpPr>
            <p:spPr>
              <a:xfrm>
                <a:off x="5103216" y="7213465"/>
                <a:ext cx="8758327" cy="139801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4800" dirty="0">
                    <a:latin typeface="Cambria" panose="02040503050406030204" pitchFamily="18" charset="0"/>
                  </a:rPr>
                  <a:t>250</a:t>
                </a:r>
                <a:r>
                  <a:rPr lang="en-VN" sz="48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VN" sz="48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= </a:t>
                </a:r>
                <a:r>
                  <a:rPr lang="en-VN" sz="4800" dirty="0">
                    <a:latin typeface="Cambria" panose="02040503050406030204" pitchFamily="18" charset="0"/>
                  </a:rPr>
                  <a:t>375</a:t>
                </a:r>
                <a:r>
                  <a:rPr lang="en-VN" sz="48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(kg)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41E0BC-9BEB-7241-A367-4B4A1645C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216" y="7213465"/>
                <a:ext cx="8758327" cy="1398011"/>
              </a:xfrm>
              <a:prstGeom prst="rect">
                <a:avLst/>
              </a:prstGeom>
              <a:blipFill>
                <a:blip r:embed="rId6"/>
                <a:stretch>
                  <a:fillRect b="-803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DAA6E8-7A32-6E4D-84B4-E53668284AA9}"/>
                  </a:ext>
                </a:extLst>
              </p:cNvPr>
              <p:cNvSpPr txBox="1"/>
              <p:nvPr/>
            </p:nvSpPr>
            <p:spPr>
              <a:xfrm>
                <a:off x="3957882" y="4363776"/>
                <a:ext cx="12158640" cy="2498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</a:rPr>
                  <a:t>b. Sau </a:t>
                </a:r>
                <a:r>
                  <a:rPr lang="en-US" sz="4000" dirty="0" err="1">
                    <a:latin typeface="Cambria" panose="02040503050406030204" pitchFamily="18" charset="0"/>
                  </a:rPr>
                  <a:t>khi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làm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xong</a:t>
                </a:r>
                <a:r>
                  <a:rPr lang="en-US" sz="4000" dirty="0">
                    <a:latin typeface="Cambria" panose="02040503050406030204" pitchFamily="18" charset="0"/>
                  </a:rPr>
                  <a:t>, </a:t>
                </a:r>
                <a:r>
                  <a:rPr lang="en-US" sz="4000" dirty="0" err="1">
                    <a:latin typeface="Cambria" panose="02040503050406030204" pitchFamily="18" charset="0"/>
                  </a:rPr>
                  <a:t>toàn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bộ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số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hộp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cói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của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tổ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bác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Diễm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được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một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rô-bốt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chuyển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đến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kho</a:t>
                </a:r>
                <a:r>
                  <a:rPr lang="en-US" sz="4000" dirty="0">
                    <a:latin typeface="Cambria" panose="02040503050406030204" pitchFamily="18" charset="0"/>
                  </a:rPr>
                  <a:t>. </a:t>
                </a:r>
                <a:r>
                  <a:rPr lang="en-US" sz="4000" dirty="0" err="1">
                    <a:latin typeface="Cambria" panose="02040503050406030204" pitchFamily="18" charset="0"/>
                  </a:rPr>
                  <a:t>Biết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mỗi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hộp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cói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năng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VN" sz="4000" dirty="0">
                    <a:latin typeface="Cambria" panose="02040503050406030204" pitchFamily="18" charset="0"/>
                  </a:rPr>
                  <a:t> kg. Vậy rô-bốt đã chuyển tất cả                </a:t>
                </a:r>
                <a:r>
                  <a:rPr lang="en-US" sz="4000" dirty="0">
                    <a:latin typeface="Cambria" panose="02040503050406030204" pitchFamily="18" charset="0"/>
                  </a:rPr>
                  <a:t>k</a:t>
                </a:r>
                <a:r>
                  <a:rPr lang="en-VN" sz="4000" dirty="0">
                    <a:latin typeface="Cambria" panose="02040503050406030204" pitchFamily="18" charset="0"/>
                  </a:rPr>
                  <a:t>g.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DAA6E8-7A32-6E4D-84B4-E53668284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882" y="4363776"/>
                <a:ext cx="12158640" cy="2498569"/>
              </a:xfrm>
              <a:prstGeom prst="rect">
                <a:avLst/>
              </a:prstGeom>
              <a:blipFill>
                <a:blip r:embed="rId7"/>
                <a:stretch>
                  <a:fillRect l="-1754" t="-4390" r="-351" b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EB92EC87-260F-7843-A91B-96849710BF30}"/>
              </a:ext>
            </a:extLst>
          </p:cNvPr>
          <p:cNvSpPr/>
          <p:nvPr/>
        </p:nvSpPr>
        <p:spPr>
          <a:xfrm>
            <a:off x="12268200" y="5927752"/>
            <a:ext cx="1556172" cy="74010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mbria" panose="02040503050406030204" pitchFamily="18" charset="0"/>
              </a:rPr>
              <a:t>375</a:t>
            </a:r>
            <a:endParaRPr lang="en-VN" sz="4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6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1ECFAE1-55F8-0F45-9715-7DCD9D85821E}"/>
              </a:ext>
            </a:extLst>
          </p:cNvPr>
          <p:cNvGrpSpPr/>
          <p:nvPr/>
        </p:nvGrpSpPr>
        <p:grpSpPr>
          <a:xfrm>
            <a:off x="1270458" y="1115153"/>
            <a:ext cx="15798342" cy="1034287"/>
            <a:chOff x="1270458" y="1115153"/>
            <a:chExt cx="15798342" cy="1034287"/>
          </a:xfrm>
        </p:grpSpPr>
        <p:grpSp>
          <p:nvGrpSpPr>
            <p:cNvPr id="6" name="Group 6"/>
            <p:cNvGrpSpPr/>
            <p:nvPr/>
          </p:nvGrpSpPr>
          <p:grpSpPr>
            <a:xfrm>
              <a:off x="1270458" y="1115153"/>
              <a:ext cx="15798342" cy="1034287"/>
              <a:chOff x="0" y="0"/>
              <a:chExt cx="16810870" cy="264934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72390" y="72390"/>
                <a:ext cx="16666091" cy="2504561"/>
              </a:xfrm>
              <a:custGeom>
                <a:avLst/>
                <a:gdLst/>
                <a:ahLst/>
                <a:cxnLst/>
                <a:rect l="l" t="t" r="r" b="b"/>
                <a:pathLst>
                  <a:path w="16666091" h="2504561">
                    <a:moveTo>
                      <a:pt x="0" y="0"/>
                    </a:moveTo>
                    <a:lnTo>
                      <a:pt x="16666091" y="0"/>
                    </a:lnTo>
                    <a:lnTo>
                      <a:pt x="16666091" y="2504561"/>
                    </a:lnTo>
                    <a:lnTo>
                      <a:pt x="0" y="25045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E5E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16810870" cy="2649341"/>
              </a:xfrm>
              <a:custGeom>
                <a:avLst/>
                <a:gdLst/>
                <a:ahLst/>
                <a:cxnLst/>
                <a:rect l="l" t="t" r="r" b="b"/>
                <a:pathLst>
                  <a:path w="16810870" h="2649341">
                    <a:moveTo>
                      <a:pt x="16666090" y="2504561"/>
                    </a:moveTo>
                    <a:lnTo>
                      <a:pt x="16810870" y="2504561"/>
                    </a:lnTo>
                    <a:lnTo>
                      <a:pt x="16810870" y="2649341"/>
                    </a:lnTo>
                    <a:lnTo>
                      <a:pt x="16666090" y="2649341"/>
                    </a:lnTo>
                    <a:lnTo>
                      <a:pt x="16666090" y="2504561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504561"/>
                    </a:lnTo>
                    <a:lnTo>
                      <a:pt x="0" y="2504561"/>
                    </a:lnTo>
                    <a:lnTo>
                      <a:pt x="0" y="144780"/>
                    </a:lnTo>
                    <a:close/>
                    <a:moveTo>
                      <a:pt x="0" y="2504561"/>
                    </a:moveTo>
                    <a:lnTo>
                      <a:pt x="144780" y="2504561"/>
                    </a:lnTo>
                    <a:lnTo>
                      <a:pt x="144780" y="2649341"/>
                    </a:lnTo>
                    <a:lnTo>
                      <a:pt x="0" y="2649341"/>
                    </a:lnTo>
                    <a:lnTo>
                      <a:pt x="0" y="2504561"/>
                    </a:lnTo>
                    <a:close/>
                    <a:moveTo>
                      <a:pt x="16666090" y="144780"/>
                    </a:moveTo>
                    <a:lnTo>
                      <a:pt x="16810870" y="144780"/>
                    </a:lnTo>
                    <a:lnTo>
                      <a:pt x="16810870" y="2504561"/>
                    </a:lnTo>
                    <a:lnTo>
                      <a:pt x="16666090" y="2504561"/>
                    </a:lnTo>
                    <a:lnTo>
                      <a:pt x="16666090" y="144780"/>
                    </a:lnTo>
                    <a:close/>
                    <a:moveTo>
                      <a:pt x="144780" y="2504561"/>
                    </a:moveTo>
                    <a:lnTo>
                      <a:pt x="16666090" y="2504561"/>
                    </a:lnTo>
                    <a:lnTo>
                      <a:pt x="16666090" y="2649341"/>
                    </a:lnTo>
                    <a:lnTo>
                      <a:pt x="144780" y="2649341"/>
                    </a:lnTo>
                    <a:lnTo>
                      <a:pt x="144780" y="2504561"/>
                    </a:lnTo>
                    <a:close/>
                    <a:moveTo>
                      <a:pt x="16666090" y="0"/>
                    </a:moveTo>
                    <a:lnTo>
                      <a:pt x="16810870" y="0"/>
                    </a:lnTo>
                    <a:lnTo>
                      <a:pt x="16810870" y="144780"/>
                    </a:lnTo>
                    <a:lnTo>
                      <a:pt x="16666090" y="144780"/>
                    </a:lnTo>
                    <a:lnTo>
                      <a:pt x="1666609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6666090" y="0"/>
                    </a:lnTo>
                    <a:lnTo>
                      <a:pt x="1666609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EA328E-94BD-1646-92E1-AAEE462834DB}"/>
                </a:ext>
              </a:extLst>
            </p:cNvPr>
            <p:cNvSpPr txBox="1"/>
            <p:nvPr/>
          </p:nvSpPr>
          <p:spPr>
            <a:xfrm>
              <a:off x="1676408" y="1207640"/>
              <a:ext cx="88485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latin typeface="Cambria" panose="02040503050406030204" pitchFamily="18" charset="0"/>
                </a:rPr>
                <a:t>3. Số?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B3BE56F-F49E-ED49-AFA2-B1F490245B3D}"/>
              </a:ext>
            </a:extLst>
          </p:cNvPr>
          <p:cNvSpPr txBox="1"/>
          <p:nvPr/>
        </p:nvSpPr>
        <p:spPr>
          <a:xfrm>
            <a:off x="1540781" y="2328339"/>
            <a:ext cx="15181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cửa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kim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khí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8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khay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đựng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từng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loại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màu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trắng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đen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ở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mỗi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khay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như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nhau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Biết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tổng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800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cái</a:t>
            </a:r>
            <a:endParaRPr lang="en-VN" sz="4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C155A701-2139-F84E-B86A-8EE2FDE752F2}"/>
              </a:ext>
            </a:extLst>
          </p:cNvPr>
          <p:cNvSpPr/>
          <p:nvPr/>
        </p:nvSpPr>
        <p:spPr>
          <a:xfrm rot="-442483">
            <a:off x="13974005" y="729395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1FB01F-CB87-A942-A00E-5831DC2079AD}"/>
              </a:ext>
            </a:extLst>
          </p:cNvPr>
          <p:cNvGrpSpPr/>
          <p:nvPr/>
        </p:nvGrpSpPr>
        <p:grpSpPr>
          <a:xfrm>
            <a:off x="4992139" y="7151513"/>
            <a:ext cx="12158640" cy="738887"/>
            <a:chOff x="4058681" y="5922070"/>
            <a:chExt cx="12158640" cy="73888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4888CA-01F8-4B4C-BF27-93B221B0A891}"/>
                </a:ext>
              </a:extLst>
            </p:cNvPr>
            <p:cNvSpPr txBox="1"/>
            <p:nvPr/>
          </p:nvSpPr>
          <p:spPr>
            <a:xfrm>
              <a:off x="4058681" y="5953071"/>
              <a:ext cx="12158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</a:rPr>
                <a:t>b. </a:t>
              </a:r>
              <a:r>
                <a:rPr lang="en-US" sz="4000" dirty="0" err="1">
                  <a:latin typeface="Cambria" panose="02040503050406030204" pitchFamily="18" charset="0"/>
                </a:rPr>
                <a:t>Số</a:t>
              </a:r>
              <a:r>
                <a:rPr lang="en-US" sz="4000" dirty="0">
                  <a:latin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</a:rPr>
                <a:t>ốc</a:t>
              </a:r>
              <a:r>
                <a:rPr lang="en-US" sz="4000" dirty="0">
                  <a:latin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</a:rPr>
                <a:t>vít</a:t>
              </a:r>
              <a:r>
                <a:rPr lang="en-US" sz="4000" dirty="0">
                  <a:latin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</a:rPr>
                <a:t>màu</a:t>
              </a:r>
              <a:r>
                <a:rPr lang="en-US" sz="4000" dirty="0">
                  <a:latin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</a:rPr>
                <a:t>trắng</a:t>
              </a:r>
              <a:r>
                <a:rPr lang="en-US" sz="4000" dirty="0">
                  <a:latin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</a:rPr>
                <a:t>là</a:t>
              </a:r>
              <a:r>
                <a:rPr lang="en-US" sz="4000" dirty="0">
                  <a:latin typeface="Cambria" panose="02040503050406030204" pitchFamily="18" charset="0"/>
                </a:rPr>
                <a:t>            </a:t>
              </a:r>
              <a:r>
                <a:rPr lang="en-US" sz="4000" dirty="0" err="1">
                  <a:latin typeface="Cambria" panose="02040503050406030204" pitchFamily="18" charset="0"/>
                </a:rPr>
                <a:t>cái</a:t>
              </a:r>
              <a:endParaRPr lang="en-VN" sz="4000" dirty="0">
                <a:latin typeface="Cambria" panose="02040503050406030204" pitchFamily="18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EF8597E-2BC9-D345-A0AA-F499192F94C5}"/>
                </a:ext>
              </a:extLst>
            </p:cNvPr>
            <p:cNvSpPr/>
            <p:nvPr/>
          </p:nvSpPr>
          <p:spPr>
            <a:xfrm>
              <a:off x="9396761" y="5922070"/>
              <a:ext cx="914400" cy="7089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latin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6B926B-42AD-7349-AC7B-D2A443894572}"/>
              </a:ext>
            </a:extLst>
          </p:cNvPr>
          <p:cNvGrpSpPr/>
          <p:nvPr/>
        </p:nvGrpSpPr>
        <p:grpSpPr>
          <a:xfrm>
            <a:off x="4992139" y="4580799"/>
            <a:ext cx="11467686" cy="1765674"/>
            <a:chOff x="4034520" y="4000639"/>
            <a:chExt cx="11467686" cy="17656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86CBDEC-DF10-E042-865A-F502AD06C97B}"/>
                </a:ext>
              </a:extLst>
            </p:cNvPr>
            <p:cNvGrpSpPr/>
            <p:nvPr/>
          </p:nvGrpSpPr>
          <p:grpSpPr>
            <a:xfrm>
              <a:off x="4034520" y="4000639"/>
              <a:ext cx="11467686" cy="1765674"/>
              <a:chOff x="4034520" y="4000639"/>
              <a:chExt cx="11467686" cy="176567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BF65AC-B193-384A-8D9D-51AC0EFE0ED1}"/>
                  </a:ext>
                </a:extLst>
              </p:cNvPr>
              <p:cNvSpPr txBox="1"/>
              <p:nvPr/>
            </p:nvSpPr>
            <p:spPr>
              <a:xfrm>
                <a:off x="4034520" y="4442874"/>
                <a:ext cx="1146768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000" dirty="0">
                    <a:latin typeface="Cambria" panose="02040503050406030204" pitchFamily="18" charset="0"/>
                  </a:rPr>
                  <a:t>a. </a:t>
                </a:r>
                <a:r>
                  <a:rPr lang="en-US" sz="4000" dirty="0" err="1">
                    <a:latin typeface="Cambria" panose="02040503050406030204" pitchFamily="18" charset="0"/>
                  </a:rPr>
                  <a:t>Số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ốc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vít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màu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đen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chiếm</a:t>
                </a:r>
                <a:r>
                  <a:rPr lang="en-US" sz="4000" dirty="0">
                    <a:latin typeface="Cambria" panose="02040503050406030204" pitchFamily="18" charset="0"/>
                  </a:rPr>
                  <a:t>           </a:t>
                </a:r>
                <a:r>
                  <a:rPr lang="en-US" sz="4000" dirty="0" err="1">
                    <a:latin typeface="Cambria" panose="02040503050406030204" pitchFamily="18" charset="0"/>
                  </a:rPr>
                  <a:t>tổng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số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ốc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vít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của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cửa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hàng</a:t>
                </a:r>
                <a:endParaRPr lang="en-VN" sz="40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FD4EA21-F75F-D641-B1DA-64963676831D}"/>
                  </a:ext>
                </a:extLst>
              </p:cNvPr>
              <p:cNvSpPr/>
              <p:nvPr/>
            </p:nvSpPr>
            <p:spPr>
              <a:xfrm>
                <a:off x="10029105" y="4000639"/>
                <a:ext cx="914400" cy="7089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latin typeface="Cambria" panose="02040503050406030204" pitchFamily="18" charset="0"/>
                  </a:rPr>
                  <a:t>?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19F4DC-4B74-1341-B7B0-7E15AEAD4E01}"/>
                  </a:ext>
                </a:extLst>
              </p:cNvPr>
              <p:cNvSpPr/>
              <p:nvPr/>
            </p:nvSpPr>
            <p:spPr>
              <a:xfrm>
                <a:off x="10029105" y="5000893"/>
                <a:ext cx="914400" cy="7089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latin typeface="Cambria" panose="02040503050406030204" pitchFamily="18" charset="0"/>
                  </a:rPr>
                  <a:t>?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CDEE6E4-5127-864B-BAFF-37F7960EA8E7}"/>
                </a:ext>
              </a:extLst>
            </p:cNvPr>
            <p:cNvCxnSpPr/>
            <p:nvPr/>
          </p:nvCxnSpPr>
          <p:spPr>
            <a:xfrm>
              <a:off x="10029105" y="4838700"/>
              <a:ext cx="9144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60D7443-731E-164E-B92C-C1530CE96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657" y="4446230"/>
            <a:ext cx="2941795" cy="465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1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70458" y="1115153"/>
            <a:ext cx="15798342" cy="1034287"/>
            <a:chOff x="0" y="0"/>
            <a:chExt cx="16810870" cy="2649341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6666091" cy="2504561"/>
            </a:xfrm>
            <a:custGeom>
              <a:avLst/>
              <a:gdLst/>
              <a:ahLst/>
              <a:cxnLst/>
              <a:rect l="l" t="t" r="r" b="b"/>
              <a:pathLst>
                <a:path w="16666091" h="2504561">
                  <a:moveTo>
                    <a:pt x="0" y="0"/>
                  </a:moveTo>
                  <a:lnTo>
                    <a:pt x="16666091" y="0"/>
                  </a:lnTo>
                  <a:lnTo>
                    <a:pt x="16666091" y="2504561"/>
                  </a:lnTo>
                  <a:lnTo>
                    <a:pt x="0" y="2504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E5E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6810870" cy="2649341"/>
            </a:xfrm>
            <a:custGeom>
              <a:avLst/>
              <a:gdLst/>
              <a:ahLst/>
              <a:cxnLst/>
              <a:rect l="l" t="t" r="r" b="b"/>
              <a:pathLst>
                <a:path w="16810870" h="2649341">
                  <a:moveTo>
                    <a:pt x="16666090" y="2504561"/>
                  </a:moveTo>
                  <a:lnTo>
                    <a:pt x="16810870" y="2504561"/>
                  </a:lnTo>
                  <a:lnTo>
                    <a:pt x="16810870" y="2649341"/>
                  </a:lnTo>
                  <a:lnTo>
                    <a:pt x="16666090" y="2649341"/>
                  </a:lnTo>
                  <a:lnTo>
                    <a:pt x="16666090" y="250456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4561"/>
                  </a:lnTo>
                  <a:lnTo>
                    <a:pt x="0" y="2504561"/>
                  </a:lnTo>
                  <a:lnTo>
                    <a:pt x="0" y="144780"/>
                  </a:lnTo>
                  <a:close/>
                  <a:moveTo>
                    <a:pt x="0" y="2504561"/>
                  </a:moveTo>
                  <a:lnTo>
                    <a:pt x="144780" y="2504561"/>
                  </a:lnTo>
                  <a:lnTo>
                    <a:pt x="144780" y="2649341"/>
                  </a:lnTo>
                  <a:lnTo>
                    <a:pt x="0" y="2649341"/>
                  </a:lnTo>
                  <a:lnTo>
                    <a:pt x="0" y="2504561"/>
                  </a:lnTo>
                  <a:close/>
                  <a:moveTo>
                    <a:pt x="16666090" y="144780"/>
                  </a:moveTo>
                  <a:lnTo>
                    <a:pt x="16810870" y="144780"/>
                  </a:lnTo>
                  <a:lnTo>
                    <a:pt x="16810870" y="2504561"/>
                  </a:lnTo>
                  <a:lnTo>
                    <a:pt x="16666090" y="2504561"/>
                  </a:lnTo>
                  <a:lnTo>
                    <a:pt x="16666090" y="144780"/>
                  </a:lnTo>
                  <a:close/>
                  <a:moveTo>
                    <a:pt x="144780" y="2504561"/>
                  </a:moveTo>
                  <a:lnTo>
                    <a:pt x="16666090" y="2504561"/>
                  </a:lnTo>
                  <a:lnTo>
                    <a:pt x="16666090" y="2649341"/>
                  </a:lnTo>
                  <a:lnTo>
                    <a:pt x="144780" y="2649341"/>
                  </a:lnTo>
                  <a:lnTo>
                    <a:pt x="144780" y="2504561"/>
                  </a:lnTo>
                  <a:close/>
                  <a:moveTo>
                    <a:pt x="16666090" y="0"/>
                  </a:moveTo>
                  <a:lnTo>
                    <a:pt x="16810870" y="0"/>
                  </a:lnTo>
                  <a:lnTo>
                    <a:pt x="16810870" y="144780"/>
                  </a:lnTo>
                  <a:lnTo>
                    <a:pt x="16666090" y="144780"/>
                  </a:lnTo>
                  <a:lnTo>
                    <a:pt x="166660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666090" y="0"/>
                  </a:lnTo>
                  <a:lnTo>
                    <a:pt x="166660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EA328E-94BD-1646-92E1-AAEE462834DB}"/>
              </a:ext>
            </a:extLst>
          </p:cNvPr>
          <p:cNvSpPr txBox="1"/>
          <p:nvPr/>
        </p:nvSpPr>
        <p:spPr>
          <a:xfrm>
            <a:off x="1676408" y="1207640"/>
            <a:ext cx="884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b="1" dirty="0">
                <a:latin typeface="Cambria" panose="02040503050406030204" pitchFamily="18" charset="0"/>
              </a:rPr>
              <a:t>3. Số?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3BE56F-F49E-ED49-AFA2-B1F490245B3D}"/>
              </a:ext>
            </a:extLst>
          </p:cNvPr>
          <p:cNvSpPr txBox="1"/>
          <p:nvPr/>
        </p:nvSpPr>
        <p:spPr>
          <a:xfrm>
            <a:off x="1540781" y="2328339"/>
            <a:ext cx="15181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cửa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kim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khí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8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khay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đựng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từng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loại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màu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trắng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đen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ở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mỗi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khay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như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nhau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Biết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tổng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800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cái</a:t>
            </a:r>
            <a:endParaRPr lang="en-VN" sz="4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BF65AC-B193-384A-8D9D-51AC0EFE0ED1}"/>
              </a:ext>
            </a:extLst>
          </p:cNvPr>
          <p:cNvSpPr txBox="1"/>
          <p:nvPr/>
        </p:nvSpPr>
        <p:spPr>
          <a:xfrm>
            <a:off x="5035315" y="5600833"/>
            <a:ext cx="11467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>
                <a:latin typeface="Cambria" panose="02040503050406030204" pitchFamily="18" charset="0"/>
              </a:rPr>
              <a:t>a. </a:t>
            </a:r>
            <a:r>
              <a:rPr lang="en-US" sz="4000" dirty="0" err="1">
                <a:latin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ốc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vít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màu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đen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chiếm</a:t>
            </a:r>
            <a:r>
              <a:rPr lang="en-US" sz="4000" dirty="0">
                <a:latin typeface="Cambria" panose="02040503050406030204" pitchFamily="18" charset="0"/>
              </a:rPr>
              <a:t>           </a:t>
            </a:r>
            <a:r>
              <a:rPr lang="en-US" sz="4000" dirty="0" err="1">
                <a:latin typeface="Cambria" panose="02040503050406030204" pitchFamily="18" charset="0"/>
              </a:rPr>
              <a:t>tổng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ốc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vít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của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cửa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hàng</a:t>
            </a:r>
            <a:endParaRPr lang="en-VN" sz="4000" dirty="0">
              <a:latin typeface="Cambria" panose="0204050305040603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972800" y="5264702"/>
            <a:ext cx="914400" cy="1709182"/>
            <a:chOff x="11029900" y="5158598"/>
            <a:chExt cx="914400" cy="1709182"/>
          </a:xfrm>
          <a:solidFill>
            <a:schemeClr val="accent6">
              <a:lumMod val="50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FD4EA21-F75F-D641-B1DA-64963676831D}"/>
                </a:ext>
              </a:extLst>
            </p:cNvPr>
            <p:cNvSpPr/>
            <p:nvPr/>
          </p:nvSpPr>
          <p:spPr>
            <a:xfrm>
              <a:off x="11029900" y="5158598"/>
              <a:ext cx="914400" cy="708928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latin typeface="Cambria" panose="02040503050406030204" pitchFamily="18" charset="0"/>
                </a:rPr>
                <a:t>3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519F4DC-4B74-1341-B7B0-7E15AEAD4E01}"/>
                </a:ext>
              </a:extLst>
            </p:cNvPr>
            <p:cNvSpPr/>
            <p:nvPr/>
          </p:nvSpPr>
          <p:spPr>
            <a:xfrm>
              <a:off x="11029900" y="6158852"/>
              <a:ext cx="914400" cy="708928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latin typeface="Cambria" panose="02040503050406030204" pitchFamily="18" charset="0"/>
                </a:rPr>
                <a:t>8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CDEE6E4-5127-864B-BAFF-37F7960EA8E7}"/>
                </a:ext>
              </a:extLst>
            </p:cNvPr>
            <p:cNvCxnSpPr/>
            <p:nvPr/>
          </p:nvCxnSpPr>
          <p:spPr>
            <a:xfrm>
              <a:off x="11029900" y="5996659"/>
              <a:ext cx="914400" cy="0"/>
            </a:xfrm>
            <a:prstGeom prst="line">
              <a:avLst/>
            </a:prstGeom>
            <a:grpFill/>
            <a:ln w="38100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60D7443-731E-164E-B92C-C1530CE96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657" y="4446230"/>
            <a:ext cx="2941795" cy="4655024"/>
          </a:xfrm>
          <a:prstGeom prst="rect">
            <a:avLst/>
          </a:prstGeom>
        </p:spPr>
      </p:pic>
      <p:sp>
        <p:nvSpPr>
          <p:cNvPr id="22" name="Freeform 13">
            <a:extLst>
              <a:ext uri="{FF2B5EF4-FFF2-40B4-BE49-F238E27FC236}">
                <a16:creationId xmlns:a16="http://schemas.microsoft.com/office/drawing/2014/main" id="{C72851A3-0CFE-FB41-85BE-527DEBCD6D96}"/>
              </a:ext>
            </a:extLst>
          </p:cNvPr>
          <p:cNvSpPr/>
          <p:nvPr/>
        </p:nvSpPr>
        <p:spPr>
          <a:xfrm rot="-442483">
            <a:off x="13974005" y="729395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624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70458" y="1115153"/>
            <a:ext cx="15798342" cy="1034287"/>
            <a:chOff x="0" y="0"/>
            <a:chExt cx="16810870" cy="2649341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6666091" cy="2504561"/>
            </a:xfrm>
            <a:custGeom>
              <a:avLst/>
              <a:gdLst/>
              <a:ahLst/>
              <a:cxnLst/>
              <a:rect l="l" t="t" r="r" b="b"/>
              <a:pathLst>
                <a:path w="16666091" h="2504561">
                  <a:moveTo>
                    <a:pt x="0" y="0"/>
                  </a:moveTo>
                  <a:lnTo>
                    <a:pt x="16666091" y="0"/>
                  </a:lnTo>
                  <a:lnTo>
                    <a:pt x="16666091" y="2504561"/>
                  </a:lnTo>
                  <a:lnTo>
                    <a:pt x="0" y="2504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E5E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6810870" cy="2649341"/>
            </a:xfrm>
            <a:custGeom>
              <a:avLst/>
              <a:gdLst/>
              <a:ahLst/>
              <a:cxnLst/>
              <a:rect l="l" t="t" r="r" b="b"/>
              <a:pathLst>
                <a:path w="16810870" h="2649341">
                  <a:moveTo>
                    <a:pt x="16666090" y="2504561"/>
                  </a:moveTo>
                  <a:lnTo>
                    <a:pt x="16810870" y="2504561"/>
                  </a:lnTo>
                  <a:lnTo>
                    <a:pt x="16810870" y="2649341"/>
                  </a:lnTo>
                  <a:lnTo>
                    <a:pt x="16666090" y="2649341"/>
                  </a:lnTo>
                  <a:lnTo>
                    <a:pt x="16666090" y="250456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4561"/>
                  </a:lnTo>
                  <a:lnTo>
                    <a:pt x="0" y="2504561"/>
                  </a:lnTo>
                  <a:lnTo>
                    <a:pt x="0" y="144780"/>
                  </a:lnTo>
                  <a:close/>
                  <a:moveTo>
                    <a:pt x="0" y="2504561"/>
                  </a:moveTo>
                  <a:lnTo>
                    <a:pt x="144780" y="2504561"/>
                  </a:lnTo>
                  <a:lnTo>
                    <a:pt x="144780" y="2649341"/>
                  </a:lnTo>
                  <a:lnTo>
                    <a:pt x="0" y="2649341"/>
                  </a:lnTo>
                  <a:lnTo>
                    <a:pt x="0" y="2504561"/>
                  </a:lnTo>
                  <a:close/>
                  <a:moveTo>
                    <a:pt x="16666090" y="144780"/>
                  </a:moveTo>
                  <a:lnTo>
                    <a:pt x="16810870" y="144780"/>
                  </a:lnTo>
                  <a:lnTo>
                    <a:pt x="16810870" y="2504561"/>
                  </a:lnTo>
                  <a:lnTo>
                    <a:pt x="16666090" y="2504561"/>
                  </a:lnTo>
                  <a:lnTo>
                    <a:pt x="16666090" y="144780"/>
                  </a:lnTo>
                  <a:close/>
                  <a:moveTo>
                    <a:pt x="144780" y="2504561"/>
                  </a:moveTo>
                  <a:lnTo>
                    <a:pt x="16666090" y="2504561"/>
                  </a:lnTo>
                  <a:lnTo>
                    <a:pt x="16666090" y="2649341"/>
                  </a:lnTo>
                  <a:lnTo>
                    <a:pt x="144780" y="2649341"/>
                  </a:lnTo>
                  <a:lnTo>
                    <a:pt x="144780" y="2504561"/>
                  </a:lnTo>
                  <a:close/>
                  <a:moveTo>
                    <a:pt x="16666090" y="0"/>
                  </a:moveTo>
                  <a:lnTo>
                    <a:pt x="16810870" y="0"/>
                  </a:lnTo>
                  <a:lnTo>
                    <a:pt x="16810870" y="144780"/>
                  </a:lnTo>
                  <a:lnTo>
                    <a:pt x="16666090" y="144780"/>
                  </a:lnTo>
                  <a:lnTo>
                    <a:pt x="166660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666090" y="0"/>
                  </a:lnTo>
                  <a:lnTo>
                    <a:pt x="166660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EA328E-94BD-1646-92E1-AAEE462834DB}"/>
              </a:ext>
            </a:extLst>
          </p:cNvPr>
          <p:cNvSpPr txBox="1"/>
          <p:nvPr/>
        </p:nvSpPr>
        <p:spPr>
          <a:xfrm>
            <a:off x="1676408" y="1207640"/>
            <a:ext cx="884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b="1" dirty="0">
                <a:latin typeface="Cambria" panose="02040503050406030204" pitchFamily="18" charset="0"/>
              </a:rPr>
              <a:t>3. Số?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3BE56F-F49E-ED49-AFA2-B1F490245B3D}"/>
              </a:ext>
            </a:extLst>
          </p:cNvPr>
          <p:cNvSpPr txBox="1"/>
          <p:nvPr/>
        </p:nvSpPr>
        <p:spPr>
          <a:xfrm>
            <a:off x="1540781" y="2328339"/>
            <a:ext cx="15181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cửa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kim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khí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8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khay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đựng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từng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loại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màu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trắng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đen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ở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mỗi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khay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như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nhau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Biết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tổng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800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cái</a:t>
            </a:r>
            <a:endParaRPr lang="en-VN" sz="4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C155A701-2139-F84E-B86A-8EE2FDE752F2}"/>
              </a:ext>
            </a:extLst>
          </p:cNvPr>
          <p:cNvSpPr/>
          <p:nvPr/>
        </p:nvSpPr>
        <p:spPr>
          <a:xfrm rot="-442483">
            <a:off x="13974005" y="729395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4888CA-01F8-4B4C-BF27-93B221B0A891}"/>
              </a:ext>
            </a:extLst>
          </p:cNvPr>
          <p:cNvSpPr txBox="1"/>
          <p:nvPr/>
        </p:nvSpPr>
        <p:spPr>
          <a:xfrm>
            <a:off x="5319566" y="4714926"/>
            <a:ext cx="1215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b. </a:t>
            </a:r>
            <a:r>
              <a:rPr lang="en-US" sz="4000" dirty="0" err="1">
                <a:latin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ốc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vít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màu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trắng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</a:rPr>
              <a:t>              </a:t>
            </a:r>
            <a:r>
              <a:rPr lang="en-US" sz="4000" dirty="0" err="1">
                <a:latin typeface="Cambria" panose="02040503050406030204" pitchFamily="18" charset="0"/>
              </a:rPr>
              <a:t>cái</a:t>
            </a:r>
            <a:r>
              <a:rPr lang="en-US" sz="4000" dirty="0">
                <a:latin typeface="Cambria" panose="02040503050406030204" pitchFamily="18" charset="0"/>
              </a:rPr>
              <a:t>.</a:t>
            </a:r>
            <a:endParaRPr lang="en-VN" sz="4000" dirty="0">
              <a:latin typeface="Cambria" panose="0204050305040603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F8597E-2BC9-D345-A0AA-F499192F94C5}"/>
              </a:ext>
            </a:extLst>
          </p:cNvPr>
          <p:cNvSpPr/>
          <p:nvPr/>
        </p:nvSpPr>
        <p:spPr>
          <a:xfrm>
            <a:off x="10822209" y="4686666"/>
            <a:ext cx="1153354" cy="7089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latin typeface="Cambria" panose="02040503050406030204" pitchFamily="18" charset="0"/>
              </a:rPr>
              <a:t>200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0D7443-731E-164E-B92C-C1530CE96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657" y="4446230"/>
            <a:ext cx="2941795" cy="46550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586092-18AF-2A41-BDEF-1E60E9E62C8A}"/>
              </a:ext>
            </a:extLst>
          </p:cNvPr>
          <p:cNvSpPr txBox="1"/>
          <p:nvPr/>
        </p:nvSpPr>
        <p:spPr>
          <a:xfrm>
            <a:off x="4267200" y="5828135"/>
            <a:ext cx="12566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>
                <a:latin typeface="Cambria" panose="02040503050406030204" pitchFamily="18" charset="0"/>
              </a:rPr>
              <a:t>Số ốc vít màu trắng chiếm </a:t>
            </a:r>
            <a:r>
              <a:rPr lang="en-US" sz="4000" dirty="0">
                <a:latin typeface="Cambria" panose="02040503050406030204" pitchFamily="18" charset="0"/>
              </a:rPr>
              <a:t>       </a:t>
            </a:r>
            <a:r>
              <a:rPr lang="en-VN" sz="4000" dirty="0">
                <a:latin typeface="Cambria" panose="02040503050406030204" pitchFamily="18" charset="0"/>
              </a:rPr>
              <a:t>tổng số vít trong cửa hàng</a:t>
            </a:r>
            <a:r>
              <a:rPr lang="en-US" sz="4000" dirty="0">
                <a:latin typeface="Cambria" panose="02040503050406030204" pitchFamily="18" charset="0"/>
              </a:rPr>
              <a:t>.</a:t>
            </a:r>
            <a:r>
              <a:rPr lang="en-VN" sz="4000" dirty="0">
                <a:latin typeface="Cambria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E53552-BE8C-E84E-AC6A-7D53DB038CF3}"/>
                  </a:ext>
                </a:extLst>
              </p:cNvPr>
              <p:cNvSpPr txBox="1"/>
              <p:nvPr/>
            </p:nvSpPr>
            <p:spPr>
              <a:xfrm>
                <a:off x="5947882" y="7245195"/>
                <a:ext cx="5194236" cy="14262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4800" dirty="0">
                    <a:latin typeface="Cambria" panose="02040503050406030204" pitchFamily="18" charset="0"/>
                  </a:rPr>
                  <a:t>800</a:t>
                </a:r>
                <a:r>
                  <a:rPr lang="en-US" sz="4800" dirty="0">
                    <a:latin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dirty="0">
                    <a:latin typeface="Cambria" panose="02040503050406030204" pitchFamily="18" charset="0"/>
                  </a:rPr>
                  <a:t> </a:t>
                </a:r>
                <a:r>
                  <a:rPr lang="en-VN" sz="4800" dirty="0">
                    <a:latin typeface="Cambria" panose="02040503050406030204" pitchFamily="18" charset="0"/>
                  </a:rPr>
                  <a:t> = 200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E53552-BE8C-E84E-AC6A-7D53DB038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882" y="7245195"/>
                <a:ext cx="5194236" cy="1426288"/>
              </a:xfrm>
              <a:prstGeom prst="rect">
                <a:avLst/>
              </a:prstGeom>
              <a:blipFill>
                <a:blip r:embed="rId5"/>
                <a:stretch>
                  <a:fillRect b="-4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974354" y="5470222"/>
                <a:ext cx="692817" cy="1480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4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354" y="5470222"/>
                <a:ext cx="692817" cy="14803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24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3720A3-ED13-8346-8C4D-BB734895022B}"/>
              </a:ext>
            </a:extLst>
          </p:cNvPr>
          <p:cNvGrpSpPr/>
          <p:nvPr/>
        </p:nvGrpSpPr>
        <p:grpSpPr>
          <a:xfrm>
            <a:off x="1270458" y="1115153"/>
            <a:ext cx="15798342" cy="1034287"/>
            <a:chOff x="1270458" y="1115153"/>
            <a:chExt cx="15798342" cy="1034287"/>
          </a:xfrm>
        </p:grpSpPr>
        <p:grpSp>
          <p:nvGrpSpPr>
            <p:cNvPr id="6" name="Group 6"/>
            <p:cNvGrpSpPr/>
            <p:nvPr/>
          </p:nvGrpSpPr>
          <p:grpSpPr>
            <a:xfrm>
              <a:off x="1270458" y="1115153"/>
              <a:ext cx="15798342" cy="1034287"/>
              <a:chOff x="0" y="0"/>
              <a:chExt cx="16810870" cy="264934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72390" y="72390"/>
                <a:ext cx="16666091" cy="2504561"/>
              </a:xfrm>
              <a:custGeom>
                <a:avLst/>
                <a:gdLst/>
                <a:ahLst/>
                <a:cxnLst/>
                <a:rect l="l" t="t" r="r" b="b"/>
                <a:pathLst>
                  <a:path w="16666091" h="2504561">
                    <a:moveTo>
                      <a:pt x="0" y="0"/>
                    </a:moveTo>
                    <a:lnTo>
                      <a:pt x="16666091" y="0"/>
                    </a:lnTo>
                    <a:lnTo>
                      <a:pt x="16666091" y="2504561"/>
                    </a:lnTo>
                    <a:lnTo>
                      <a:pt x="0" y="25045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E5E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16810870" cy="2649341"/>
              </a:xfrm>
              <a:custGeom>
                <a:avLst/>
                <a:gdLst/>
                <a:ahLst/>
                <a:cxnLst/>
                <a:rect l="l" t="t" r="r" b="b"/>
                <a:pathLst>
                  <a:path w="16810870" h="2649341">
                    <a:moveTo>
                      <a:pt x="16666090" y="2504561"/>
                    </a:moveTo>
                    <a:lnTo>
                      <a:pt x="16810870" y="2504561"/>
                    </a:lnTo>
                    <a:lnTo>
                      <a:pt x="16810870" y="2649341"/>
                    </a:lnTo>
                    <a:lnTo>
                      <a:pt x="16666090" y="2649341"/>
                    </a:lnTo>
                    <a:lnTo>
                      <a:pt x="16666090" y="2504561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504561"/>
                    </a:lnTo>
                    <a:lnTo>
                      <a:pt x="0" y="2504561"/>
                    </a:lnTo>
                    <a:lnTo>
                      <a:pt x="0" y="144780"/>
                    </a:lnTo>
                    <a:close/>
                    <a:moveTo>
                      <a:pt x="0" y="2504561"/>
                    </a:moveTo>
                    <a:lnTo>
                      <a:pt x="144780" y="2504561"/>
                    </a:lnTo>
                    <a:lnTo>
                      <a:pt x="144780" y="2649341"/>
                    </a:lnTo>
                    <a:lnTo>
                      <a:pt x="0" y="2649341"/>
                    </a:lnTo>
                    <a:lnTo>
                      <a:pt x="0" y="2504561"/>
                    </a:lnTo>
                    <a:close/>
                    <a:moveTo>
                      <a:pt x="16666090" y="144780"/>
                    </a:moveTo>
                    <a:lnTo>
                      <a:pt x="16810870" y="144780"/>
                    </a:lnTo>
                    <a:lnTo>
                      <a:pt x="16810870" y="2504561"/>
                    </a:lnTo>
                    <a:lnTo>
                      <a:pt x="16666090" y="2504561"/>
                    </a:lnTo>
                    <a:lnTo>
                      <a:pt x="16666090" y="144780"/>
                    </a:lnTo>
                    <a:close/>
                    <a:moveTo>
                      <a:pt x="144780" y="2504561"/>
                    </a:moveTo>
                    <a:lnTo>
                      <a:pt x="16666090" y="2504561"/>
                    </a:lnTo>
                    <a:lnTo>
                      <a:pt x="16666090" y="2649341"/>
                    </a:lnTo>
                    <a:lnTo>
                      <a:pt x="144780" y="2649341"/>
                    </a:lnTo>
                    <a:lnTo>
                      <a:pt x="144780" y="2504561"/>
                    </a:lnTo>
                    <a:close/>
                    <a:moveTo>
                      <a:pt x="16666090" y="0"/>
                    </a:moveTo>
                    <a:lnTo>
                      <a:pt x="16810870" y="0"/>
                    </a:lnTo>
                    <a:lnTo>
                      <a:pt x="16810870" y="144780"/>
                    </a:lnTo>
                    <a:lnTo>
                      <a:pt x="16666090" y="144780"/>
                    </a:lnTo>
                    <a:lnTo>
                      <a:pt x="1666609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6666090" y="0"/>
                    </a:lnTo>
                    <a:lnTo>
                      <a:pt x="1666609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EA328E-94BD-1646-92E1-AAEE462834DB}"/>
                </a:ext>
              </a:extLst>
            </p:cNvPr>
            <p:cNvSpPr txBox="1"/>
            <p:nvPr/>
          </p:nvSpPr>
          <p:spPr>
            <a:xfrm>
              <a:off x="1676408" y="1207640"/>
              <a:ext cx="88485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latin typeface="Cambria" panose="02040503050406030204" pitchFamily="18" charset="0"/>
                </a:rPr>
                <a:t>4. Ai đã nói sai?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3BE56F-F49E-ED49-AFA2-B1F490245B3D}"/>
                  </a:ext>
                </a:extLst>
              </p:cNvPr>
              <p:cNvSpPr txBox="1"/>
              <p:nvPr/>
            </p:nvSpPr>
            <p:spPr>
              <a:xfrm>
                <a:off x="1540781" y="2328339"/>
                <a:ext cx="15181345" cy="4069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Ban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đầu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,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một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cái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bánh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chưng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được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cắt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ra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thành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các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miếng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như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hình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bên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.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Tí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và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Tèo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đã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lấy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ra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một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miếng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rồi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nói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chuyện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với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nhau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.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Tí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nói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“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Tèo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đã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lấy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số miếng bánh chưng.”. Tèo nói: “Tí đã lấy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số miếng bánh chưng.” Biết chỉ có một trong hai bạn Tèo, Tí đã nói sai. Hỏi ai đã nói sai?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3BE56F-F49E-ED49-AFA2-B1F490245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781" y="2328339"/>
                <a:ext cx="15181345" cy="4069319"/>
              </a:xfrm>
              <a:prstGeom prst="rect">
                <a:avLst/>
              </a:prstGeom>
              <a:blipFill>
                <a:blip r:embed="rId2"/>
                <a:stretch>
                  <a:fillRect l="-1421" t="-2804" r="-1338" b="-560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E48AB30F-595D-854E-9228-E9ED32A2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9693" y="5763923"/>
            <a:ext cx="3441273" cy="3399561"/>
          </a:xfrm>
          <a:prstGeom prst="rect">
            <a:avLst/>
          </a:prstGeom>
        </p:spPr>
      </p:pic>
      <p:sp>
        <p:nvSpPr>
          <p:cNvPr id="22" name="Freeform 12">
            <a:extLst>
              <a:ext uri="{FF2B5EF4-FFF2-40B4-BE49-F238E27FC236}">
                <a16:creationId xmlns:a16="http://schemas.microsoft.com/office/drawing/2014/main" id="{0949DF3C-D923-7541-9AB4-61BB95683FAD}"/>
              </a:ext>
            </a:extLst>
          </p:cNvPr>
          <p:cNvSpPr/>
          <p:nvPr/>
        </p:nvSpPr>
        <p:spPr>
          <a:xfrm rot="-953249">
            <a:off x="334513" y="7185853"/>
            <a:ext cx="2571288" cy="2802734"/>
          </a:xfrm>
          <a:custGeom>
            <a:avLst/>
            <a:gdLst/>
            <a:ahLst/>
            <a:cxnLst/>
            <a:rect l="l" t="t" r="r" b="b"/>
            <a:pathLst>
              <a:path w="1442049" h="1698344">
                <a:moveTo>
                  <a:pt x="0" y="0"/>
                </a:moveTo>
                <a:lnTo>
                  <a:pt x="1442049" y="0"/>
                </a:lnTo>
                <a:lnTo>
                  <a:pt x="1442049" y="1698344"/>
                </a:lnTo>
                <a:lnTo>
                  <a:pt x="0" y="16983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11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70458" y="1115153"/>
            <a:ext cx="15798342" cy="1034287"/>
            <a:chOff x="0" y="0"/>
            <a:chExt cx="16810870" cy="2649341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6666091" cy="2504561"/>
            </a:xfrm>
            <a:custGeom>
              <a:avLst/>
              <a:gdLst/>
              <a:ahLst/>
              <a:cxnLst/>
              <a:rect l="l" t="t" r="r" b="b"/>
              <a:pathLst>
                <a:path w="16666091" h="2504561">
                  <a:moveTo>
                    <a:pt x="0" y="0"/>
                  </a:moveTo>
                  <a:lnTo>
                    <a:pt x="16666091" y="0"/>
                  </a:lnTo>
                  <a:lnTo>
                    <a:pt x="16666091" y="2504561"/>
                  </a:lnTo>
                  <a:lnTo>
                    <a:pt x="0" y="2504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E5E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6810870" cy="2649341"/>
            </a:xfrm>
            <a:custGeom>
              <a:avLst/>
              <a:gdLst/>
              <a:ahLst/>
              <a:cxnLst/>
              <a:rect l="l" t="t" r="r" b="b"/>
              <a:pathLst>
                <a:path w="16810870" h="2649341">
                  <a:moveTo>
                    <a:pt x="16666090" y="2504561"/>
                  </a:moveTo>
                  <a:lnTo>
                    <a:pt x="16810870" y="2504561"/>
                  </a:lnTo>
                  <a:lnTo>
                    <a:pt x="16810870" y="2649341"/>
                  </a:lnTo>
                  <a:lnTo>
                    <a:pt x="16666090" y="2649341"/>
                  </a:lnTo>
                  <a:lnTo>
                    <a:pt x="16666090" y="250456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4561"/>
                  </a:lnTo>
                  <a:lnTo>
                    <a:pt x="0" y="2504561"/>
                  </a:lnTo>
                  <a:lnTo>
                    <a:pt x="0" y="144780"/>
                  </a:lnTo>
                  <a:close/>
                  <a:moveTo>
                    <a:pt x="0" y="2504561"/>
                  </a:moveTo>
                  <a:lnTo>
                    <a:pt x="144780" y="2504561"/>
                  </a:lnTo>
                  <a:lnTo>
                    <a:pt x="144780" y="2649341"/>
                  </a:lnTo>
                  <a:lnTo>
                    <a:pt x="0" y="2649341"/>
                  </a:lnTo>
                  <a:lnTo>
                    <a:pt x="0" y="2504561"/>
                  </a:lnTo>
                  <a:close/>
                  <a:moveTo>
                    <a:pt x="16666090" y="144780"/>
                  </a:moveTo>
                  <a:lnTo>
                    <a:pt x="16810870" y="144780"/>
                  </a:lnTo>
                  <a:lnTo>
                    <a:pt x="16810870" y="2504561"/>
                  </a:lnTo>
                  <a:lnTo>
                    <a:pt x="16666090" y="2504561"/>
                  </a:lnTo>
                  <a:lnTo>
                    <a:pt x="16666090" y="144780"/>
                  </a:lnTo>
                  <a:close/>
                  <a:moveTo>
                    <a:pt x="144780" y="2504561"/>
                  </a:moveTo>
                  <a:lnTo>
                    <a:pt x="16666090" y="2504561"/>
                  </a:lnTo>
                  <a:lnTo>
                    <a:pt x="16666090" y="2649341"/>
                  </a:lnTo>
                  <a:lnTo>
                    <a:pt x="144780" y="2649341"/>
                  </a:lnTo>
                  <a:lnTo>
                    <a:pt x="144780" y="2504561"/>
                  </a:lnTo>
                  <a:close/>
                  <a:moveTo>
                    <a:pt x="16666090" y="0"/>
                  </a:moveTo>
                  <a:lnTo>
                    <a:pt x="16810870" y="0"/>
                  </a:lnTo>
                  <a:lnTo>
                    <a:pt x="16810870" y="144780"/>
                  </a:lnTo>
                  <a:lnTo>
                    <a:pt x="16666090" y="144780"/>
                  </a:lnTo>
                  <a:lnTo>
                    <a:pt x="166660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666090" y="0"/>
                  </a:lnTo>
                  <a:lnTo>
                    <a:pt x="166660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EA328E-94BD-1646-92E1-AAEE462834DB}"/>
              </a:ext>
            </a:extLst>
          </p:cNvPr>
          <p:cNvSpPr txBox="1"/>
          <p:nvPr/>
        </p:nvSpPr>
        <p:spPr>
          <a:xfrm>
            <a:off x="1676408" y="1207640"/>
            <a:ext cx="884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b="1" dirty="0">
                <a:latin typeface="Cambria" panose="02040503050406030204" pitchFamily="18" charset="0"/>
              </a:rPr>
              <a:t>4. Ai đã nói sai?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8AB30F-595D-854E-9228-E9ED32A24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4486" y="4572388"/>
            <a:ext cx="4705815" cy="4648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86B756-7044-AE4F-BA9F-5A93789A774F}"/>
                  </a:ext>
                </a:extLst>
              </p:cNvPr>
              <p:cNvSpPr txBox="1"/>
              <p:nvPr/>
            </p:nvSpPr>
            <p:spPr>
              <a:xfrm>
                <a:off x="1338488" y="2628900"/>
                <a:ext cx="12926122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Tí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nói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“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Tèo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đã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lấy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số miếng bánh chưng.”. </a:t>
                </a:r>
                <a:endParaRPr lang="en-VN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86B756-7044-AE4F-BA9F-5A93789A7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488" y="2628900"/>
                <a:ext cx="12926122" cy="1159228"/>
              </a:xfrm>
              <a:prstGeom prst="rect">
                <a:avLst/>
              </a:prstGeom>
              <a:blipFill>
                <a:blip r:embed="rId3"/>
                <a:stretch>
                  <a:fillRect l="-1668" b="-860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6B6D9F-D1C4-F24C-A43C-1CDA944D2B1E}"/>
                  </a:ext>
                </a:extLst>
              </p:cNvPr>
              <p:cNvSpPr txBox="1"/>
              <p:nvPr/>
            </p:nvSpPr>
            <p:spPr>
              <a:xfrm>
                <a:off x="1338488" y="5600700"/>
                <a:ext cx="10192214" cy="1155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Tèo nói: “Tí đã lấy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số miếng bánh chưng.” </a:t>
                </a:r>
                <a:endParaRPr lang="en-VN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6B6D9F-D1C4-F24C-A43C-1CDA944D2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488" y="5600700"/>
                <a:ext cx="10192214" cy="1155766"/>
              </a:xfrm>
              <a:prstGeom prst="rect">
                <a:avLst/>
              </a:prstGeom>
              <a:blipFill>
                <a:blip r:embed="rId4"/>
                <a:stretch>
                  <a:fillRect l="-2114" r="-2114" b="-879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38B76C-5A21-604F-B91E-91EC0B9BF7AA}"/>
                  </a:ext>
                </a:extLst>
              </p:cNvPr>
              <p:cNvSpPr txBox="1"/>
              <p:nvPr/>
            </p:nvSpPr>
            <p:spPr>
              <a:xfrm>
                <a:off x="1676408" y="4105225"/>
                <a:ext cx="11963392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000" dirty="0">
                    <a:latin typeface="Cambria" panose="02040503050406030204" pitchFamily="18" charset="0"/>
                  </a:rPr>
                  <a:t>Số bánh chưng Tèo đã lấy là:  8</a:t>
                </a:r>
                <a:r>
                  <a:rPr lang="en-US" sz="4000" dirty="0">
                    <a:latin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VN" sz="4000" dirty="0">
                    <a:latin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VN" sz="4000" dirty="0"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38B76C-5A21-604F-B91E-91EC0B9BF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8" y="4105225"/>
                <a:ext cx="11963392" cy="1159228"/>
              </a:xfrm>
              <a:prstGeom prst="rect">
                <a:avLst/>
              </a:prstGeom>
              <a:blipFill>
                <a:blip r:embed="rId5"/>
                <a:stretch>
                  <a:fillRect l="-1783" b="-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76C025-9C53-8149-BA93-24AF0E801590}"/>
                  </a:ext>
                </a:extLst>
              </p:cNvPr>
              <p:cNvSpPr txBox="1"/>
              <p:nvPr/>
            </p:nvSpPr>
            <p:spPr>
              <a:xfrm>
                <a:off x="1696898" y="7092713"/>
                <a:ext cx="11963392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000" dirty="0">
                    <a:latin typeface="Cambria" panose="02040503050406030204" pitchFamily="18" charset="0"/>
                  </a:rPr>
                  <a:t>Số bánh chưng Tí đã lấy là: 8</a:t>
                </a:r>
                <a:r>
                  <a:rPr lang="en-US" sz="4000" dirty="0">
                    <a:latin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VN" sz="4000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VN" sz="4000" dirty="0">
                    <a:latin typeface="Cambria" panose="02040503050406030204" pitchFamily="18" charset="0"/>
                  </a:rPr>
                  <a:t> (miếng)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76C025-9C53-8149-BA93-24AF0E801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898" y="7092713"/>
                <a:ext cx="11963392" cy="1159228"/>
              </a:xfrm>
              <a:prstGeom prst="rect">
                <a:avLst/>
              </a:prstGeom>
              <a:blipFill>
                <a:blip r:embed="rId6"/>
                <a:stretch>
                  <a:fillRect l="-1783" b="-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39C5AA76-9CBF-DB46-85AD-745431BDC160}"/>
              </a:ext>
            </a:extLst>
          </p:cNvPr>
          <p:cNvSpPr/>
          <p:nvPr/>
        </p:nvSpPr>
        <p:spPr>
          <a:xfrm>
            <a:off x="12344400" y="2933700"/>
            <a:ext cx="3657600" cy="137160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chemeClr val="tx1"/>
                </a:solidFill>
                <a:latin typeface="Cambria" panose="02040503050406030204" pitchFamily="18" charset="0"/>
              </a:rPr>
              <a:t>Tí đã nói sai</a:t>
            </a:r>
          </a:p>
        </p:txBody>
      </p:sp>
    </p:spTree>
    <p:extLst>
      <p:ext uri="{BB962C8B-B14F-4D97-AF65-F5344CB8AC3E}">
        <p14:creationId xmlns:p14="http://schemas.microsoft.com/office/powerpoint/2010/main" val="14334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2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0277188" y="9810"/>
            <a:ext cx="8010811" cy="10277189"/>
          </a:xfrm>
          <a:custGeom>
            <a:avLst/>
            <a:gdLst/>
            <a:ahLst/>
            <a:cxnLst/>
            <a:rect l="l" t="t" r="r" b="b"/>
            <a:pathLst>
              <a:path w="10277189" h="10277189">
                <a:moveTo>
                  <a:pt x="0" y="0"/>
                </a:moveTo>
                <a:lnTo>
                  <a:pt x="10277189" y="0"/>
                </a:lnTo>
                <a:lnTo>
                  <a:pt x="10277189" y="10277189"/>
                </a:lnTo>
                <a:lnTo>
                  <a:pt x="0" y="10277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829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9811"/>
            <a:ext cx="10277189" cy="10277189"/>
          </a:xfrm>
          <a:custGeom>
            <a:avLst/>
            <a:gdLst/>
            <a:ahLst/>
            <a:cxnLst/>
            <a:rect l="l" t="t" r="r" b="b"/>
            <a:pathLst>
              <a:path w="10277189" h="10277189">
                <a:moveTo>
                  <a:pt x="0" y="0"/>
                </a:moveTo>
                <a:lnTo>
                  <a:pt x="10277189" y="0"/>
                </a:lnTo>
                <a:lnTo>
                  <a:pt x="10277189" y="10277189"/>
                </a:lnTo>
                <a:lnTo>
                  <a:pt x="0" y="10277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358898"/>
            <a:ext cx="16230600" cy="7579015"/>
            <a:chOff x="0" y="0"/>
            <a:chExt cx="19644880" cy="9173342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9500101" cy="9028562"/>
            </a:xfrm>
            <a:custGeom>
              <a:avLst/>
              <a:gdLst/>
              <a:ahLst/>
              <a:cxnLst/>
              <a:rect l="l" t="t" r="r" b="b"/>
              <a:pathLst>
                <a:path w="19500101" h="9028562">
                  <a:moveTo>
                    <a:pt x="0" y="0"/>
                  </a:moveTo>
                  <a:lnTo>
                    <a:pt x="19500101" y="0"/>
                  </a:lnTo>
                  <a:lnTo>
                    <a:pt x="19500101" y="9028562"/>
                  </a:lnTo>
                  <a:lnTo>
                    <a:pt x="0" y="9028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9644880" cy="9173342"/>
            </a:xfrm>
            <a:custGeom>
              <a:avLst/>
              <a:gdLst/>
              <a:ahLst/>
              <a:cxnLst/>
              <a:rect l="l" t="t" r="r" b="b"/>
              <a:pathLst>
                <a:path w="19644880" h="9173342">
                  <a:moveTo>
                    <a:pt x="19500100" y="9028562"/>
                  </a:moveTo>
                  <a:lnTo>
                    <a:pt x="19644880" y="9028562"/>
                  </a:lnTo>
                  <a:lnTo>
                    <a:pt x="19644880" y="9173342"/>
                  </a:lnTo>
                  <a:lnTo>
                    <a:pt x="19500100" y="9173342"/>
                  </a:lnTo>
                  <a:lnTo>
                    <a:pt x="19500100" y="90285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028562"/>
                  </a:lnTo>
                  <a:lnTo>
                    <a:pt x="0" y="9028562"/>
                  </a:lnTo>
                  <a:lnTo>
                    <a:pt x="0" y="144780"/>
                  </a:lnTo>
                  <a:close/>
                  <a:moveTo>
                    <a:pt x="0" y="9028562"/>
                  </a:moveTo>
                  <a:lnTo>
                    <a:pt x="144780" y="9028562"/>
                  </a:lnTo>
                  <a:lnTo>
                    <a:pt x="144780" y="9173342"/>
                  </a:lnTo>
                  <a:lnTo>
                    <a:pt x="0" y="9173342"/>
                  </a:lnTo>
                  <a:lnTo>
                    <a:pt x="0" y="9028562"/>
                  </a:lnTo>
                  <a:close/>
                  <a:moveTo>
                    <a:pt x="19500100" y="144780"/>
                  </a:moveTo>
                  <a:lnTo>
                    <a:pt x="19644880" y="144780"/>
                  </a:lnTo>
                  <a:lnTo>
                    <a:pt x="19644880" y="9028562"/>
                  </a:lnTo>
                  <a:lnTo>
                    <a:pt x="19500100" y="9028562"/>
                  </a:lnTo>
                  <a:lnTo>
                    <a:pt x="19500100" y="144780"/>
                  </a:lnTo>
                  <a:close/>
                  <a:moveTo>
                    <a:pt x="144780" y="9028562"/>
                  </a:moveTo>
                  <a:lnTo>
                    <a:pt x="19500100" y="9028562"/>
                  </a:lnTo>
                  <a:lnTo>
                    <a:pt x="19500100" y="9173342"/>
                  </a:lnTo>
                  <a:lnTo>
                    <a:pt x="144780" y="9173342"/>
                  </a:lnTo>
                  <a:lnTo>
                    <a:pt x="144780" y="9028562"/>
                  </a:lnTo>
                  <a:close/>
                  <a:moveTo>
                    <a:pt x="19500100" y="0"/>
                  </a:moveTo>
                  <a:lnTo>
                    <a:pt x="19644880" y="0"/>
                  </a:lnTo>
                  <a:lnTo>
                    <a:pt x="19644880" y="144780"/>
                  </a:lnTo>
                  <a:lnTo>
                    <a:pt x="19500100" y="144780"/>
                  </a:lnTo>
                  <a:lnTo>
                    <a:pt x="195001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9500100" y="0"/>
                  </a:lnTo>
                  <a:lnTo>
                    <a:pt x="195001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1696692" y="4066046"/>
            <a:ext cx="6060234" cy="6067819"/>
          </a:xfrm>
          <a:custGeom>
            <a:avLst/>
            <a:gdLst/>
            <a:ahLst/>
            <a:cxnLst/>
            <a:rect l="l" t="t" r="r" b="b"/>
            <a:pathLst>
              <a:path w="6060234" h="6067819">
                <a:moveTo>
                  <a:pt x="0" y="0"/>
                </a:moveTo>
                <a:lnTo>
                  <a:pt x="6060234" y="0"/>
                </a:lnTo>
                <a:lnTo>
                  <a:pt x="6060234" y="6067818"/>
                </a:lnTo>
                <a:lnTo>
                  <a:pt x="0" y="60678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55756">
            <a:off x="1164850" y="3535274"/>
            <a:ext cx="1693263" cy="1851480"/>
          </a:xfrm>
          <a:custGeom>
            <a:avLst/>
            <a:gdLst/>
            <a:ahLst/>
            <a:cxnLst/>
            <a:rect l="l" t="t" r="r" b="b"/>
            <a:pathLst>
              <a:path w="1693263" h="1851480">
                <a:moveTo>
                  <a:pt x="0" y="0"/>
                </a:moveTo>
                <a:lnTo>
                  <a:pt x="1693263" y="0"/>
                </a:lnTo>
                <a:lnTo>
                  <a:pt x="1693263" y="1851480"/>
                </a:lnTo>
                <a:lnTo>
                  <a:pt x="0" y="18514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671029" y="6493651"/>
            <a:ext cx="2831939" cy="2069890"/>
          </a:xfrm>
          <a:custGeom>
            <a:avLst/>
            <a:gdLst/>
            <a:ahLst/>
            <a:cxnLst/>
            <a:rect l="l" t="t" r="r" b="b"/>
            <a:pathLst>
              <a:path w="2831939" h="2069890">
                <a:moveTo>
                  <a:pt x="0" y="0"/>
                </a:moveTo>
                <a:lnTo>
                  <a:pt x="2831939" y="0"/>
                </a:lnTo>
                <a:lnTo>
                  <a:pt x="2831939" y="2069889"/>
                </a:lnTo>
                <a:lnTo>
                  <a:pt x="0" y="20698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896215">
            <a:off x="5795094" y="6739357"/>
            <a:ext cx="1365305" cy="1594305"/>
          </a:xfrm>
          <a:custGeom>
            <a:avLst/>
            <a:gdLst/>
            <a:ahLst/>
            <a:cxnLst/>
            <a:rect l="l" t="t" r="r" b="b"/>
            <a:pathLst>
              <a:path w="1365305" h="1594305">
                <a:moveTo>
                  <a:pt x="0" y="0"/>
                </a:moveTo>
                <a:lnTo>
                  <a:pt x="1365305" y="0"/>
                </a:lnTo>
                <a:lnTo>
                  <a:pt x="1365305" y="1594305"/>
                </a:lnTo>
                <a:lnTo>
                  <a:pt x="0" y="15943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85124" y="5824888"/>
            <a:ext cx="1411568" cy="1760459"/>
          </a:xfrm>
          <a:custGeom>
            <a:avLst/>
            <a:gdLst/>
            <a:ahLst/>
            <a:cxnLst/>
            <a:rect l="l" t="t" r="r" b="b"/>
            <a:pathLst>
              <a:path w="1411568" h="1760459">
                <a:moveTo>
                  <a:pt x="0" y="0"/>
                </a:moveTo>
                <a:lnTo>
                  <a:pt x="1411568" y="0"/>
                </a:lnTo>
                <a:lnTo>
                  <a:pt x="1411568" y="1760459"/>
                </a:lnTo>
                <a:lnTo>
                  <a:pt x="0" y="17604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53249">
            <a:off x="5400575" y="4513133"/>
            <a:ext cx="1442049" cy="1698344"/>
          </a:xfrm>
          <a:custGeom>
            <a:avLst/>
            <a:gdLst/>
            <a:ahLst/>
            <a:cxnLst/>
            <a:rect l="l" t="t" r="r" b="b"/>
            <a:pathLst>
              <a:path w="1442049" h="1698344">
                <a:moveTo>
                  <a:pt x="0" y="0"/>
                </a:moveTo>
                <a:lnTo>
                  <a:pt x="1442049" y="0"/>
                </a:lnTo>
                <a:lnTo>
                  <a:pt x="1442049" y="1698344"/>
                </a:lnTo>
                <a:lnTo>
                  <a:pt x="0" y="16983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442483">
            <a:off x="1502714" y="551403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D2C2EA-65F5-0049-99B6-F2F16420AB8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625" y="867195"/>
            <a:ext cx="1859025" cy="1859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F8022F-3DAF-2C48-9907-95A7671BB72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84398" y="1730124"/>
            <a:ext cx="162052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2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9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32993" y="1028700"/>
            <a:ext cx="10426307" cy="8229600"/>
            <a:chOff x="0" y="0"/>
            <a:chExt cx="13031414" cy="10285840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2886635" cy="10141060"/>
            </a:xfrm>
            <a:custGeom>
              <a:avLst/>
              <a:gdLst/>
              <a:ahLst/>
              <a:cxnLst/>
              <a:rect l="l" t="t" r="r" b="b"/>
              <a:pathLst>
                <a:path w="12886635" h="10141060">
                  <a:moveTo>
                    <a:pt x="0" y="0"/>
                  </a:moveTo>
                  <a:lnTo>
                    <a:pt x="12886634" y="0"/>
                  </a:lnTo>
                  <a:lnTo>
                    <a:pt x="12886634" y="10141060"/>
                  </a:lnTo>
                  <a:lnTo>
                    <a:pt x="0" y="10141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031414" cy="10285840"/>
            </a:xfrm>
            <a:custGeom>
              <a:avLst/>
              <a:gdLst/>
              <a:ahLst/>
              <a:cxnLst/>
              <a:rect l="l" t="t" r="r" b="b"/>
              <a:pathLst>
                <a:path w="13031414" h="10285840">
                  <a:moveTo>
                    <a:pt x="12886634" y="10141060"/>
                  </a:moveTo>
                  <a:lnTo>
                    <a:pt x="13031414" y="10141060"/>
                  </a:lnTo>
                  <a:lnTo>
                    <a:pt x="13031414" y="10285840"/>
                  </a:lnTo>
                  <a:lnTo>
                    <a:pt x="12886634" y="10285840"/>
                  </a:lnTo>
                  <a:lnTo>
                    <a:pt x="12886634" y="1014106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141060"/>
                  </a:lnTo>
                  <a:lnTo>
                    <a:pt x="0" y="10141060"/>
                  </a:lnTo>
                  <a:lnTo>
                    <a:pt x="0" y="144780"/>
                  </a:lnTo>
                  <a:close/>
                  <a:moveTo>
                    <a:pt x="0" y="10141060"/>
                  </a:moveTo>
                  <a:lnTo>
                    <a:pt x="144780" y="10141060"/>
                  </a:lnTo>
                  <a:lnTo>
                    <a:pt x="144780" y="10285840"/>
                  </a:lnTo>
                  <a:lnTo>
                    <a:pt x="0" y="10285840"/>
                  </a:lnTo>
                  <a:lnTo>
                    <a:pt x="0" y="10141060"/>
                  </a:lnTo>
                  <a:close/>
                  <a:moveTo>
                    <a:pt x="12886634" y="144780"/>
                  </a:moveTo>
                  <a:lnTo>
                    <a:pt x="13031414" y="144780"/>
                  </a:lnTo>
                  <a:lnTo>
                    <a:pt x="13031414" y="10141060"/>
                  </a:lnTo>
                  <a:lnTo>
                    <a:pt x="12886634" y="10141060"/>
                  </a:lnTo>
                  <a:lnTo>
                    <a:pt x="12886634" y="144780"/>
                  </a:lnTo>
                  <a:close/>
                  <a:moveTo>
                    <a:pt x="144780" y="10141060"/>
                  </a:moveTo>
                  <a:lnTo>
                    <a:pt x="12886634" y="10141060"/>
                  </a:lnTo>
                  <a:lnTo>
                    <a:pt x="12886634" y="10285840"/>
                  </a:lnTo>
                  <a:lnTo>
                    <a:pt x="144780" y="10285840"/>
                  </a:lnTo>
                  <a:lnTo>
                    <a:pt x="144780" y="10141060"/>
                  </a:lnTo>
                  <a:close/>
                  <a:moveTo>
                    <a:pt x="12886634" y="0"/>
                  </a:moveTo>
                  <a:lnTo>
                    <a:pt x="13031414" y="0"/>
                  </a:lnTo>
                  <a:lnTo>
                    <a:pt x="13031414" y="144780"/>
                  </a:lnTo>
                  <a:lnTo>
                    <a:pt x="12886634" y="144780"/>
                  </a:lnTo>
                  <a:lnTo>
                    <a:pt x="128866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886634" y="0"/>
                  </a:lnTo>
                  <a:lnTo>
                    <a:pt x="128866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133171" y="709335"/>
            <a:ext cx="7825952" cy="1178960"/>
            <a:chOff x="0" y="0"/>
            <a:chExt cx="9781337" cy="1473533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9636557" cy="1328754"/>
            </a:xfrm>
            <a:custGeom>
              <a:avLst/>
              <a:gdLst/>
              <a:ahLst/>
              <a:cxnLst/>
              <a:rect l="l" t="t" r="r" b="b"/>
              <a:pathLst>
                <a:path w="9636557" h="1328754">
                  <a:moveTo>
                    <a:pt x="0" y="0"/>
                  </a:moveTo>
                  <a:lnTo>
                    <a:pt x="9636557" y="0"/>
                  </a:lnTo>
                  <a:lnTo>
                    <a:pt x="9636557" y="1328754"/>
                  </a:lnTo>
                  <a:lnTo>
                    <a:pt x="0" y="1328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9781336" cy="1473533"/>
            </a:xfrm>
            <a:custGeom>
              <a:avLst/>
              <a:gdLst/>
              <a:ahLst/>
              <a:cxnLst/>
              <a:rect l="l" t="t" r="r" b="b"/>
              <a:pathLst>
                <a:path w="9781336" h="1473533">
                  <a:moveTo>
                    <a:pt x="9636557" y="1328753"/>
                  </a:moveTo>
                  <a:lnTo>
                    <a:pt x="9781336" y="1328753"/>
                  </a:lnTo>
                  <a:lnTo>
                    <a:pt x="9781336" y="1473533"/>
                  </a:lnTo>
                  <a:lnTo>
                    <a:pt x="9636557" y="1473533"/>
                  </a:lnTo>
                  <a:lnTo>
                    <a:pt x="9636557" y="132875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28753"/>
                  </a:lnTo>
                  <a:lnTo>
                    <a:pt x="0" y="1328753"/>
                  </a:lnTo>
                  <a:lnTo>
                    <a:pt x="0" y="144780"/>
                  </a:lnTo>
                  <a:close/>
                  <a:moveTo>
                    <a:pt x="0" y="1328753"/>
                  </a:moveTo>
                  <a:lnTo>
                    <a:pt x="144780" y="1328753"/>
                  </a:lnTo>
                  <a:lnTo>
                    <a:pt x="144780" y="1473533"/>
                  </a:lnTo>
                  <a:lnTo>
                    <a:pt x="0" y="1473533"/>
                  </a:lnTo>
                  <a:lnTo>
                    <a:pt x="0" y="1328753"/>
                  </a:lnTo>
                  <a:close/>
                  <a:moveTo>
                    <a:pt x="9636557" y="144780"/>
                  </a:moveTo>
                  <a:lnTo>
                    <a:pt x="9781336" y="144780"/>
                  </a:lnTo>
                  <a:lnTo>
                    <a:pt x="9781336" y="1328753"/>
                  </a:lnTo>
                  <a:lnTo>
                    <a:pt x="9636557" y="1328753"/>
                  </a:lnTo>
                  <a:lnTo>
                    <a:pt x="9636557" y="144780"/>
                  </a:lnTo>
                  <a:close/>
                  <a:moveTo>
                    <a:pt x="144780" y="1328753"/>
                  </a:moveTo>
                  <a:lnTo>
                    <a:pt x="9636557" y="1328753"/>
                  </a:lnTo>
                  <a:lnTo>
                    <a:pt x="9636557" y="1473533"/>
                  </a:lnTo>
                  <a:lnTo>
                    <a:pt x="144780" y="1473533"/>
                  </a:lnTo>
                  <a:lnTo>
                    <a:pt x="144780" y="1328753"/>
                  </a:lnTo>
                  <a:close/>
                  <a:moveTo>
                    <a:pt x="9636557" y="0"/>
                  </a:moveTo>
                  <a:lnTo>
                    <a:pt x="9781336" y="0"/>
                  </a:lnTo>
                  <a:lnTo>
                    <a:pt x="9781336" y="144780"/>
                  </a:lnTo>
                  <a:lnTo>
                    <a:pt x="9636557" y="144780"/>
                  </a:lnTo>
                  <a:lnTo>
                    <a:pt x="963655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636557" y="0"/>
                  </a:lnTo>
                  <a:lnTo>
                    <a:pt x="963655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028700" y="3412749"/>
            <a:ext cx="7872213" cy="7045631"/>
          </a:xfrm>
          <a:custGeom>
            <a:avLst/>
            <a:gdLst/>
            <a:ahLst/>
            <a:cxnLst/>
            <a:rect l="l" t="t" r="r" b="b"/>
            <a:pathLst>
              <a:path w="7872213" h="7045631">
                <a:moveTo>
                  <a:pt x="0" y="0"/>
                </a:moveTo>
                <a:lnTo>
                  <a:pt x="7872213" y="0"/>
                </a:lnTo>
                <a:lnTo>
                  <a:pt x="7872213" y="7045631"/>
                </a:lnTo>
                <a:lnTo>
                  <a:pt x="0" y="7045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4B6213-BFA5-3D48-B3F9-DBD3C4BE4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939" y="1887366"/>
            <a:ext cx="8039100" cy="695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9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52601" y="1028700"/>
            <a:ext cx="15506700" cy="8229600"/>
            <a:chOff x="0" y="0"/>
            <a:chExt cx="13031414" cy="10285840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2886635" cy="10141060"/>
            </a:xfrm>
            <a:custGeom>
              <a:avLst/>
              <a:gdLst/>
              <a:ahLst/>
              <a:cxnLst/>
              <a:rect l="l" t="t" r="r" b="b"/>
              <a:pathLst>
                <a:path w="12886635" h="10141060">
                  <a:moveTo>
                    <a:pt x="0" y="0"/>
                  </a:moveTo>
                  <a:lnTo>
                    <a:pt x="12886634" y="0"/>
                  </a:lnTo>
                  <a:lnTo>
                    <a:pt x="12886634" y="10141060"/>
                  </a:lnTo>
                  <a:lnTo>
                    <a:pt x="0" y="10141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031414" cy="10285840"/>
            </a:xfrm>
            <a:custGeom>
              <a:avLst/>
              <a:gdLst/>
              <a:ahLst/>
              <a:cxnLst/>
              <a:rect l="l" t="t" r="r" b="b"/>
              <a:pathLst>
                <a:path w="13031414" h="10285840">
                  <a:moveTo>
                    <a:pt x="12886634" y="10141060"/>
                  </a:moveTo>
                  <a:lnTo>
                    <a:pt x="13031414" y="10141060"/>
                  </a:lnTo>
                  <a:lnTo>
                    <a:pt x="13031414" y="10285840"/>
                  </a:lnTo>
                  <a:lnTo>
                    <a:pt x="12886634" y="10285840"/>
                  </a:lnTo>
                  <a:lnTo>
                    <a:pt x="12886634" y="1014106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141060"/>
                  </a:lnTo>
                  <a:lnTo>
                    <a:pt x="0" y="10141060"/>
                  </a:lnTo>
                  <a:lnTo>
                    <a:pt x="0" y="144780"/>
                  </a:lnTo>
                  <a:close/>
                  <a:moveTo>
                    <a:pt x="0" y="10141060"/>
                  </a:moveTo>
                  <a:lnTo>
                    <a:pt x="144780" y="10141060"/>
                  </a:lnTo>
                  <a:lnTo>
                    <a:pt x="144780" y="10285840"/>
                  </a:lnTo>
                  <a:lnTo>
                    <a:pt x="0" y="10285840"/>
                  </a:lnTo>
                  <a:lnTo>
                    <a:pt x="0" y="10141060"/>
                  </a:lnTo>
                  <a:close/>
                  <a:moveTo>
                    <a:pt x="12886634" y="144780"/>
                  </a:moveTo>
                  <a:lnTo>
                    <a:pt x="13031414" y="144780"/>
                  </a:lnTo>
                  <a:lnTo>
                    <a:pt x="13031414" y="10141060"/>
                  </a:lnTo>
                  <a:lnTo>
                    <a:pt x="12886634" y="10141060"/>
                  </a:lnTo>
                  <a:lnTo>
                    <a:pt x="12886634" y="144780"/>
                  </a:lnTo>
                  <a:close/>
                  <a:moveTo>
                    <a:pt x="144780" y="10141060"/>
                  </a:moveTo>
                  <a:lnTo>
                    <a:pt x="12886634" y="10141060"/>
                  </a:lnTo>
                  <a:lnTo>
                    <a:pt x="12886634" y="10285840"/>
                  </a:lnTo>
                  <a:lnTo>
                    <a:pt x="144780" y="10285840"/>
                  </a:lnTo>
                  <a:lnTo>
                    <a:pt x="144780" y="10141060"/>
                  </a:lnTo>
                  <a:close/>
                  <a:moveTo>
                    <a:pt x="12886634" y="0"/>
                  </a:moveTo>
                  <a:lnTo>
                    <a:pt x="13031414" y="0"/>
                  </a:lnTo>
                  <a:lnTo>
                    <a:pt x="13031414" y="144780"/>
                  </a:lnTo>
                  <a:lnTo>
                    <a:pt x="12886634" y="144780"/>
                  </a:lnTo>
                  <a:lnTo>
                    <a:pt x="128866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886634" y="0"/>
                  </a:lnTo>
                  <a:lnTo>
                    <a:pt x="128866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6DE9D91-464B-234F-9578-3F26C07BD184}"/>
              </a:ext>
            </a:extLst>
          </p:cNvPr>
          <p:cNvSpPr txBox="1"/>
          <p:nvPr/>
        </p:nvSpPr>
        <p:spPr>
          <a:xfrm>
            <a:off x="2537469" y="4149360"/>
            <a:ext cx="14138493" cy="334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Cách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nhân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phân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số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và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cách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chia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phân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số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?</a:t>
            </a:r>
            <a:endParaRPr lang="en-VN" sz="6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685800" indent="-6858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Cách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tìm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phân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số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của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một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số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?</a:t>
            </a:r>
            <a:endParaRPr lang="en-VN" sz="6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VN" sz="6000" dirty="0">
              <a:latin typeface="Cambria" panose="0204050305040603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457923-F987-0D49-8C92-522EF6BA2FCD}"/>
              </a:ext>
            </a:extLst>
          </p:cNvPr>
          <p:cNvGrpSpPr/>
          <p:nvPr/>
        </p:nvGrpSpPr>
        <p:grpSpPr>
          <a:xfrm>
            <a:off x="5563443" y="2064756"/>
            <a:ext cx="7825952" cy="1863999"/>
            <a:chOff x="5563443" y="2064756"/>
            <a:chExt cx="7825952" cy="1863999"/>
          </a:xfrm>
        </p:grpSpPr>
        <p:grpSp>
          <p:nvGrpSpPr>
            <p:cNvPr id="5" name="Group 5"/>
            <p:cNvGrpSpPr/>
            <p:nvPr/>
          </p:nvGrpSpPr>
          <p:grpSpPr>
            <a:xfrm>
              <a:off x="5563443" y="2064756"/>
              <a:ext cx="7825952" cy="1178960"/>
              <a:chOff x="0" y="0"/>
              <a:chExt cx="9781337" cy="147353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72390" y="72390"/>
                <a:ext cx="9636557" cy="1328754"/>
              </a:xfrm>
              <a:custGeom>
                <a:avLst/>
                <a:gdLst/>
                <a:ahLst/>
                <a:cxnLst/>
                <a:rect l="l" t="t" r="r" b="b"/>
                <a:pathLst>
                  <a:path w="9636557" h="1328754">
                    <a:moveTo>
                      <a:pt x="0" y="0"/>
                    </a:moveTo>
                    <a:lnTo>
                      <a:pt x="9636557" y="0"/>
                    </a:lnTo>
                    <a:lnTo>
                      <a:pt x="9636557" y="1328754"/>
                    </a:lnTo>
                    <a:lnTo>
                      <a:pt x="0" y="13287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VN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0" y="0"/>
                <a:ext cx="9781336" cy="1473533"/>
              </a:xfrm>
              <a:custGeom>
                <a:avLst/>
                <a:gdLst/>
                <a:ahLst/>
                <a:cxnLst/>
                <a:rect l="l" t="t" r="r" b="b"/>
                <a:pathLst>
                  <a:path w="9781336" h="1473533">
                    <a:moveTo>
                      <a:pt x="9636557" y="1328753"/>
                    </a:moveTo>
                    <a:lnTo>
                      <a:pt x="9781336" y="1328753"/>
                    </a:lnTo>
                    <a:lnTo>
                      <a:pt x="9781336" y="1473533"/>
                    </a:lnTo>
                    <a:lnTo>
                      <a:pt x="9636557" y="1473533"/>
                    </a:lnTo>
                    <a:lnTo>
                      <a:pt x="9636557" y="132875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328753"/>
                    </a:lnTo>
                    <a:lnTo>
                      <a:pt x="0" y="1328753"/>
                    </a:lnTo>
                    <a:lnTo>
                      <a:pt x="0" y="144780"/>
                    </a:lnTo>
                    <a:close/>
                    <a:moveTo>
                      <a:pt x="0" y="1328753"/>
                    </a:moveTo>
                    <a:lnTo>
                      <a:pt x="144780" y="1328753"/>
                    </a:lnTo>
                    <a:lnTo>
                      <a:pt x="144780" y="1473533"/>
                    </a:lnTo>
                    <a:lnTo>
                      <a:pt x="0" y="1473533"/>
                    </a:lnTo>
                    <a:lnTo>
                      <a:pt x="0" y="1328753"/>
                    </a:lnTo>
                    <a:close/>
                    <a:moveTo>
                      <a:pt x="9636557" y="144780"/>
                    </a:moveTo>
                    <a:lnTo>
                      <a:pt x="9781336" y="144780"/>
                    </a:lnTo>
                    <a:lnTo>
                      <a:pt x="9781336" y="1328753"/>
                    </a:lnTo>
                    <a:lnTo>
                      <a:pt x="9636557" y="1328753"/>
                    </a:lnTo>
                    <a:lnTo>
                      <a:pt x="9636557" y="144780"/>
                    </a:lnTo>
                    <a:close/>
                    <a:moveTo>
                      <a:pt x="144780" y="1328753"/>
                    </a:moveTo>
                    <a:lnTo>
                      <a:pt x="9636557" y="1328753"/>
                    </a:lnTo>
                    <a:lnTo>
                      <a:pt x="9636557" y="1473533"/>
                    </a:lnTo>
                    <a:lnTo>
                      <a:pt x="144780" y="1473533"/>
                    </a:lnTo>
                    <a:lnTo>
                      <a:pt x="144780" y="1328753"/>
                    </a:lnTo>
                    <a:close/>
                    <a:moveTo>
                      <a:pt x="9636557" y="0"/>
                    </a:moveTo>
                    <a:lnTo>
                      <a:pt x="9781336" y="0"/>
                    </a:lnTo>
                    <a:lnTo>
                      <a:pt x="9781336" y="144780"/>
                    </a:lnTo>
                    <a:lnTo>
                      <a:pt x="9636557" y="144780"/>
                    </a:lnTo>
                    <a:lnTo>
                      <a:pt x="963655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636557" y="0"/>
                    </a:lnTo>
                    <a:lnTo>
                      <a:pt x="963655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51694D-D372-3544-BD35-1EBB0BABF1B0}"/>
                </a:ext>
              </a:extLst>
            </p:cNvPr>
            <p:cNvSpPr txBox="1"/>
            <p:nvPr/>
          </p:nvSpPr>
          <p:spPr>
            <a:xfrm>
              <a:off x="7459623" y="2174429"/>
              <a:ext cx="40926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54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hắc</a:t>
              </a:r>
              <a:r>
                <a:rPr lang="en-US" sz="54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lại</a:t>
              </a:r>
              <a:r>
                <a:rPr lang="en-US" sz="54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:</a:t>
              </a:r>
              <a:endParaRPr lang="en-VN" sz="5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endParaRPr>
            </a:p>
            <a:p>
              <a:pPr algn="ctr"/>
              <a:endParaRPr lang="en-VN" sz="5400" dirty="0"/>
            </a:p>
          </p:txBody>
        </p:sp>
      </p:grpSp>
      <p:sp>
        <p:nvSpPr>
          <p:cNvPr id="12" name="Freeform 8">
            <a:extLst>
              <a:ext uri="{FF2B5EF4-FFF2-40B4-BE49-F238E27FC236}">
                <a16:creationId xmlns:a16="http://schemas.microsoft.com/office/drawing/2014/main" id="{289208A6-27AA-584A-B18F-DFAF5EBCC89B}"/>
              </a:ext>
            </a:extLst>
          </p:cNvPr>
          <p:cNvSpPr/>
          <p:nvPr/>
        </p:nvSpPr>
        <p:spPr>
          <a:xfrm rot="-1555756">
            <a:off x="3522397" y="1366415"/>
            <a:ext cx="1693263" cy="1851480"/>
          </a:xfrm>
          <a:custGeom>
            <a:avLst/>
            <a:gdLst/>
            <a:ahLst/>
            <a:cxnLst/>
            <a:rect l="l" t="t" r="r" b="b"/>
            <a:pathLst>
              <a:path w="1693263" h="1851480">
                <a:moveTo>
                  <a:pt x="0" y="0"/>
                </a:moveTo>
                <a:lnTo>
                  <a:pt x="1693263" y="0"/>
                </a:lnTo>
                <a:lnTo>
                  <a:pt x="1693263" y="1851480"/>
                </a:lnTo>
                <a:lnTo>
                  <a:pt x="0" y="185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3A1E6503-0602-2046-A6BF-536E31BE991C}"/>
              </a:ext>
            </a:extLst>
          </p:cNvPr>
          <p:cNvSpPr/>
          <p:nvPr/>
        </p:nvSpPr>
        <p:spPr>
          <a:xfrm rot="-953249">
            <a:off x="14469955" y="7045368"/>
            <a:ext cx="2780450" cy="3035523"/>
          </a:xfrm>
          <a:custGeom>
            <a:avLst/>
            <a:gdLst/>
            <a:ahLst/>
            <a:cxnLst/>
            <a:rect l="l" t="t" r="r" b="b"/>
            <a:pathLst>
              <a:path w="1442049" h="1698344">
                <a:moveTo>
                  <a:pt x="0" y="0"/>
                </a:moveTo>
                <a:lnTo>
                  <a:pt x="1442049" y="0"/>
                </a:lnTo>
                <a:lnTo>
                  <a:pt x="1442049" y="1698344"/>
                </a:lnTo>
                <a:lnTo>
                  <a:pt x="0" y="16983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106E2FF-440F-E442-AF0E-C3DC8B34DC71}"/>
              </a:ext>
            </a:extLst>
          </p:cNvPr>
          <p:cNvSpPr/>
          <p:nvPr/>
        </p:nvSpPr>
        <p:spPr>
          <a:xfrm rot="-442483">
            <a:off x="374994" y="721339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5354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9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52601" y="1028700"/>
            <a:ext cx="15506700" cy="8229600"/>
            <a:chOff x="0" y="0"/>
            <a:chExt cx="13031414" cy="10285840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2886635" cy="10141060"/>
            </a:xfrm>
            <a:custGeom>
              <a:avLst/>
              <a:gdLst/>
              <a:ahLst/>
              <a:cxnLst/>
              <a:rect l="l" t="t" r="r" b="b"/>
              <a:pathLst>
                <a:path w="12886635" h="10141060">
                  <a:moveTo>
                    <a:pt x="0" y="0"/>
                  </a:moveTo>
                  <a:lnTo>
                    <a:pt x="12886634" y="0"/>
                  </a:lnTo>
                  <a:lnTo>
                    <a:pt x="12886634" y="10141060"/>
                  </a:lnTo>
                  <a:lnTo>
                    <a:pt x="0" y="10141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031414" cy="10285840"/>
            </a:xfrm>
            <a:custGeom>
              <a:avLst/>
              <a:gdLst/>
              <a:ahLst/>
              <a:cxnLst/>
              <a:rect l="l" t="t" r="r" b="b"/>
              <a:pathLst>
                <a:path w="13031414" h="10285840">
                  <a:moveTo>
                    <a:pt x="12886634" y="10141060"/>
                  </a:moveTo>
                  <a:lnTo>
                    <a:pt x="13031414" y="10141060"/>
                  </a:lnTo>
                  <a:lnTo>
                    <a:pt x="13031414" y="10285840"/>
                  </a:lnTo>
                  <a:lnTo>
                    <a:pt x="12886634" y="10285840"/>
                  </a:lnTo>
                  <a:lnTo>
                    <a:pt x="12886634" y="1014106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141060"/>
                  </a:lnTo>
                  <a:lnTo>
                    <a:pt x="0" y="10141060"/>
                  </a:lnTo>
                  <a:lnTo>
                    <a:pt x="0" y="144780"/>
                  </a:lnTo>
                  <a:close/>
                  <a:moveTo>
                    <a:pt x="0" y="10141060"/>
                  </a:moveTo>
                  <a:lnTo>
                    <a:pt x="144780" y="10141060"/>
                  </a:lnTo>
                  <a:lnTo>
                    <a:pt x="144780" y="10285840"/>
                  </a:lnTo>
                  <a:lnTo>
                    <a:pt x="0" y="10285840"/>
                  </a:lnTo>
                  <a:lnTo>
                    <a:pt x="0" y="10141060"/>
                  </a:lnTo>
                  <a:close/>
                  <a:moveTo>
                    <a:pt x="12886634" y="144780"/>
                  </a:moveTo>
                  <a:lnTo>
                    <a:pt x="13031414" y="144780"/>
                  </a:lnTo>
                  <a:lnTo>
                    <a:pt x="13031414" y="10141060"/>
                  </a:lnTo>
                  <a:lnTo>
                    <a:pt x="12886634" y="10141060"/>
                  </a:lnTo>
                  <a:lnTo>
                    <a:pt x="12886634" y="144780"/>
                  </a:lnTo>
                  <a:close/>
                  <a:moveTo>
                    <a:pt x="144780" y="10141060"/>
                  </a:moveTo>
                  <a:lnTo>
                    <a:pt x="12886634" y="10141060"/>
                  </a:lnTo>
                  <a:lnTo>
                    <a:pt x="12886634" y="10285840"/>
                  </a:lnTo>
                  <a:lnTo>
                    <a:pt x="144780" y="10285840"/>
                  </a:lnTo>
                  <a:lnTo>
                    <a:pt x="144780" y="10141060"/>
                  </a:lnTo>
                  <a:close/>
                  <a:moveTo>
                    <a:pt x="12886634" y="0"/>
                  </a:moveTo>
                  <a:lnTo>
                    <a:pt x="13031414" y="0"/>
                  </a:lnTo>
                  <a:lnTo>
                    <a:pt x="13031414" y="144780"/>
                  </a:lnTo>
                  <a:lnTo>
                    <a:pt x="12886634" y="144780"/>
                  </a:lnTo>
                  <a:lnTo>
                    <a:pt x="128866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886634" y="0"/>
                  </a:lnTo>
                  <a:lnTo>
                    <a:pt x="128866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3B7976-45D1-E747-BE08-2BC3D8869F85}"/>
              </a:ext>
            </a:extLst>
          </p:cNvPr>
          <p:cNvGrpSpPr/>
          <p:nvPr/>
        </p:nvGrpSpPr>
        <p:grpSpPr>
          <a:xfrm>
            <a:off x="5563443" y="2064756"/>
            <a:ext cx="7825952" cy="1863999"/>
            <a:chOff x="5563443" y="2064756"/>
            <a:chExt cx="7825952" cy="1863999"/>
          </a:xfrm>
        </p:grpSpPr>
        <p:grpSp>
          <p:nvGrpSpPr>
            <p:cNvPr id="5" name="Group 5"/>
            <p:cNvGrpSpPr/>
            <p:nvPr/>
          </p:nvGrpSpPr>
          <p:grpSpPr>
            <a:xfrm>
              <a:off x="5563443" y="2064756"/>
              <a:ext cx="7825952" cy="1178960"/>
              <a:chOff x="0" y="0"/>
              <a:chExt cx="9781337" cy="147353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72390" y="72390"/>
                <a:ext cx="9636557" cy="1328754"/>
              </a:xfrm>
              <a:custGeom>
                <a:avLst/>
                <a:gdLst/>
                <a:ahLst/>
                <a:cxnLst/>
                <a:rect l="l" t="t" r="r" b="b"/>
                <a:pathLst>
                  <a:path w="9636557" h="1328754">
                    <a:moveTo>
                      <a:pt x="0" y="0"/>
                    </a:moveTo>
                    <a:lnTo>
                      <a:pt x="9636557" y="0"/>
                    </a:lnTo>
                    <a:lnTo>
                      <a:pt x="9636557" y="1328754"/>
                    </a:lnTo>
                    <a:lnTo>
                      <a:pt x="0" y="13287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VN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0" y="0"/>
                <a:ext cx="9781336" cy="1473533"/>
              </a:xfrm>
              <a:custGeom>
                <a:avLst/>
                <a:gdLst/>
                <a:ahLst/>
                <a:cxnLst/>
                <a:rect l="l" t="t" r="r" b="b"/>
                <a:pathLst>
                  <a:path w="9781336" h="1473533">
                    <a:moveTo>
                      <a:pt x="9636557" y="1328753"/>
                    </a:moveTo>
                    <a:lnTo>
                      <a:pt x="9781336" y="1328753"/>
                    </a:lnTo>
                    <a:lnTo>
                      <a:pt x="9781336" y="1473533"/>
                    </a:lnTo>
                    <a:lnTo>
                      <a:pt x="9636557" y="1473533"/>
                    </a:lnTo>
                    <a:lnTo>
                      <a:pt x="9636557" y="132875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328753"/>
                    </a:lnTo>
                    <a:lnTo>
                      <a:pt x="0" y="1328753"/>
                    </a:lnTo>
                    <a:lnTo>
                      <a:pt x="0" y="144780"/>
                    </a:lnTo>
                    <a:close/>
                    <a:moveTo>
                      <a:pt x="0" y="1328753"/>
                    </a:moveTo>
                    <a:lnTo>
                      <a:pt x="144780" y="1328753"/>
                    </a:lnTo>
                    <a:lnTo>
                      <a:pt x="144780" y="1473533"/>
                    </a:lnTo>
                    <a:lnTo>
                      <a:pt x="0" y="1473533"/>
                    </a:lnTo>
                    <a:lnTo>
                      <a:pt x="0" y="1328753"/>
                    </a:lnTo>
                    <a:close/>
                    <a:moveTo>
                      <a:pt x="9636557" y="144780"/>
                    </a:moveTo>
                    <a:lnTo>
                      <a:pt x="9781336" y="144780"/>
                    </a:lnTo>
                    <a:lnTo>
                      <a:pt x="9781336" y="1328753"/>
                    </a:lnTo>
                    <a:lnTo>
                      <a:pt x="9636557" y="1328753"/>
                    </a:lnTo>
                    <a:lnTo>
                      <a:pt x="9636557" y="144780"/>
                    </a:lnTo>
                    <a:close/>
                    <a:moveTo>
                      <a:pt x="144780" y="1328753"/>
                    </a:moveTo>
                    <a:lnTo>
                      <a:pt x="9636557" y="1328753"/>
                    </a:lnTo>
                    <a:lnTo>
                      <a:pt x="9636557" y="1473533"/>
                    </a:lnTo>
                    <a:lnTo>
                      <a:pt x="144780" y="1473533"/>
                    </a:lnTo>
                    <a:lnTo>
                      <a:pt x="144780" y="1328753"/>
                    </a:lnTo>
                    <a:close/>
                    <a:moveTo>
                      <a:pt x="9636557" y="0"/>
                    </a:moveTo>
                    <a:lnTo>
                      <a:pt x="9781336" y="0"/>
                    </a:lnTo>
                    <a:lnTo>
                      <a:pt x="9781336" y="144780"/>
                    </a:lnTo>
                    <a:lnTo>
                      <a:pt x="9636557" y="144780"/>
                    </a:lnTo>
                    <a:lnTo>
                      <a:pt x="963655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636557" y="0"/>
                    </a:lnTo>
                    <a:lnTo>
                      <a:pt x="963655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51694D-D372-3544-BD35-1EBB0BABF1B0}"/>
                </a:ext>
              </a:extLst>
            </p:cNvPr>
            <p:cNvSpPr txBox="1"/>
            <p:nvPr/>
          </p:nvSpPr>
          <p:spPr>
            <a:xfrm>
              <a:off x="7459623" y="2174429"/>
              <a:ext cx="40926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54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hắc</a:t>
              </a:r>
              <a:r>
                <a:rPr lang="en-US" sz="54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lại</a:t>
              </a:r>
              <a:r>
                <a:rPr lang="en-US" sz="54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:</a:t>
              </a:r>
              <a:endParaRPr lang="en-VN" sz="5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endParaRPr>
            </a:p>
            <a:p>
              <a:pPr algn="ctr"/>
              <a:endParaRPr lang="en-VN" sz="5400" dirty="0"/>
            </a:p>
          </p:txBody>
        </p:sp>
      </p:grpSp>
      <p:sp>
        <p:nvSpPr>
          <p:cNvPr id="12" name="Freeform 8">
            <a:extLst>
              <a:ext uri="{FF2B5EF4-FFF2-40B4-BE49-F238E27FC236}">
                <a16:creationId xmlns:a16="http://schemas.microsoft.com/office/drawing/2014/main" id="{289208A6-27AA-584A-B18F-DFAF5EBCC89B}"/>
              </a:ext>
            </a:extLst>
          </p:cNvPr>
          <p:cNvSpPr/>
          <p:nvPr/>
        </p:nvSpPr>
        <p:spPr>
          <a:xfrm rot="-1555756">
            <a:off x="3522397" y="1366415"/>
            <a:ext cx="1693263" cy="1851480"/>
          </a:xfrm>
          <a:custGeom>
            <a:avLst/>
            <a:gdLst/>
            <a:ahLst/>
            <a:cxnLst/>
            <a:rect l="l" t="t" r="r" b="b"/>
            <a:pathLst>
              <a:path w="1693263" h="1851480">
                <a:moveTo>
                  <a:pt x="0" y="0"/>
                </a:moveTo>
                <a:lnTo>
                  <a:pt x="1693263" y="0"/>
                </a:lnTo>
                <a:lnTo>
                  <a:pt x="1693263" y="1851480"/>
                </a:lnTo>
                <a:lnTo>
                  <a:pt x="0" y="185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3A1E6503-0602-2046-A6BF-536E31BE991C}"/>
              </a:ext>
            </a:extLst>
          </p:cNvPr>
          <p:cNvSpPr/>
          <p:nvPr/>
        </p:nvSpPr>
        <p:spPr>
          <a:xfrm rot="-953249">
            <a:off x="14469955" y="7045368"/>
            <a:ext cx="2780450" cy="3035523"/>
          </a:xfrm>
          <a:custGeom>
            <a:avLst/>
            <a:gdLst/>
            <a:ahLst/>
            <a:cxnLst/>
            <a:rect l="l" t="t" r="r" b="b"/>
            <a:pathLst>
              <a:path w="1442049" h="1698344">
                <a:moveTo>
                  <a:pt x="0" y="0"/>
                </a:moveTo>
                <a:lnTo>
                  <a:pt x="1442049" y="0"/>
                </a:lnTo>
                <a:lnTo>
                  <a:pt x="1442049" y="1698344"/>
                </a:lnTo>
                <a:lnTo>
                  <a:pt x="0" y="16983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106E2FF-440F-E442-AF0E-C3DC8B34DC71}"/>
              </a:ext>
            </a:extLst>
          </p:cNvPr>
          <p:cNvSpPr/>
          <p:nvPr/>
        </p:nvSpPr>
        <p:spPr>
          <a:xfrm rot="-442483">
            <a:off x="374994" y="721339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7EF381-1E49-8641-BA2F-E9B085F8BE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6269" y="6983225"/>
            <a:ext cx="6781800" cy="118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F47286-CC8D-8642-8C24-38E61F5283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4900" y="5364963"/>
            <a:ext cx="10998200" cy="1193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D7D04A-8CCF-5D42-BF4C-5AD6F39E6B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3277" y="3783122"/>
            <a:ext cx="84582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4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9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32993" y="1028700"/>
            <a:ext cx="10426307" cy="8229600"/>
            <a:chOff x="0" y="0"/>
            <a:chExt cx="13031414" cy="10285840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2886635" cy="10141060"/>
            </a:xfrm>
            <a:custGeom>
              <a:avLst/>
              <a:gdLst/>
              <a:ahLst/>
              <a:cxnLst/>
              <a:rect l="l" t="t" r="r" b="b"/>
              <a:pathLst>
                <a:path w="12886635" h="10141060">
                  <a:moveTo>
                    <a:pt x="0" y="0"/>
                  </a:moveTo>
                  <a:lnTo>
                    <a:pt x="12886634" y="0"/>
                  </a:lnTo>
                  <a:lnTo>
                    <a:pt x="12886634" y="10141060"/>
                  </a:lnTo>
                  <a:lnTo>
                    <a:pt x="0" y="10141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031414" cy="10285840"/>
            </a:xfrm>
            <a:custGeom>
              <a:avLst/>
              <a:gdLst/>
              <a:ahLst/>
              <a:cxnLst/>
              <a:rect l="l" t="t" r="r" b="b"/>
              <a:pathLst>
                <a:path w="13031414" h="10285840">
                  <a:moveTo>
                    <a:pt x="12886634" y="10141060"/>
                  </a:moveTo>
                  <a:lnTo>
                    <a:pt x="13031414" y="10141060"/>
                  </a:lnTo>
                  <a:lnTo>
                    <a:pt x="13031414" y="10285840"/>
                  </a:lnTo>
                  <a:lnTo>
                    <a:pt x="12886634" y="10285840"/>
                  </a:lnTo>
                  <a:lnTo>
                    <a:pt x="12886634" y="1014106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141060"/>
                  </a:lnTo>
                  <a:lnTo>
                    <a:pt x="0" y="10141060"/>
                  </a:lnTo>
                  <a:lnTo>
                    <a:pt x="0" y="144780"/>
                  </a:lnTo>
                  <a:close/>
                  <a:moveTo>
                    <a:pt x="0" y="10141060"/>
                  </a:moveTo>
                  <a:lnTo>
                    <a:pt x="144780" y="10141060"/>
                  </a:lnTo>
                  <a:lnTo>
                    <a:pt x="144780" y="10285840"/>
                  </a:lnTo>
                  <a:lnTo>
                    <a:pt x="0" y="10285840"/>
                  </a:lnTo>
                  <a:lnTo>
                    <a:pt x="0" y="10141060"/>
                  </a:lnTo>
                  <a:close/>
                  <a:moveTo>
                    <a:pt x="12886634" y="144780"/>
                  </a:moveTo>
                  <a:lnTo>
                    <a:pt x="13031414" y="144780"/>
                  </a:lnTo>
                  <a:lnTo>
                    <a:pt x="13031414" y="10141060"/>
                  </a:lnTo>
                  <a:lnTo>
                    <a:pt x="12886634" y="10141060"/>
                  </a:lnTo>
                  <a:lnTo>
                    <a:pt x="12886634" y="144780"/>
                  </a:lnTo>
                  <a:close/>
                  <a:moveTo>
                    <a:pt x="144780" y="10141060"/>
                  </a:moveTo>
                  <a:lnTo>
                    <a:pt x="12886634" y="10141060"/>
                  </a:lnTo>
                  <a:lnTo>
                    <a:pt x="12886634" y="10285840"/>
                  </a:lnTo>
                  <a:lnTo>
                    <a:pt x="144780" y="10285840"/>
                  </a:lnTo>
                  <a:lnTo>
                    <a:pt x="144780" y="10141060"/>
                  </a:lnTo>
                  <a:close/>
                  <a:moveTo>
                    <a:pt x="12886634" y="0"/>
                  </a:moveTo>
                  <a:lnTo>
                    <a:pt x="13031414" y="0"/>
                  </a:lnTo>
                  <a:lnTo>
                    <a:pt x="13031414" y="144780"/>
                  </a:lnTo>
                  <a:lnTo>
                    <a:pt x="12886634" y="144780"/>
                  </a:lnTo>
                  <a:lnTo>
                    <a:pt x="128866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886634" y="0"/>
                  </a:lnTo>
                  <a:lnTo>
                    <a:pt x="128866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133171" y="709335"/>
            <a:ext cx="7825952" cy="1178960"/>
            <a:chOff x="0" y="0"/>
            <a:chExt cx="9781337" cy="1473533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9636557" cy="1328754"/>
            </a:xfrm>
            <a:custGeom>
              <a:avLst/>
              <a:gdLst/>
              <a:ahLst/>
              <a:cxnLst/>
              <a:rect l="l" t="t" r="r" b="b"/>
              <a:pathLst>
                <a:path w="9636557" h="1328754">
                  <a:moveTo>
                    <a:pt x="0" y="0"/>
                  </a:moveTo>
                  <a:lnTo>
                    <a:pt x="9636557" y="0"/>
                  </a:lnTo>
                  <a:lnTo>
                    <a:pt x="9636557" y="1328754"/>
                  </a:lnTo>
                  <a:lnTo>
                    <a:pt x="0" y="1328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9781336" cy="1473533"/>
            </a:xfrm>
            <a:custGeom>
              <a:avLst/>
              <a:gdLst/>
              <a:ahLst/>
              <a:cxnLst/>
              <a:rect l="l" t="t" r="r" b="b"/>
              <a:pathLst>
                <a:path w="9781336" h="1473533">
                  <a:moveTo>
                    <a:pt x="9636557" y="1328753"/>
                  </a:moveTo>
                  <a:lnTo>
                    <a:pt x="9781336" y="1328753"/>
                  </a:lnTo>
                  <a:lnTo>
                    <a:pt x="9781336" y="1473533"/>
                  </a:lnTo>
                  <a:lnTo>
                    <a:pt x="9636557" y="1473533"/>
                  </a:lnTo>
                  <a:lnTo>
                    <a:pt x="9636557" y="132875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28753"/>
                  </a:lnTo>
                  <a:lnTo>
                    <a:pt x="0" y="1328753"/>
                  </a:lnTo>
                  <a:lnTo>
                    <a:pt x="0" y="144780"/>
                  </a:lnTo>
                  <a:close/>
                  <a:moveTo>
                    <a:pt x="0" y="1328753"/>
                  </a:moveTo>
                  <a:lnTo>
                    <a:pt x="144780" y="1328753"/>
                  </a:lnTo>
                  <a:lnTo>
                    <a:pt x="144780" y="1473533"/>
                  </a:lnTo>
                  <a:lnTo>
                    <a:pt x="0" y="1473533"/>
                  </a:lnTo>
                  <a:lnTo>
                    <a:pt x="0" y="1328753"/>
                  </a:lnTo>
                  <a:close/>
                  <a:moveTo>
                    <a:pt x="9636557" y="144780"/>
                  </a:moveTo>
                  <a:lnTo>
                    <a:pt x="9781336" y="144780"/>
                  </a:lnTo>
                  <a:lnTo>
                    <a:pt x="9781336" y="1328753"/>
                  </a:lnTo>
                  <a:lnTo>
                    <a:pt x="9636557" y="1328753"/>
                  </a:lnTo>
                  <a:lnTo>
                    <a:pt x="9636557" y="144780"/>
                  </a:lnTo>
                  <a:close/>
                  <a:moveTo>
                    <a:pt x="144780" y="1328753"/>
                  </a:moveTo>
                  <a:lnTo>
                    <a:pt x="9636557" y="1328753"/>
                  </a:lnTo>
                  <a:lnTo>
                    <a:pt x="9636557" y="1473533"/>
                  </a:lnTo>
                  <a:lnTo>
                    <a:pt x="144780" y="1473533"/>
                  </a:lnTo>
                  <a:lnTo>
                    <a:pt x="144780" y="1328753"/>
                  </a:lnTo>
                  <a:close/>
                  <a:moveTo>
                    <a:pt x="9636557" y="0"/>
                  </a:moveTo>
                  <a:lnTo>
                    <a:pt x="9781336" y="0"/>
                  </a:lnTo>
                  <a:lnTo>
                    <a:pt x="9781336" y="144780"/>
                  </a:lnTo>
                  <a:lnTo>
                    <a:pt x="9636557" y="144780"/>
                  </a:lnTo>
                  <a:lnTo>
                    <a:pt x="963655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636557" y="0"/>
                  </a:lnTo>
                  <a:lnTo>
                    <a:pt x="963655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028700" y="3412749"/>
            <a:ext cx="7872213" cy="7045631"/>
          </a:xfrm>
          <a:custGeom>
            <a:avLst/>
            <a:gdLst/>
            <a:ahLst/>
            <a:cxnLst/>
            <a:rect l="l" t="t" r="r" b="b"/>
            <a:pathLst>
              <a:path w="7872213" h="7045631">
                <a:moveTo>
                  <a:pt x="0" y="0"/>
                </a:moveTo>
                <a:lnTo>
                  <a:pt x="7872213" y="0"/>
                </a:lnTo>
                <a:lnTo>
                  <a:pt x="7872213" y="7045631"/>
                </a:lnTo>
                <a:lnTo>
                  <a:pt x="0" y="7045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D71178-4F97-7541-9F26-F8B65FEAB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046" y="1946214"/>
            <a:ext cx="8966200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3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4A1613-1A26-8248-90A0-D77A3F535F59}"/>
              </a:ext>
            </a:extLst>
          </p:cNvPr>
          <p:cNvGrpSpPr/>
          <p:nvPr/>
        </p:nvGrpSpPr>
        <p:grpSpPr>
          <a:xfrm>
            <a:off x="1270458" y="1115153"/>
            <a:ext cx="15798342" cy="1034287"/>
            <a:chOff x="1270458" y="1115153"/>
            <a:chExt cx="15798342" cy="1034287"/>
          </a:xfrm>
        </p:grpSpPr>
        <p:grpSp>
          <p:nvGrpSpPr>
            <p:cNvPr id="6" name="Group 6"/>
            <p:cNvGrpSpPr/>
            <p:nvPr/>
          </p:nvGrpSpPr>
          <p:grpSpPr>
            <a:xfrm>
              <a:off x="1270458" y="1115153"/>
              <a:ext cx="15798342" cy="1034287"/>
              <a:chOff x="0" y="0"/>
              <a:chExt cx="16810870" cy="264934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72390" y="72390"/>
                <a:ext cx="16666091" cy="2504561"/>
              </a:xfrm>
              <a:custGeom>
                <a:avLst/>
                <a:gdLst/>
                <a:ahLst/>
                <a:cxnLst/>
                <a:rect l="l" t="t" r="r" b="b"/>
                <a:pathLst>
                  <a:path w="16666091" h="2504561">
                    <a:moveTo>
                      <a:pt x="0" y="0"/>
                    </a:moveTo>
                    <a:lnTo>
                      <a:pt x="16666091" y="0"/>
                    </a:lnTo>
                    <a:lnTo>
                      <a:pt x="16666091" y="2504561"/>
                    </a:lnTo>
                    <a:lnTo>
                      <a:pt x="0" y="25045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E5E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16810870" cy="2649341"/>
              </a:xfrm>
              <a:custGeom>
                <a:avLst/>
                <a:gdLst/>
                <a:ahLst/>
                <a:cxnLst/>
                <a:rect l="l" t="t" r="r" b="b"/>
                <a:pathLst>
                  <a:path w="16810870" h="2649341">
                    <a:moveTo>
                      <a:pt x="16666090" y="2504561"/>
                    </a:moveTo>
                    <a:lnTo>
                      <a:pt x="16810870" y="2504561"/>
                    </a:lnTo>
                    <a:lnTo>
                      <a:pt x="16810870" y="2649341"/>
                    </a:lnTo>
                    <a:lnTo>
                      <a:pt x="16666090" y="2649341"/>
                    </a:lnTo>
                    <a:lnTo>
                      <a:pt x="16666090" y="2504561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504561"/>
                    </a:lnTo>
                    <a:lnTo>
                      <a:pt x="0" y="2504561"/>
                    </a:lnTo>
                    <a:lnTo>
                      <a:pt x="0" y="144780"/>
                    </a:lnTo>
                    <a:close/>
                    <a:moveTo>
                      <a:pt x="0" y="2504561"/>
                    </a:moveTo>
                    <a:lnTo>
                      <a:pt x="144780" y="2504561"/>
                    </a:lnTo>
                    <a:lnTo>
                      <a:pt x="144780" y="2649341"/>
                    </a:lnTo>
                    <a:lnTo>
                      <a:pt x="0" y="2649341"/>
                    </a:lnTo>
                    <a:lnTo>
                      <a:pt x="0" y="2504561"/>
                    </a:lnTo>
                    <a:close/>
                    <a:moveTo>
                      <a:pt x="16666090" y="144780"/>
                    </a:moveTo>
                    <a:lnTo>
                      <a:pt x="16810870" y="144780"/>
                    </a:lnTo>
                    <a:lnTo>
                      <a:pt x="16810870" y="2504561"/>
                    </a:lnTo>
                    <a:lnTo>
                      <a:pt x="16666090" y="2504561"/>
                    </a:lnTo>
                    <a:lnTo>
                      <a:pt x="16666090" y="144780"/>
                    </a:lnTo>
                    <a:close/>
                    <a:moveTo>
                      <a:pt x="144780" y="2504561"/>
                    </a:moveTo>
                    <a:lnTo>
                      <a:pt x="16666090" y="2504561"/>
                    </a:lnTo>
                    <a:lnTo>
                      <a:pt x="16666090" y="2649341"/>
                    </a:lnTo>
                    <a:lnTo>
                      <a:pt x="144780" y="2649341"/>
                    </a:lnTo>
                    <a:lnTo>
                      <a:pt x="144780" y="2504561"/>
                    </a:lnTo>
                    <a:close/>
                    <a:moveTo>
                      <a:pt x="16666090" y="0"/>
                    </a:moveTo>
                    <a:lnTo>
                      <a:pt x="16810870" y="0"/>
                    </a:lnTo>
                    <a:lnTo>
                      <a:pt x="16810870" y="144780"/>
                    </a:lnTo>
                    <a:lnTo>
                      <a:pt x="16666090" y="144780"/>
                    </a:lnTo>
                    <a:lnTo>
                      <a:pt x="1666609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6666090" y="0"/>
                    </a:lnTo>
                    <a:lnTo>
                      <a:pt x="1666609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EA328E-94BD-1646-92E1-AAEE462834DB}"/>
                </a:ext>
              </a:extLst>
            </p:cNvPr>
            <p:cNvSpPr txBox="1"/>
            <p:nvPr/>
          </p:nvSpPr>
          <p:spPr>
            <a:xfrm>
              <a:off x="1676408" y="1207640"/>
              <a:ext cx="88485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latin typeface="Cambria" panose="02040503050406030204" pitchFamily="18" charset="0"/>
                </a:rPr>
                <a:t>1. Chọn câu trả lời đúng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B3BE56F-F49E-ED49-AFA2-B1F490245B3D}"/>
              </a:ext>
            </a:extLst>
          </p:cNvPr>
          <p:cNvSpPr txBox="1"/>
          <p:nvPr/>
        </p:nvSpPr>
        <p:spPr>
          <a:xfrm>
            <a:off x="2895600" y="8223940"/>
            <a:ext cx="11379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b="1" dirty="0">
                <a:solidFill>
                  <a:srgbClr val="C00000"/>
                </a:solidFill>
                <a:latin typeface="Cambria" panose="02040503050406030204" pitchFamily="18" charset="0"/>
              </a:rPr>
              <a:t>Biểu thức nào sau đây có giá trị lớn nhất?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C03E5AF-C377-F042-BBFA-A78C394F9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985" y="2755738"/>
            <a:ext cx="10553700" cy="4965700"/>
          </a:xfrm>
          <a:prstGeom prst="rect">
            <a:avLst/>
          </a:prstGeom>
        </p:spPr>
      </p:pic>
      <p:sp>
        <p:nvSpPr>
          <p:cNvPr id="23" name="Freeform 13">
            <a:extLst>
              <a:ext uri="{FF2B5EF4-FFF2-40B4-BE49-F238E27FC236}">
                <a16:creationId xmlns:a16="http://schemas.microsoft.com/office/drawing/2014/main" id="{C155A701-2139-F84E-B86A-8EE2FDE752F2}"/>
              </a:ext>
            </a:extLst>
          </p:cNvPr>
          <p:cNvSpPr/>
          <p:nvPr/>
        </p:nvSpPr>
        <p:spPr>
          <a:xfrm rot="-442483">
            <a:off x="13974005" y="729395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B7F2A2F6-944B-1D42-A2CF-91C51F8389B9}"/>
              </a:ext>
            </a:extLst>
          </p:cNvPr>
          <p:cNvSpPr/>
          <p:nvPr/>
        </p:nvSpPr>
        <p:spPr>
          <a:xfrm>
            <a:off x="297658" y="3890378"/>
            <a:ext cx="3207897" cy="6370982"/>
          </a:xfrm>
          <a:custGeom>
            <a:avLst/>
            <a:gdLst/>
            <a:ahLst/>
            <a:cxnLst/>
            <a:rect l="l" t="t" r="r" b="b"/>
            <a:pathLst>
              <a:path w="2411502" h="4615315">
                <a:moveTo>
                  <a:pt x="0" y="0"/>
                </a:moveTo>
                <a:lnTo>
                  <a:pt x="2411502" y="0"/>
                </a:lnTo>
                <a:lnTo>
                  <a:pt x="2411502" y="4615315"/>
                </a:lnTo>
                <a:lnTo>
                  <a:pt x="0" y="46153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70458" y="1115153"/>
            <a:ext cx="15798342" cy="1034287"/>
            <a:chOff x="0" y="0"/>
            <a:chExt cx="16810870" cy="2649341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6666091" cy="2504561"/>
            </a:xfrm>
            <a:custGeom>
              <a:avLst/>
              <a:gdLst/>
              <a:ahLst/>
              <a:cxnLst/>
              <a:rect l="l" t="t" r="r" b="b"/>
              <a:pathLst>
                <a:path w="16666091" h="2504561">
                  <a:moveTo>
                    <a:pt x="0" y="0"/>
                  </a:moveTo>
                  <a:lnTo>
                    <a:pt x="16666091" y="0"/>
                  </a:lnTo>
                  <a:lnTo>
                    <a:pt x="16666091" y="2504561"/>
                  </a:lnTo>
                  <a:lnTo>
                    <a:pt x="0" y="2504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E5E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6810870" cy="2649341"/>
            </a:xfrm>
            <a:custGeom>
              <a:avLst/>
              <a:gdLst/>
              <a:ahLst/>
              <a:cxnLst/>
              <a:rect l="l" t="t" r="r" b="b"/>
              <a:pathLst>
                <a:path w="16810870" h="2649341">
                  <a:moveTo>
                    <a:pt x="16666090" y="2504561"/>
                  </a:moveTo>
                  <a:lnTo>
                    <a:pt x="16810870" y="2504561"/>
                  </a:lnTo>
                  <a:lnTo>
                    <a:pt x="16810870" y="2649341"/>
                  </a:lnTo>
                  <a:lnTo>
                    <a:pt x="16666090" y="2649341"/>
                  </a:lnTo>
                  <a:lnTo>
                    <a:pt x="16666090" y="250456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4561"/>
                  </a:lnTo>
                  <a:lnTo>
                    <a:pt x="0" y="2504561"/>
                  </a:lnTo>
                  <a:lnTo>
                    <a:pt x="0" y="144780"/>
                  </a:lnTo>
                  <a:close/>
                  <a:moveTo>
                    <a:pt x="0" y="2504561"/>
                  </a:moveTo>
                  <a:lnTo>
                    <a:pt x="144780" y="2504561"/>
                  </a:lnTo>
                  <a:lnTo>
                    <a:pt x="144780" y="2649341"/>
                  </a:lnTo>
                  <a:lnTo>
                    <a:pt x="0" y="2649341"/>
                  </a:lnTo>
                  <a:lnTo>
                    <a:pt x="0" y="2504561"/>
                  </a:lnTo>
                  <a:close/>
                  <a:moveTo>
                    <a:pt x="16666090" y="144780"/>
                  </a:moveTo>
                  <a:lnTo>
                    <a:pt x="16810870" y="144780"/>
                  </a:lnTo>
                  <a:lnTo>
                    <a:pt x="16810870" y="2504561"/>
                  </a:lnTo>
                  <a:lnTo>
                    <a:pt x="16666090" y="2504561"/>
                  </a:lnTo>
                  <a:lnTo>
                    <a:pt x="16666090" y="144780"/>
                  </a:lnTo>
                  <a:close/>
                  <a:moveTo>
                    <a:pt x="144780" y="2504561"/>
                  </a:moveTo>
                  <a:lnTo>
                    <a:pt x="16666090" y="2504561"/>
                  </a:lnTo>
                  <a:lnTo>
                    <a:pt x="16666090" y="2649341"/>
                  </a:lnTo>
                  <a:lnTo>
                    <a:pt x="144780" y="2649341"/>
                  </a:lnTo>
                  <a:lnTo>
                    <a:pt x="144780" y="2504561"/>
                  </a:lnTo>
                  <a:close/>
                  <a:moveTo>
                    <a:pt x="16666090" y="0"/>
                  </a:moveTo>
                  <a:lnTo>
                    <a:pt x="16810870" y="0"/>
                  </a:lnTo>
                  <a:lnTo>
                    <a:pt x="16810870" y="144780"/>
                  </a:lnTo>
                  <a:lnTo>
                    <a:pt x="16666090" y="144780"/>
                  </a:lnTo>
                  <a:lnTo>
                    <a:pt x="166660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666090" y="0"/>
                  </a:lnTo>
                  <a:lnTo>
                    <a:pt x="166660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EA328E-94BD-1646-92E1-AAEE462834DB}"/>
              </a:ext>
            </a:extLst>
          </p:cNvPr>
          <p:cNvSpPr txBox="1"/>
          <p:nvPr/>
        </p:nvSpPr>
        <p:spPr>
          <a:xfrm>
            <a:off x="1676408" y="1207640"/>
            <a:ext cx="884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b="1" dirty="0">
                <a:latin typeface="Cambria" panose="02040503050406030204" pitchFamily="18" charset="0"/>
              </a:rPr>
              <a:t>1. Chọn câu trả lời đúng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3BE56F-F49E-ED49-AFA2-B1F490245B3D}"/>
              </a:ext>
            </a:extLst>
          </p:cNvPr>
          <p:cNvSpPr txBox="1"/>
          <p:nvPr/>
        </p:nvSpPr>
        <p:spPr>
          <a:xfrm>
            <a:off x="1676408" y="2465033"/>
            <a:ext cx="10261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Biểu thức nào sau đây có giá trị lớn nhất?</a:t>
            </a:r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B7F2A2F6-944B-1D42-A2CF-91C51F8389B9}"/>
              </a:ext>
            </a:extLst>
          </p:cNvPr>
          <p:cNvSpPr/>
          <p:nvPr/>
        </p:nvSpPr>
        <p:spPr>
          <a:xfrm>
            <a:off x="297658" y="3890378"/>
            <a:ext cx="3207897" cy="6370982"/>
          </a:xfrm>
          <a:custGeom>
            <a:avLst/>
            <a:gdLst/>
            <a:ahLst/>
            <a:cxnLst/>
            <a:rect l="l" t="t" r="r" b="b"/>
            <a:pathLst>
              <a:path w="2411502" h="4615315">
                <a:moveTo>
                  <a:pt x="0" y="0"/>
                </a:moveTo>
                <a:lnTo>
                  <a:pt x="2411502" y="0"/>
                </a:lnTo>
                <a:lnTo>
                  <a:pt x="2411502" y="4615315"/>
                </a:lnTo>
                <a:lnTo>
                  <a:pt x="0" y="46153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6798DC-9669-8E49-8019-C0EDDFDD6EE9}"/>
                  </a:ext>
                </a:extLst>
              </p:cNvPr>
              <p:cNvSpPr/>
              <p:nvPr/>
            </p:nvSpPr>
            <p:spPr>
              <a:xfrm>
                <a:off x="4191000" y="3636619"/>
                <a:ext cx="4347918" cy="143195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A. 15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6798DC-9669-8E49-8019-C0EDDFDD6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636619"/>
                <a:ext cx="4347918" cy="1431957"/>
              </a:xfrm>
              <a:prstGeom prst="rect">
                <a:avLst/>
              </a:prstGeom>
              <a:blipFill>
                <a:blip r:embed="rId3"/>
                <a:stretch>
                  <a:fillRect b="-782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1EB22D-AB32-1644-B9E2-0042F6ADD890}"/>
                  </a:ext>
                </a:extLst>
              </p:cNvPr>
              <p:cNvSpPr/>
              <p:nvPr/>
            </p:nvSpPr>
            <p:spPr>
              <a:xfrm>
                <a:off x="4190998" y="5405106"/>
                <a:ext cx="4347918" cy="143195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B.  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: 5 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1EB22D-AB32-1644-B9E2-0042F6ADD8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8" y="5405106"/>
                <a:ext cx="4347918" cy="1431957"/>
              </a:xfrm>
              <a:prstGeom prst="rect">
                <a:avLst/>
              </a:prstGeom>
              <a:blipFill>
                <a:blip r:embed="rId4"/>
                <a:stretch>
                  <a:fillRect b="-775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F6227D-8BC3-3043-A5F7-891F6B2CDE5A}"/>
                  </a:ext>
                </a:extLst>
              </p:cNvPr>
              <p:cNvSpPr/>
              <p:nvPr/>
            </p:nvSpPr>
            <p:spPr>
              <a:xfrm>
                <a:off x="4190998" y="7169188"/>
                <a:ext cx="4347918" cy="155247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C.  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F6227D-8BC3-3043-A5F7-891F6B2CDE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8" y="7169188"/>
                <a:ext cx="4347918" cy="1552474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CA7D91-13E2-D241-BDEC-9E154BBA81C6}"/>
                  </a:ext>
                </a:extLst>
              </p:cNvPr>
              <p:cNvSpPr txBox="1"/>
              <p:nvPr/>
            </p:nvSpPr>
            <p:spPr>
              <a:xfrm>
                <a:off x="8786794" y="3576028"/>
                <a:ext cx="7239000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6000" b="1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= </a:t>
                </a:r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10</a:t>
                </a:r>
                <a:endParaRPr lang="en-VN" sz="6000" b="1" dirty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CA7D91-13E2-D241-BDEC-9E154BBA8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794" y="3576028"/>
                <a:ext cx="7239000" cy="1425968"/>
              </a:xfrm>
              <a:prstGeom prst="rect">
                <a:avLst/>
              </a:prstGeom>
              <a:blipFill>
                <a:blip r:embed="rId6"/>
                <a:stretch>
                  <a:fillRect l="-5079" b="-1228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B473C7-5188-E344-9463-3C3E0A541E89}"/>
                  </a:ext>
                </a:extLst>
              </p:cNvPr>
              <p:cNvSpPr txBox="1"/>
              <p:nvPr/>
            </p:nvSpPr>
            <p:spPr>
              <a:xfrm>
                <a:off x="8786794" y="5411095"/>
                <a:ext cx="8846342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6000" b="1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</a:t>
                </a:r>
                <a:r>
                  <a:rPr lang="en-VN" sz="4800" b="1" dirty="0">
                    <a:latin typeface="Cambria" panose="02040503050406030204" pitchFamily="18" charset="0"/>
                  </a:rPr>
                  <a:t>: 5 </a:t>
                </a:r>
                <a:r>
                  <a:rPr lang="en-VN" sz="6000" b="1" dirty="0">
                    <a:latin typeface="Cambria" panose="02040503050406030204" pitchFamily="18" charset="0"/>
                  </a:rPr>
                  <a:t>=</a:t>
                </a:r>
                <a:r>
                  <a:rPr lang="en-VN" sz="4800" b="1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</a:t>
                </a:r>
                <a:r>
                  <a:rPr lang="en-VN" sz="4800" b="1" dirty="0">
                    <a:latin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VN" sz="4800" b="1" dirty="0">
                    <a:latin typeface="Cambria" panose="02040503050406030204" pitchFamily="18" charset="0"/>
                  </a:rPr>
                  <a:t> </a:t>
                </a:r>
                <a:r>
                  <a:rPr lang="en-VN" sz="6000" b="1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B473C7-5188-E344-9463-3C3E0A541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794" y="5411095"/>
                <a:ext cx="8846342" cy="1425968"/>
              </a:xfrm>
              <a:prstGeom prst="rect">
                <a:avLst/>
              </a:prstGeom>
              <a:blipFill>
                <a:blip r:embed="rId7"/>
                <a:stretch>
                  <a:fillRect l="-4155" b="-1238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01A7E0-791F-2244-B29C-7DAFEBE181D8}"/>
                  </a:ext>
                </a:extLst>
              </p:cNvPr>
              <p:cNvSpPr txBox="1"/>
              <p:nvPr/>
            </p:nvSpPr>
            <p:spPr>
              <a:xfrm>
                <a:off x="8837373" y="7296763"/>
                <a:ext cx="8846342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6000" b="1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𝟓𝟔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x </a:t>
                </a:r>
                <a:r>
                  <a:rPr lang="en-VN" sz="4800" b="1" dirty="0">
                    <a:latin typeface="Cambria" panose="02040503050406030204" pitchFamily="18" charset="0"/>
                  </a:rPr>
                  <a:t>3</a:t>
                </a:r>
                <a:r>
                  <a:rPr lang="en-VN" sz="6000" b="1" dirty="0">
                    <a:latin typeface="Cambria" panose="02040503050406030204" pitchFamily="18" charset="0"/>
                  </a:rPr>
                  <a:t>=</a:t>
                </a:r>
                <a:r>
                  <a:rPr lang="en-VN" sz="4800" b="1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𝟓𝟔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= </a:t>
                </a:r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14</a:t>
                </a:r>
                <a:r>
                  <a:rPr lang="en-VN" sz="6000" b="1" dirty="0"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01A7E0-791F-2244-B29C-7DAFEBE18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373" y="7296763"/>
                <a:ext cx="8846342" cy="1425968"/>
              </a:xfrm>
              <a:prstGeom prst="rect">
                <a:avLst/>
              </a:prstGeom>
              <a:blipFill>
                <a:blip r:embed="rId8"/>
                <a:stretch>
                  <a:fillRect l="-4304" b="-1504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41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70458" y="1115153"/>
            <a:ext cx="15798342" cy="1034287"/>
            <a:chOff x="0" y="0"/>
            <a:chExt cx="16810870" cy="2649341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6666091" cy="2504561"/>
            </a:xfrm>
            <a:custGeom>
              <a:avLst/>
              <a:gdLst/>
              <a:ahLst/>
              <a:cxnLst/>
              <a:rect l="l" t="t" r="r" b="b"/>
              <a:pathLst>
                <a:path w="16666091" h="2504561">
                  <a:moveTo>
                    <a:pt x="0" y="0"/>
                  </a:moveTo>
                  <a:lnTo>
                    <a:pt x="16666091" y="0"/>
                  </a:lnTo>
                  <a:lnTo>
                    <a:pt x="16666091" y="2504561"/>
                  </a:lnTo>
                  <a:lnTo>
                    <a:pt x="0" y="2504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E5E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6810870" cy="2649341"/>
            </a:xfrm>
            <a:custGeom>
              <a:avLst/>
              <a:gdLst/>
              <a:ahLst/>
              <a:cxnLst/>
              <a:rect l="l" t="t" r="r" b="b"/>
              <a:pathLst>
                <a:path w="16810870" h="2649341">
                  <a:moveTo>
                    <a:pt x="16666090" y="2504561"/>
                  </a:moveTo>
                  <a:lnTo>
                    <a:pt x="16810870" y="2504561"/>
                  </a:lnTo>
                  <a:lnTo>
                    <a:pt x="16810870" y="2649341"/>
                  </a:lnTo>
                  <a:lnTo>
                    <a:pt x="16666090" y="2649341"/>
                  </a:lnTo>
                  <a:lnTo>
                    <a:pt x="16666090" y="250456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4561"/>
                  </a:lnTo>
                  <a:lnTo>
                    <a:pt x="0" y="2504561"/>
                  </a:lnTo>
                  <a:lnTo>
                    <a:pt x="0" y="144780"/>
                  </a:lnTo>
                  <a:close/>
                  <a:moveTo>
                    <a:pt x="0" y="2504561"/>
                  </a:moveTo>
                  <a:lnTo>
                    <a:pt x="144780" y="2504561"/>
                  </a:lnTo>
                  <a:lnTo>
                    <a:pt x="144780" y="2649341"/>
                  </a:lnTo>
                  <a:lnTo>
                    <a:pt x="0" y="2649341"/>
                  </a:lnTo>
                  <a:lnTo>
                    <a:pt x="0" y="2504561"/>
                  </a:lnTo>
                  <a:close/>
                  <a:moveTo>
                    <a:pt x="16666090" y="144780"/>
                  </a:moveTo>
                  <a:lnTo>
                    <a:pt x="16810870" y="144780"/>
                  </a:lnTo>
                  <a:lnTo>
                    <a:pt x="16810870" y="2504561"/>
                  </a:lnTo>
                  <a:lnTo>
                    <a:pt x="16666090" y="2504561"/>
                  </a:lnTo>
                  <a:lnTo>
                    <a:pt x="16666090" y="144780"/>
                  </a:lnTo>
                  <a:close/>
                  <a:moveTo>
                    <a:pt x="144780" y="2504561"/>
                  </a:moveTo>
                  <a:lnTo>
                    <a:pt x="16666090" y="2504561"/>
                  </a:lnTo>
                  <a:lnTo>
                    <a:pt x="16666090" y="2649341"/>
                  </a:lnTo>
                  <a:lnTo>
                    <a:pt x="144780" y="2649341"/>
                  </a:lnTo>
                  <a:lnTo>
                    <a:pt x="144780" y="2504561"/>
                  </a:lnTo>
                  <a:close/>
                  <a:moveTo>
                    <a:pt x="16666090" y="0"/>
                  </a:moveTo>
                  <a:lnTo>
                    <a:pt x="16810870" y="0"/>
                  </a:lnTo>
                  <a:lnTo>
                    <a:pt x="16810870" y="144780"/>
                  </a:lnTo>
                  <a:lnTo>
                    <a:pt x="16666090" y="144780"/>
                  </a:lnTo>
                  <a:lnTo>
                    <a:pt x="166660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666090" y="0"/>
                  </a:lnTo>
                  <a:lnTo>
                    <a:pt x="166660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EA328E-94BD-1646-92E1-AAEE462834DB}"/>
              </a:ext>
            </a:extLst>
          </p:cNvPr>
          <p:cNvSpPr txBox="1"/>
          <p:nvPr/>
        </p:nvSpPr>
        <p:spPr>
          <a:xfrm>
            <a:off x="1676408" y="1207640"/>
            <a:ext cx="884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b="1" dirty="0">
                <a:latin typeface="Cambria" panose="02040503050406030204" pitchFamily="18" charset="0"/>
              </a:rPr>
              <a:t>1. Chọn câu trả lời đúng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3BE56F-F49E-ED49-AFA2-B1F490245B3D}"/>
              </a:ext>
            </a:extLst>
          </p:cNvPr>
          <p:cNvSpPr txBox="1"/>
          <p:nvPr/>
        </p:nvSpPr>
        <p:spPr>
          <a:xfrm>
            <a:off x="1676408" y="2465033"/>
            <a:ext cx="10261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Biểu thức nào sau đây có giá trị lớn nhất?</a:t>
            </a:r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B7F2A2F6-944B-1D42-A2CF-91C51F8389B9}"/>
              </a:ext>
            </a:extLst>
          </p:cNvPr>
          <p:cNvSpPr/>
          <p:nvPr/>
        </p:nvSpPr>
        <p:spPr>
          <a:xfrm>
            <a:off x="297658" y="3890378"/>
            <a:ext cx="3207897" cy="6370982"/>
          </a:xfrm>
          <a:custGeom>
            <a:avLst/>
            <a:gdLst/>
            <a:ahLst/>
            <a:cxnLst/>
            <a:rect l="l" t="t" r="r" b="b"/>
            <a:pathLst>
              <a:path w="2411502" h="4615315">
                <a:moveTo>
                  <a:pt x="0" y="0"/>
                </a:moveTo>
                <a:lnTo>
                  <a:pt x="2411502" y="0"/>
                </a:lnTo>
                <a:lnTo>
                  <a:pt x="2411502" y="4615315"/>
                </a:lnTo>
                <a:lnTo>
                  <a:pt x="0" y="46153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6798DC-9669-8E49-8019-C0EDDFDD6EE9}"/>
                  </a:ext>
                </a:extLst>
              </p:cNvPr>
              <p:cNvSpPr/>
              <p:nvPr/>
            </p:nvSpPr>
            <p:spPr>
              <a:xfrm>
                <a:off x="4191000" y="3636619"/>
                <a:ext cx="4347918" cy="143195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A. 15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6798DC-9669-8E49-8019-C0EDDFDD6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636619"/>
                <a:ext cx="4347918" cy="1431957"/>
              </a:xfrm>
              <a:prstGeom prst="rect">
                <a:avLst/>
              </a:prstGeom>
              <a:blipFill>
                <a:blip r:embed="rId3"/>
                <a:stretch>
                  <a:fillRect b="-782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1EB22D-AB32-1644-B9E2-0042F6ADD890}"/>
                  </a:ext>
                </a:extLst>
              </p:cNvPr>
              <p:cNvSpPr/>
              <p:nvPr/>
            </p:nvSpPr>
            <p:spPr>
              <a:xfrm>
                <a:off x="4190998" y="5405106"/>
                <a:ext cx="4347918" cy="143195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B.  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: 5 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1EB22D-AB32-1644-B9E2-0042F6ADD8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8" y="5405106"/>
                <a:ext cx="4347918" cy="1431957"/>
              </a:xfrm>
              <a:prstGeom prst="rect">
                <a:avLst/>
              </a:prstGeom>
              <a:blipFill>
                <a:blip r:embed="rId4"/>
                <a:stretch>
                  <a:fillRect b="-775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F6227D-8BC3-3043-A5F7-891F6B2CDE5A}"/>
                  </a:ext>
                </a:extLst>
              </p:cNvPr>
              <p:cNvSpPr/>
              <p:nvPr/>
            </p:nvSpPr>
            <p:spPr>
              <a:xfrm>
                <a:off x="4190998" y="7169188"/>
                <a:ext cx="4347918" cy="1552474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C.  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F6227D-8BC3-3043-A5F7-891F6B2CDE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8" y="7169188"/>
                <a:ext cx="4347918" cy="15524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CA7D91-13E2-D241-BDEC-9E154BBA81C6}"/>
                  </a:ext>
                </a:extLst>
              </p:cNvPr>
              <p:cNvSpPr txBox="1"/>
              <p:nvPr/>
            </p:nvSpPr>
            <p:spPr>
              <a:xfrm>
                <a:off x="8786794" y="3576028"/>
                <a:ext cx="7239000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6000" b="1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= </a:t>
                </a:r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10</a:t>
                </a:r>
                <a:r>
                  <a:rPr lang="en-VN" sz="4800" b="1" dirty="0">
                    <a:latin typeface="Cambria" panose="02040503050406030204" pitchFamily="18" charset="0"/>
                  </a:rPr>
                  <a:t> </a:t>
                </a:r>
                <a:r>
                  <a:rPr lang="en-VN" sz="6000" b="1" dirty="0">
                    <a:latin typeface="Cambria" panose="02040503050406030204" pitchFamily="18" charset="0"/>
                  </a:rPr>
                  <a:t>=</a:t>
                </a:r>
                <a:r>
                  <a:rPr lang="en-VN" sz="4800" b="1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VN" sz="6000" b="1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CA7D91-13E2-D241-BDEC-9E154BBA8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794" y="3576028"/>
                <a:ext cx="7239000" cy="1425968"/>
              </a:xfrm>
              <a:prstGeom prst="rect">
                <a:avLst/>
              </a:prstGeom>
              <a:blipFill>
                <a:blip r:embed="rId6"/>
                <a:stretch>
                  <a:fillRect l="-5079" b="-1228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B473C7-5188-E344-9463-3C3E0A541E89}"/>
                  </a:ext>
                </a:extLst>
              </p:cNvPr>
              <p:cNvSpPr txBox="1"/>
              <p:nvPr/>
            </p:nvSpPr>
            <p:spPr>
              <a:xfrm>
                <a:off x="8786794" y="5411095"/>
                <a:ext cx="8846342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6000" b="1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</a:t>
                </a:r>
                <a:r>
                  <a:rPr lang="en-VN" sz="4800" b="1" dirty="0">
                    <a:latin typeface="Cambria" panose="02040503050406030204" pitchFamily="18" charset="0"/>
                  </a:rPr>
                  <a:t>: 5 </a:t>
                </a:r>
                <a:r>
                  <a:rPr lang="en-VN" sz="6000" b="1" dirty="0">
                    <a:latin typeface="Cambria" panose="02040503050406030204" pitchFamily="18" charset="0"/>
                  </a:rPr>
                  <a:t>=</a:t>
                </a:r>
                <a:r>
                  <a:rPr lang="en-VN" sz="4800" b="1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</a:t>
                </a:r>
                <a:r>
                  <a:rPr lang="en-VN" sz="4800" b="1" dirty="0">
                    <a:latin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VN" sz="4800" b="1" dirty="0">
                    <a:latin typeface="Cambria" panose="02040503050406030204" pitchFamily="18" charset="0"/>
                  </a:rPr>
                  <a:t> </a:t>
                </a:r>
                <a:r>
                  <a:rPr lang="en-VN" sz="6000" b="1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B473C7-5188-E344-9463-3C3E0A541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794" y="5411095"/>
                <a:ext cx="8846342" cy="1425968"/>
              </a:xfrm>
              <a:prstGeom prst="rect">
                <a:avLst/>
              </a:prstGeom>
              <a:blipFill>
                <a:blip r:embed="rId7"/>
                <a:stretch>
                  <a:fillRect l="-4155" b="-1238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01A7E0-791F-2244-B29C-7DAFEBE181D8}"/>
                  </a:ext>
                </a:extLst>
              </p:cNvPr>
              <p:cNvSpPr txBox="1"/>
              <p:nvPr/>
            </p:nvSpPr>
            <p:spPr>
              <a:xfrm>
                <a:off x="8837373" y="7296763"/>
                <a:ext cx="8846342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6000" b="1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𝟓𝟔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x </a:t>
                </a:r>
                <a:r>
                  <a:rPr lang="en-VN" sz="4800" b="1" dirty="0">
                    <a:latin typeface="Cambria" panose="02040503050406030204" pitchFamily="18" charset="0"/>
                  </a:rPr>
                  <a:t>3</a:t>
                </a:r>
                <a:r>
                  <a:rPr lang="en-VN" sz="6000" b="1" dirty="0">
                    <a:latin typeface="Cambria" panose="02040503050406030204" pitchFamily="18" charset="0"/>
                  </a:rPr>
                  <a:t>=</a:t>
                </a:r>
                <a:r>
                  <a:rPr lang="en-VN" sz="4800" b="1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𝟓𝟔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= </a:t>
                </a:r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14</a:t>
                </a:r>
                <a:r>
                  <a:rPr lang="en-VN" sz="6000" b="1" dirty="0">
                    <a:latin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𝟏𝟒𝟎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VN" sz="6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endParaRPr lang="en-VN" sz="6000" b="1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01A7E0-791F-2244-B29C-7DAFEBE18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373" y="7296763"/>
                <a:ext cx="8846342" cy="1425968"/>
              </a:xfrm>
              <a:prstGeom prst="rect">
                <a:avLst/>
              </a:prstGeom>
              <a:blipFill>
                <a:blip r:embed="rId8"/>
                <a:stretch>
                  <a:fillRect l="-4304" b="-1415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3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D5EAFC-4624-4545-9690-29599B239598}"/>
              </a:ext>
            </a:extLst>
          </p:cNvPr>
          <p:cNvGrpSpPr/>
          <p:nvPr/>
        </p:nvGrpSpPr>
        <p:grpSpPr>
          <a:xfrm>
            <a:off x="1270458" y="1115153"/>
            <a:ext cx="15798342" cy="1034287"/>
            <a:chOff x="1270458" y="1115153"/>
            <a:chExt cx="15798342" cy="1034287"/>
          </a:xfrm>
        </p:grpSpPr>
        <p:grpSp>
          <p:nvGrpSpPr>
            <p:cNvPr id="6" name="Group 6"/>
            <p:cNvGrpSpPr/>
            <p:nvPr/>
          </p:nvGrpSpPr>
          <p:grpSpPr>
            <a:xfrm>
              <a:off x="1270458" y="1115153"/>
              <a:ext cx="15798342" cy="1034287"/>
              <a:chOff x="0" y="0"/>
              <a:chExt cx="16810870" cy="264934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72390" y="72390"/>
                <a:ext cx="16666091" cy="2504561"/>
              </a:xfrm>
              <a:custGeom>
                <a:avLst/>
                <a:gdLst/>
                <a:ahLst/>
                <a:cxnLst/>
                <a:rect l="l" t="t" r="r" b="b"/>
                <a:pathLst>
                  <a:path w="16666091" h="2504561">
                    <a:moveTo>
                      <a:pt x="0" y="0"/>
                    </a:moveTo>
                    <a:lnTo>
                      <a:pt x="16666091" y="0"/>
                    </a:lnTo>
                    <a:lnTo>
                      <a:pt x="16666091" y="2504561"/>
                    </a:lnTo>
                    <a:lnTo>
                      <a:pt x="0" y="25045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E5E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16810870" cy="2649341"/>
              </a:xfrm>
              <a:custGeom>
                <a:avLst/>
                <a:gdLst/>
                <a:ahLst/>
                <a:cxnLst/>
                <a:rect l="l" t="t" r="r" b="b"/>
                <a:pathLst>
                  <a:path w="16810870" h="2649341">
                    <a:moveTo>
                      <a:pt x="16666090" y="2504561"/>
                    </a:moveTo>
                    <a:lnTo>
                      <a:pt x="16810870" y="2504561"/>
                    </a:lnTo>
                    <a:lnTo>
                      <a:pt x="16810870" y="2649341"/>
                    </a:lnTo>
                    <a:lnTo>
                      <a:pt x="16666090" y="2649341"/>
                    </a:lnTo>
                    <a:lnTo>
                      <a:pt x="16666090" y="2504561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504561"/>
                    </a:lnTo>
                    <a:lnTo>
                      <a:pt x="0" y="2504561"/>
                    </a:lnTo>
                    <a:lnTo>
                      <a:pt x="0" y="144780"/>
                    </a:lnTo>
                    <a:close/>
                    <a:moveTo>
                      <a:pt x="0" y="2504561"/>
                    </a:moveTo>
                    <a:lnTo>
                      <a:pt x="144780" y="2504561"/>
                    </a:lnTo>
                    <a:lnTo>
                      <a:pt x="144780" y="2649341"/>
                    </a:lnTo>
                    <a:lnTo>
                      <a:pt x="0" y="2649341"/>
                    </a:lnTo>
                    <a:lnTo>
                      <a:pt x="0" y="2504561"/>
                    </a:lnTo>
                    <a:close/>
                    <a:moveTo>
                      <a:pt x="16666090" y="144780"/>
                    </a:moveTo>
                    <a:lnTo>
                      <a:pt x="16810870" y="144780"/>
                    </a:lnTo>
                    <a:lnTo>
                      <a:pt x="16810870" y="2504561"/>
                    </a:lnTo>
                    <a:lnTo>
                      <a:pt x="16666090" y="2504561"/>
                    </a:lnTo>
                    <a:lnTo>
                      <a:pt x="16666090" y="144780"/>
                    </a:lnTo>
                    <a:close/>
                    <a:moveTo>
                      <a:pt x="144780" y="2504561"/>
                    </a:moveTo>
                    <a:lnTo>
                      <a:pt x="16666090" y="2504561"/>
                    </a:lnTo>
                    <a:lnTo>
                      <a:pt x="16666090" y="2649341"/>
                    </a:lnTo>
                    <a:lnTo>
                      <a:pt x="144780" y="2649341"/>
                    </a:lnTo>
                    <a:lnTo>
                      <a:pt x="144780" y="2504561"/>
                    </a:lnTo>
                    <a:close/>
                    <a:moveTo>
                      <a:pt x="16666090" y="0"/>
                    </a:moveTo>
                    <a:lnTo>
                      <a:pt x="16810870" y="0"/>
                    </a:lnTo>
                    <a:lnTo>
                      <a:pt x="16810870" y="144780"/>
                    </a:lnTo>
                    <a:lnTo>
                      <a:pt x="16666090" y="144780"/>
                    </a:lnTo>
                    <a:lnTo>
                      <a:pt x="1666609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6666090" y="0"/>
                    </a:lnTo>
                    <a:lnTo>
                      <a:pt x="1666609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EA328E-94BD-1646-92E1-AAEE462834DB}"/>
                </a:ext>
              </a:extLst>
            </p:cNvPr>
            <p:cNvSpPr txBox="1"/>
            <p:nvPr/>
          </p:nvSpPr>
          <p:spPr>
            <a:xfrm>
              <a:off x="1676408" y="1207640"/>
              <a:ext cx="88485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latin typeface="Cambria" panose="02040503050406030204" pitchFamily="18" charset="0"/>
                </a:rPr>
                <a:t>2. Số?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3BE56F-F49E-ED49-AFA2-B1F490245B3D}"/>
                  </a:ext>
                </a:extLst>
              </p:cNvPr>
              <p:cNvSpPr txBox="1"/>
              <p:nvPr/>
            </p:nvSpPr>
            <p:spPr>
              <a:xfrm>
                <a:off x="1540781" y="2328339"/>
                <a:ext cx="15181345" cy="177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Công ty Kim Sơn nhận được hàng làm 1 000 chiếc hộp cói, trong đó tổ của bác Diễm nhận đan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đơn hàng.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3BE56F-F49E-ED49-AFA2-B1F490245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781" y="2328339"/>
                <a:ext cx="15181345" cy="1771319"/>
              </a:xfrm>
              <a:prstGeom prst="rect">
                <a:avLst/>
              </a:prstGeom>
              <a:blipFill>
                <a:blip r:embed="rId2"/>
                <a:stretch>
                  <a:fillRect l="-1421" t="-6383" r="-502" b="-496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13">
            <a:extLst>
              <a:ext uri="{FF2B5EF4-FFF2-40B4-BE49-F238E27FC236}">
                <a16:creationId xmlns:a16="http://schemas.microsoft.com/office/drawing/2014/main" id="{C155A701-2139-F84E-B86A-8EE2FDE752F2}"/>
              </a:ext>
            </a:extLst>
          </p:cNvPr>
          <p:cNvSpPr/>
          <p:nvPr/>
        </p:nvSpPr>
        <p:spPr>
          <a:xfrm rot="-442483">
            <a:off x="13974005" y="729395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B7F2A2F6-944B-1D42-A2CF-91C51F8389B9}"/>
              </a:ext>
            </a:extLst>
          </p:cNvPr>
          <p:cNvSpPr/>
          <p:nvPr/>
        </p:nvSpPr>
        <p:spPr>
          <a:xfrm>
            <a:off x="297658" y="3890378"/>
            <a:ext cx="3207897" cy="6370982"/>
          </a:xfrm>
          <a:custGeom>
            <a:avLst/>
            <a:gdLst/>
            <a:ahLst/>
            <a:cxnLst/>
            <a:rect l="l" t="t" r="r" b="b"/>
            <a:pathLst>
              <a:path w="2411502" h="4615315">
                <a:moveTo>
                  <a:pt x="0" y="0"/>
                </a:moveTo>
                <a:lnTo>
                  <a:pt x="2411502" y="0"/>
                </a:lnTo>
                <a:lnTo>
                  <a:pt x="2411502" y="4615315"/>
                </a:lnTo>
                <a:lnTo>
                  <a:pt x="0" y="46153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6CBDEC-DF10-E042-865A-F502AD06C97B}"/>
              </a:ext>
            </a:extLst>
          </p:cNvPr>
          <p:cNvGrpSpPr/>
          <p:nvPr/>
        </p:nvGrpSpPr>
        <p:grpSpPr>
          <a:xfrm>
            <a:off x="4034520" y="4434572"/>
            <a:ext cx="12158640" cy="716188"/>
            <a:chOff x="4034520" y="4434572"/>
            <a:chExt cx="12158640" cy="71618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BF65AC-B193-384A-8D9D-51AC0EFE0ED1}"/>
                </a:ext>
              </a:extLst>
            </p:cNvPr>
            <p:cNvSpPr txBox="1"/>
            <p:nvPr/>
          </p:nvSpPr>
          <p:spPr>
            <a:xfrm>
              <a:off x="4034520" y="4442874"/>
              <a:ext cx="12158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000" dirty="0">
                  <a:latin typeface="Cambria" panose="02040503050406030204" pitchFamily="18" charset="0"/>
                </a:rPr>
                <a:t>a. Tổ của bác Diễm nhận đan            </a:t>
              </a:r>
              <a:r>
                <a:rPr lang="en-US" sz="4000" dirty="0" err="1">
                  <a:latin typeface="Cambria" panose="02040503050406030204" pitchFamily="18" charset="0"/>
                </a:rPr>
                <a:t>chiếc</a:t>
              </a:r>
              <a:r>
                <a:rPr lang="en-US" sz="4000" dirty="0">
                  <a:latin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</a:rPr>
                <a:t>hộp</a:t>
              </a:r>
              <a:r>
                <a:rPr lang="en-US" sz="4000" dirty="0">
                  <a:latin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</a:rPr>
                <a:t>cói</a:t>
              </a:r>
              <a:endParaRPr lang="en-VN" sz="4000" dirty="0">
                <a:latin typeface="Cambria" panose="0204050305040603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FD4EA21-F75F-D641-B1DA-64963676831D}"/>
                </a:ext>
              </a:extLst>
            </p:cNvPr>
            <p:cNvSpPr/>
            <p:nvPr/>
          </p:nvSpPr>
          <p:spPr>
            <a:xfrm>
              <a:off x="10514392" y="4434572"/>
              <a:ext cx="914400" cy="7089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latin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1FB01F-CB87-A942-A00E-5831DC2079AD}"/>
              </a:ext>
            </a:extLst>
          </p:cNvPr>
          <p:cNvGrpSpPr/>
          <p:nvPr/>
        </p:nvGrpSpPr>
        <p:grpSpPr>
          <a:xfrm>
            <a:off x="4034520" y="5775602"/>
            <a:ext cx="12158640" cy="2519792"/>
            <a:chOff x="4058681" y="5953071"/>
            <a:chExt cx="12158640" cy="25197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B4888CA-01F8-4B4C-BF27-93B221B0A891}"/>
                    </a:ext>
                  </a:extLst>
                </p:cNvPr>
                <p:cNvSpPr txBox="1"/>
                <p:nvPr/>
              </p:nvSpPr>
              <p:spPr>
                <a:xfrm>
                  <a:off x="4058681" y="5953071"/>
                  <a:ext cx="12158640" cy="25197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Cambria" panose="02040503050406030204" pitchFamily="18" charset="0"/>
                    </a:rPr>
                    <a:t>b. Sau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khi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làm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xong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,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toàn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bộ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số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hộp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cói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của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tổ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bác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Diễm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được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một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rô-bốt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chuyển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đến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kho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.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Biết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mỗi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hộp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cói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năng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VN" sz="5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5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VN" sz="4000" dirty="0">
                      <a:latin typeface="Cambria" panose="02040503050406030204" pitchFamily="18" charset="0"/>
                    </a:rPr>
                    <a:t> kg. Vậy rô-bốt đã chuyển tất cả           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k</a:t>
                  </a:r>
                  <a:r>
                    <a:rPr lang="en-VN" sz="4000" dirty="0">
                      <a:latin typeface="Cambria" panose="02040503050406030204" pitchFamily="18" charset="0"/>
                    </a:rPr>
                    <a:t>g.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B4888CA-01F8-4B4C-BF27-93B221B0A8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8681" y="5953071"/>
                  <a:ext cx="12158640" cy="2519792"/>
                </a:xfrm>
                <a:prstGeom prst="rect">
                  <a:avLst/>
                </a:prstGeom>
                <a:blipFill>
                  <a:blip r:embed="rId6"/>
                  <a:stretch>
                    <a:fillRect l="-1775" t="-4500" r="-522" b="-2500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EF8597E-2BC9-D345-A0AA-F499192F94C5}"/>
                </a:ext>
              </a:extLst>
            </p:cNvPr>
            <p:cNvSpPr/>
            <p:nvPr/>
          </p:nvSpPr>
          <p:spPr>
            <a:xfrm>
              <a:off x="12373573" y="7439375"/>
              <a:ext cx="914400" cy="7089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latin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39141" y="3272013"/>
            <a:ext cx="2635312" cy="22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3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746</Words>
  <Application>Microsoft Office PowerPoint</Application>
  <PresentationFormat>Custom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Times New Roman</vt:lpstr>
      <vt:lpstr>Cambria</vt:lpstr>
      <vt:lpstr>Calibri</vt:lpstr>
      <vt:lpstr>Arial</vt:lpstr>
      <vt:lpstr>SVN-Newton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Grade 4 Geometry Angles Maths Presentation</dc:title>
  <cp:lastModifiedBy>Administrator</cp:lastModifiedBy>
  <cp:revision>14</cp:revision>
  <dcterms:created xsi:type="dcterms:W3CDTF">2006-08-16T00:00:00Z</dcterms:created>
  <dcterms:modified xsi:type="dcterms:W3CDTF">2024-05-16T04:57:11Z</dcterms:modified>
  <dc:identifier>DAGCQ3bq_-E</dc:identifier>
</cp:coreProperties>
</file>