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91" r:id="rId2"/>
  </p:sldMasterIdLst>
  <p:sldIdLst>
    <p:sldId id="301" r:id="rId3"/>
    <p:sldId id="309" r:id="rId4"/>
    <p:sldId id="310" r:id="rId5"/>
    <p:sldId id="307" r:id="rId6"/>
  </p:sldIdLst>
  <p:sldSz cx="12192000" cy="6858000"/>
  <p:notesSz cx="6858000" cy="9144000"/>
  <p:embeddedFontLst>
    <p:embeddedFont>
      <p:font typeface="标小智龙珠体" panose="020B0604020202020204" charset="-122"/>
      <p:regular r:id="rId7"/>
    </p:embeddedFont>
    <p:embeddedFont>
      <p:font typeface="#9Slide03 AmpleSoft Bold" panose="020B0604020202020204" charset="0"/>
      <p:regular r:id="rId8"/>
    </p:embeddedFont>
    <p:embeddedFont>
      <p:font typeface="#9Slide03 SVNEvery Movie Every " panose="02000500000000000000" pitchFamily="2" charset="0"/>
      <p:regular r:id="rId9"/>
    </p:embeddedFont>
    <p:embeddedFont>
      <p:font typeface="#9Slide07 HoneyCream" panose="020B0604020202020204" charset="0"/>
      <p:regular r:id="rId10"/>
    </p:embeddedFont>
    <p:embeddedFont>
      <p:font typeface="Cambria" panose="02040503050406030204" pitchFamily="18" charset="0"/>
      <p:regular r:id="rId11"/>
      <p:bold r:id="rId12"/>
      <p:italic r:id="rId13"/>
      <p:boldItalic r:id="rId14"/>
    </p:embeddedFont>
  </p:embeddedFontLst>
  <p:custDataLst>
    <p:tags r:id="rId15"/>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76E3D"/>
    <a:srgbClr val="FFE00A"/>
    <a:srgbClr val="FEDD78"/>
    <a:srgbClr val="22C0C1"/>
    <a:srgbClr val="F4CD08"/>
    <a:srgbClr val="8FC9D5"/>
    <a:srgbClr val="6F9ABA"/>
    <a:srgbClr val="8EC6BD"/>
    <a:srgbClr val="98DBC9"/>
    <a:srgbClr val="E0C55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84" d="100"/>
          <a:sy n="84" d="100"/>
        </p:scale>
        <p:origin x="666"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font" Target="fonts/font2.fntdata"/><Relationship Id="rId13" Type="http://schemas.openxmlformats.org/officeDocument/2006/relationships/font" Target="fonts/font7.fntdata"/><Relationship Id="rId18" Type="http://schemas.openxmlformats.org/officeDocument/2006/relationships/theme" Target="theme/theme1.xml"/><Relationship Id="rId3" Type="http://schemas.openxmlformats.org/officeDocument/2006/relationships/slide" Target="slides/slide1.xml"/><Relationship Id="rId7" Type="http://schemas.openxmlformats.org/officeDocument/2006/relationships/font" Target="fonts/font1.fntdata"/><Relationship Id="rId12" Type="http://schemas.openxmlformats.org/officeDocument/2006/relationships/font" Target="fonts/font6.fntdata"/><Relationship Id="rId17"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font" Target="fonts/font5.fntdata"/><Relationship Id="rId5" Type="http://schemas.openxmlformats.org/officeDocument/2006/relationships/slide" Target="slides/slide3.xml"/><Relationship Id="rId15" Type="http://schemas.openxmlformats.org/officeDocument/2006/relationships/tags" Target="tags/tag1.xml"/><Relationship Id="rId10" Type="http://schemas.openxmlformats.org/officeDocument/2006/relationships/font" Target="fonts/font4.fntdata"/><Relationship Id="rId19"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font" Target="fonts/font3.fntdata"/><Relationship Id="rId14" Type="http://schemas.openxmlformats.org/officeDocument/2006/relationships/font" Target="fonts/font8.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jpe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jpe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jpe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2025/5/19</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2025/5/19</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2025/5/19</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2025/5/19</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2025/5/19</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71285" y="3873503"/>
            <a:ext cx="17807885" cy="2672773"/>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3142568" y="7065818"/>
            <a:ext cx="14665318" cy="3186545"/>
          </a:xfrm>
          <a:prstGeom prst="rect">
            <a:avLst/>
          </a:prstGeom>
        </p:spPr>
        <p:txBody>
          <a:bodyPr/>
          <a:lstStyle>
            <a:lvl1pPr marL="0" indent="0" algn="ctr">
              <a:buNone/>
              <a:defRPr>
                <a:solidFill>
                  <a:schemeClr val="tx1">
                    <a:tint val="75000"/>
                  </a:schemeClr>
                </a:solidFill>
              </a:defRPr>
            </a:lvl1pPr>
            <a:lvl2pPr marL="831281" indent="0" algn="ctr">
              <a:buNone/>
              <a:defRPr>
                <a:solidFill>
                  <a:schemeClr val="tx1">
                    <a:tint val="75000"/>
                  </a:schemeClr>
                </a:solidFill>
              </a:defRPr>
            </a:lvl2pPr>
            <a:lvl3pPr marL="1662562" indent="0" algn="ctr">
              <a:buNone/>
              <a:defRPr>
                <a:solidFill>
                  <a:schemeClr val="tx1">
                    <a:tint val="75000"/>
                  </a:schemeClr>
                </a:solidFill>
              </a:defRPr>
            </a:lvl3pPr>
            <a:lvl4pPr marL="2493843" indent="0" algn="ctr">
              <a:buNone/>
              <a:defRPr>
                <a:solidFill>
                  <a:schemeClr val="tx1">
                    <a:tint val="75000"/>
                  </a:schemeClr>
                </a:solidFill>
              </a:defRPr>
            </a:lvl4pPr>
            <a:lvl5pPr marL="3325124" indent="0" algn="ctr">
              <a:buNone/>
              <a:defRPr>
                <a:solidFill>
                  <a:schemeClr val="tx1">
                    <a:tint val="75000"/>
                  </a:schemeClr>
                </a:solidFill>
              </a:defRPr>
            </a:lvl5pPr>
            <a:lvl6pPr marL="4156405" indent="0" algn="ctr">
              <a:buNone/>
              <a:defRPr>
                <a:solidFill>
                  <a:schemeClr val="tx1">
                    <a:tint val="75000"/>
                  </a:schemeClr>
                </a:solidFill>
              </a:defRPr>
            </a:lvl6pPr>
            <a:lvl7pPr marL="4987686" indent="0" algn="ctr">
              <a:buNone/>
              <a:defRPr>
                <a:solidFill>
                  <a:schemeClr val="tx1">
                    <a:tint val="75000"/>
                  </a:schemeClr>
                </a:solidFill>
              </a:defRPr>
            </a:lvl7pPr>
            <a:lvl8pPr marL="5818967" indent="0" algn="ctr">
              <a:buNone/>
              <a:defRPr>
                <a:solidFill>
                  <a:schemeClr val="tx1">
                    <a:tint val="75000"/>
                  </a:schemeClr>
                </a:solidFill>
              </a:defRPr>
            </a:lvl8pPr>
            <a:lvl9pPr marL="665024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1047522"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5/19/2025</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7158072" y="11557003"/>
            <a:ext cx="6634311"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996708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1047524" y="2909457"/>
            <a:ext cx="18855407" cy="822902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47522"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5/19/2025</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7158072" y="11557003"/>
            <a:ext cx="6634311"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309918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54943" y="8012548"/>
            <a:ext cx="17807885" cy="2476500"/>
          </a:xfrm>
          <a:prstGeom prst="rect">
            <a:avLst/>
          </a:prstGeom>
        </p:spPr>
        <p:txBody>
          <a:bodyPr anchor="t"/>
          <a:lstStyle>
            <a:lvl1pPr algn="l">
              <a:defRPr sz="7273" b="1" cap="all"/>
            </a:lvl1pPr>
          </a:lstStyle>
          <a:p>
            <a:r>
              <a:rPr lang="en-US"/>
              <a:t>Click to edit Master title style</a:t>
            </a:r>
          </a:p>
        </p:txBody>
      </p:sp>
      <p:sp>
        <p:nvSpPr>
          <p:cNvPr id="3" name="Text Placeholder 2"/>
          <p:cNvSpPr>
            <a:spLocks noGrp="1"/>
          </p:cNvSpPr>
          <p:nvPr>
            <p:ph type="body" idx="1"/>
          </p:nvPr>
        </p:nvSpPr>
        <p:spPr>
          <a:xfrm>
            <a:off x="1654943" y="5284935"/>
            <a:ext cx="17807885" cy="2727613"/>
          </a:xfrm>
          <a:prstGeom prst="rect">
            <a:avLst/>
          </a:prstGeom>
        </p:spPr>
        <p:txBody>
          <a:bodyPr anchor="b"/>
          <a:lstStyle>
            <a:lvl1pPr marL="0" indent="0">
              <a:buNone/>
              <a:defRPr sz="3636">
                <a:solidFill>
                  <a:schemeClr val="tx1">
                    <a:tint val="75000"/>
                  </a:schemeClr>
                </a:solidFill>
              </a:defRPr>
            </a:lvl1pPr>
            <a:lvl2pPr marL="831281" indent="0">
              <a:buNone/>
              <a:defRPr sz="3273">
                <a:solidFill>
                  <a:schemeClr val="tx1">
                    <a:tint val="75000"/>
                  </a:schemeClr>
                </a:solidFill>
              </a:defRPr>
            </a:lvl2pPr>
            <a:lvl3pPr marL="1662562" indent="0">
              <a:buNone/>
              <a:defRPr sz="2909">
                <a:solidFill>
                  <a:schemeClr val="tx1">
                    <a:tint val="75000"/>
                  </a:schemeClr>
                </a:solidFill>
              </a:defRPr>
            </a:lvl3pPr>
            <a:lvl4pPr marL="2493843" indent="0">
              <a:buNone/>
              <a:defRPr sz="2545">
                <a:solidFill>
                  <a:schemeClr val="tx1">
                    <a:tint val="75000"/>
                  </a:schemeClr>
                </a:solidFill>
              </a:defRPr>
            </a:lvl4pPr>
            <a:lvl5pPr marL="3325124" indent="0">
              <a:buNone/>
              <a:defRPr sz="2545">
                <a:solidFill>
                  <a:schemeClr val="tx1">
                    <a:tint val="75000"/>
                  </a:schemeClr>
                </a:solidFill>
              </a:defRPr>
            </a:lvl5pPr>
            <a:lvl6pPr marL="4156405" indent="0">
              <a:buNone/>
              <a:defRPr sz="2545">
                <a:solidFill>
                  <a:schemeClr val="tx1">
                    <a:tint val="75000"/>
                  </a:schemeClr>
                </a:solidFill>
              </a:defRPr>
            </a:lvl6pPr>
            <a:lvl7pPr marL="4987686" indent="0">
              <a:buNone/>
              <a:defRPr sz="2545">
                <a:solidFill>
                  <a:schemeClr val="tx1">
                    <a:tint val="75000"/>
                  </a:schemeClr>
                </a:solidFill>
              </a:defRPr>
            </a:lvl7pPr>
            <a:lvl8pPr marL="5818967" indent="0">
              <a:buNone/>
              <a:defRPr sz="2545">
                <a:solidFill>
                  <a:schemeClr val="tx1">
                    <a:tint val="75000"/>
                  </a:schemeClr>
                </a:solidFill>
              </a:defRPr>
            </a:lvl8pPr>
            <a:lvl9pPr marL="6650248" indent="0">
              <a:buNone/>
              <a:defRPr sz="2545">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1047522"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5/19/2025</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7158072" y="11557003"/>
            <a:ext cx="6634311"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0888874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1047524" y="2909457"/>
            <a:ext cx="9253116" cy="8229024"/>
          </a:xfrm>
          <a:prstGeom prst="rect">
            <a:avLst/>
          </a:prstGeom>
        </p:spPr>
        <p:txBody>
          <a:bodyPr/>
          <a:lstStyle>
            <a:lvl1pPr>
              <a:defRPr sz="5091"/>
            </a:lvl1pPr>
            <a:lvl2pPr>
              <a:defRPr sz="4364"/>
            </a:lvl2pPr>
            <a:lvl3pPr>
              <a:defRPr sz="3636"/>
            </a:lvl3pPr>
            <a:lvl4pPr>
              <a:defRPr sz="3273"/>
            </a:lvl4pPr>
            <a:lvl5pPr>
              <a:defRPr sz="3273"/>
            </a:lvl5pPr>
            <a:lvl6pPr>
              <a:defRPr sz="3273"/>
            </a:lvl6pPr>
            <a:lvl7pPr>
              <a:defRPr sz="3273"/>
            </a:lvl7pPr>
            <a:lvl8pPr>
              <a:defRPr sz="3273"/>
            </a:lvl8pPr>
            <a:lvl9pPr>
              <a:defRPr sz="327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0649815" y="2909457"/>
            <a:ext cx="9253116" cy="8229024"/>
          </a:xfrm>
          <a:prstGeom prst="rect">
            <a:avLst/>
          </a:prstGeom>
        </p:spPr>
        <p:txBody>
          <a:bodyPr/>
          <a:lstStyle>
            <a:lvl1pPr>
              <a:defRPr sz="5091"/>
            </a:lvl1pPr>
            <a:lvl2pPr>
              <a:defRPr sz="4364"/>
            </a:lvl2pPr>
            <a:lvl3pPr>
              <a:defRPr sz="3636"/>
            </a:lvl3pPr>
            <a:lvl4pPr>
              <a:defRPr sz="3273"/>
            </a:lvl4pPr>
            <a:lvl5pPr>
              <a:defRPr sz="3273"/>
            </a:lvl5pPr>
            <a:lvl6pPr>
              <a:defRPr sz="3273"/>
            </a:lvl6pPr>
            <a:lvl7pPr>
              <a:defRPr sz="3273"/>
            </a:lvl7pPr>
            <a:lvl8pPr>
              <a:defRPr sz="3273"/>
            </a:lvl8pPr>
            <a:lvl9pPr>
              <a:defRPr sz="327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1047522"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5/19/2025</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ooter Placeholder 5"/>
          <p:cNvSpPr>
            <a:spLocks noGrp="1"/>
          </p:cNvSpPr>
          <p:nvPr>
            <p:ph type="ftr" sz="quarter" idx="11"/>
          </p:nvPr>
        </p:nvSpPr>
        <p:spPr>
          <a:xfrm>
            <a:off x="7158072" y="11557003"/>
            <a:ext cx="6634311"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12"/>
          </p:nvPr>
        </p:nvSpPr>
        <p:spPr>
          <a:xfrm>
            <a:off x="15014491"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965361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047524" y="2791114"/>
            <a:ext cx="9256755" cy="1163204"/>
          </a:xfrm>
          <a:prstGeom prst="rect">
            <a:avLst/>
          </a:prstGeom>
        </p:spPr>
        <p:txBody>
          <a:bodyPr anchor="b"/>
          <a:lstStyle>
            <a:lvl1pPr marL="0" indent="0">
              <a:buNone/>
              <a:defRPr sz="4364" b="1"/>
            </a:lvl1pPr>
            <a:lvl2pPr marL="831281" indent="0">
              <a:buNone/>
              <a:defRPr sz="3636" b="1"/>
            </a:lvl2pPr>
            <a:lvl3pPr marL="1662562" indent="0">
              <a:buNone/>
              <a:defRPr sz="3273" b="1"/>
            </a:lvl3pPr>
            <a:lvl4pPr marL="2493843" indent="0">
              <a:buNone/>
              <a:defRPr sz="2909" b="1"/>
            </a:lvl4pPr>
            <a:lvl5pPr marL="3325124" indent="0">
              <a:buNone/>
              <a:defRPr sz="2909" b="1"/>
            </a:lvl5pPr>
            <a:lvl6pPr marL="4156405" indent="0">
              <a:buNone/>
              <a:defRPr sz="2909" b="1"/>
            </a:lvl6pPr>
            <a:lvl7pPr marL="4987686" indent="0">
              <a:buNone/>
              <a:defRPr sz="2909" b="1"/>
            </a:lvl7pPr>
            <a:lvl8pPr marL="5818967" indent="0">
              <a:buNone/>
              <a:defRPr sz="2909" b="1"/>
            </a:lvl8pPr>
            <a:lvl9pPr marL="6650248" indent="0">
              <a:buNone/>
              <a:defRPr sz="2909" b="1"/>
            </a:lvl9pPr>
          </a:lstStyle>
          <a:p>
            <a:pPr lvl="0"/>
            <a:r>
              <a:rPr lang="en-US"/>
              <a:t>Click to edit Master text styles</a:t>
            </a:r>
          </a:p>
        </p:txBody>
      </p:sp>
      <p:sp>
        <p:nvSpPr>
          <p:cNvPr id="4" name="Content Placeholder 3"/>
          <p:cNvSpPr>
            <a:spLocks noGrp="1"/>
          </p:cNvSpPr>
          <p:nvPr>
            <p:ph sz="half" idx="2"/>
          </p:nvPr>
        </p:nvSpPr>
        <p:spPr>
          <a:xfrm>
            <a:off x="1047524" y="3954318"/>
            <a:ext cx="9256755" cy="7184160"/>
          </a:xfrm>
          <a:prstGeom prst="rect">
            <a:avLst/>
          </a:prstGeom>
        </p:spPr>
        <p:txBody>
          <a:bodyPr/>
          <a:lstStyle>
            <a:lvl1pPr>
              <a:defRPr sz="4364"/>
            </a:lvl1pPr>
            <a:lvl2pPr>
              <a:defRPr sz="3636"/>
            </a:lvl2pPr>
            <a:lvl3pPr>
              <a:defRPr sz="3273"/>
            </a:lvl3pPr>
            <a:lvl4pPr>
              <a:defRPr sz="2909"/>
            </a:lvl4pPr>
            <a:lvl5pPr>
              <a:defRPr sz="2909"/>
            </a:lvl5pPr>
            <a:lvl6pPr>
              <a:defRPr sz="2909"/>
            </a:lvl6pPr>
            <a:lvl7pPr>
              <a:defRPr sz="2909"/>
            </a:lvl7pPr>
            <a:lvl8pPr>
              <a:defRPr sz="2909"/>
            </a:lvl8pPr>
            <a:lvl9pPr>
              <a:defRPr sz="290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10642541" y="2791114"/>
            <a:ext cx="9260391" cy="1163204"/>
          </a:xfrm>
          <a:prstGeom prst="rect">
            <a:avLst/>
          </a:prstGeom>
        </p:spPr>
        <p:txBody>
          <a:bodyPr anchor="b"/>
          <a:lstStyle>
            <a:lvl1pPr marL="0" indent="0">
              <a:buNone/>
              <a:defRPr sz="4364" b="1"/>
            </a:lvl1pPr>
            <a:lvl2pPr marL="831281" indent="0">
              <a:buNone/>
              <a:defRPr sz="3636" b="1"/>
            </a:lvl2pPr>
            <a:lvl3pPr marL="1662562" indent="0">
              <a:buNone/>
              <a:defRPr sz="3273" b="1"/>
            </a:lvl3pPr>
            <a:lvl4pPr marL="2493843" indent="0">
              <a:buNone/>
              <a:defRPr sz="2909" b="1"/>
            </a:lvl4pPr>
            <a:lvl5pPr marL="3325124" indent="0">
              <a:buNone/>
              <a:defRPr sz="2909" b="1"/>
            </a:lvl5pPr>
            <a:lvl6pPr marL="4156405" indent="0">
              <a:buNone/>
              <a:defRPr sz="2909" b="1"/>
            </a:lvl6pPr>
            <a:lvl7pPr marL="4987686" indent="0">
              <a:buNone/>
              <a:defRPr sz="2909" b="1"/>
            </a:lvl7pPr>
            <a:lvl8pPr marL="5818967" indent="0">
              <a:buNone/>
              <a:defRPr sz="2909" b="1"/>
            </a:lvl8pPr>
            <a:lvl9pPr marL="6650248" indent="0">
              <a:buNone/>
              <a:defRPr sz="2909" b="1"/>
            </a:lvl9pPr>
          </a:lstStyle>
          <a:p>
            <a:pPr lvl="0"/>
            <a:r>
              <a:rPr lang="en-US"/>
              <a:t>Click to edit Master text styles</a:t>
            </a:r>
          </a:p>
        </p:txBody>
      </p:sp>
      <p:sp>
        <p:nvSpPr>
          <p:cNvPr id="6" name="Content Placeholder 5"/>
          <p:cNvSpPr>
            <a:spLocks noGrp="1"/>
          </p:cNvSpPr>
          <p:nvPr>
            <p:ph sz="quarter" idx="4"/>
          </p:nvPr>
        </p:nvSpPr>
        <p:spPr>
          <a:xfrm>
            <a:off x="10642541" y="3954318"/>
            <a:ext cx="9260391" cy="7184160"/>
          </a:xfrm>
          <a:prstGeom prst="rect">
            <a:avLst/>
          </a:prstGeom>
        </p:spPr>
        <p:txBody>
          <a:bodyPr/>
          <a:lstStyle>
            <a:lvl1pPr>
              <a:defRPr sz="4364"/>
            </a:lvl1pPr>
            <a:lvl2pPr>
              <a:defRPr sz="3636"/>
            </a:lvl2pPr>
            <a:lvl3pPr>
              <a:defRPr sz="3273"/>
            </a:lvl3pPr>
            <a:lvl4pPr>
              <a:defRPr sz="2909"/>
            </a:lvl4pPr>
            <a:lvl5pPr>
              <a:defRPr sz="2909"/>
            </a:lvl5pPr>
            <a:lvl6pPr>
              <a:defRPr sz="2909"/>
            </a:lvl6pPr>
            <a:lvl7pPr>
              <a:defRPr sz="2909"/>
            </a:lvl7pPr>
            <a:lvl8pPr>
              <a:defRPr sz="2909"/>
            </a:lvl8pPr>
            <a:lvl9pPr>
              <a:defRPr sz="290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1047522"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5/19/2025</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ooter Placeholder 7"/>
          <p:cNvSpPr>
            <a:spLocks noGrp="1"/>
          </p:cNvSpPr>
          <p:nvPr>
            <p:ph type="ftr" sz="quarter" idx="11"/>
          </p:nvPr>
        </p:nvSpPr>
        <p:spPr>
          <a:xfrm>
            <a:off x="7158072" y="11557003"/>
            <a:ext cx="6634311"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Slide Number Placeholder 8"/>
          <p:cNvSpPr>
            <a:spLocks noGrp="1"/>
          </p:cNvSpPr>
          <p:nvPr>
            <p:ph type="sldNum" sz="quarter" idx="12"/>
          </p:nvPr>
        </p:nvSpPr>
        <p:spPr>
          <a:xfrm>
            <a:off x="15014491"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1848409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1047522"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5/19/2025</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ooter Placeholder 3"/>
          <p:cNvSpPr>
            <a:spLocks noGrp="1"/>
          </p:cNvSpPr>
          <p:nvPr>
            <p:ph type="ftr" sz="quarter" idx="11"/>
          </p:nvPr>
        </p:nvSpPr>
        <p:spPr>
          <a:xfrm>
            <a:off x="7158072" y="11557003"/>
            <a:ext cx="6634311"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Slide Number Placeholder 4"/>
          <p:cNvSpPr>
            <a:spLocks noGrp="1"/>
          </p:cNvSpPr>
          <p:nvPr>
            <p:ph type="sldNum" sz="quarter" idx="12"/>
          </p:nvPr>
        </p:nvSpPr>
        <p:spPr>
          <a:xfrm>
            <a:off x="15014491"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4016726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标题和内容">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047522"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5/19/2025</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ooter Placeholder 2"/>
          <p:cNvSpPr>
            <a:spLocks noGrp="1"/>
          </p:cNvSpPr>
          <p:nvPr>
            <p:ph type="ftr" sz="quarter" idx="11"/>
          </p:nvPr>
        </p:nvSpPr>
        <p:spPr>
          <a:xfrm>
            <a:off x="7158072" y="11557003"/>
            <a:ext cx="6634311"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Slide Number Placeholder 3"/>
          <p:cNvSpPr>
            <a:spLocks noGrp="1"/>
          </p:cNvSpPr>
          <p:nvPr>
            <p:ph type="sldNum" sz="quarter" idx="12"/>
          </p:nvPr>
        </p:nvSpPr>
        <p:spPr>
          <a:xfrm>
            <a:off x="15014491"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393355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47524" y="496455"/>
            <a:ext cx="6892555" cy="2112818"/>
          </a:xfrm>
          <a:prstGeom prst="rect">
            <a:avLst/>
          </a:prstGeom>
        </p:spPr>
        <p:txBody>
          <a:bodyPr anchor="b"/>
          <a:lstStyle>
            <a:lvl1pPr algn="l">
              <a:defRPr sz="3636" b="1"/>
            </a:lvl1pPr>
          </a:lstStyle>
          <a:p>
            <a:r>
              <a:rPr lang="en-US"/>
              <a:t>Click to edit Master title style</a:t>
            </a:r>
          </a:p>
        </p:txBody>
      </p:sp>
      <p:sp>
        <p:nvSpPr>
          <p:cNvPr id="3" name="Content Placeholder 2"/>
          <p:cNvSpPr>
            <a:spLocks noGrp="1"/>
          </p:cNvSpPr>
          <p:nvPr>
            <p:ph idx="1"/>
          </p:nvPr>
        </p:nvSpPr>
        <p:spPr>
          <a:xfrm>
            <a:off x="8191047" y="496457"/>
            <a:ext cx="11711885" cy="10642024"/>
          </a:xfrm>
          <a:prstGeom prst="rect">
            <a:avLst/>
          </a:prstGeom>
        </p:spPr>
        <p:txBody>
          <a:bodyPr/>
          <a:lstStyle>
            <a:lvl1pPr>
              <a:defRPr sz="5818"/>
            </a:lvl1pPr>
            <a:lvl2pPr>
              <a:defRPr sz="5091"/>
            </a:lvl2pPr>
            <a:lvl3pPr>
              <a:defRPr sz="4364"/>
            </a:lvl3pPr>
            <a:lvl4pPr>
              <a:defRPr sz="3636"/>
            </a:lvl4pPr>
            <a:lvl5pPr>
              <a:defRPr sz="3636"/>
            </a:lvl5pPr>
            <a:lvl6pPr>
              <a:defRPr sz="3636"/>
            </a:lvl6pPr>
            <a:lvl7pPr>
              <a:defRPr sz="3636"/>
            </a:lvl7pPr>
            <a:lvl8pPr>
              <a:defRPr sz="3636"/>
            </a:lvl8pPr>
            <a:lvl9pPr>
              <a:defRPr sz="363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047524" y="2609276"/>
            <a:ext cx="6892555" cy="8529205"/>
          </a:xfrm>
          <a:prstGeom prst="rect">
            <a:avLst/>
          </a:prstGeom>
        </p:spPr>
        <p:txBody>
          <a:bodyPr/>
          <a:lstStyle>
            <a:lvl1pPr marL="0" indent="0">
              <a:buNone/>
              <a:defRPr sz="2545"/>
            </a:lvl1pPr>
            <a:lvl2pPr marL="831281" indent="0">
              <a:buNone/>
              <a:defRPr sz="2182"/>
            </a:lvl2pPr>
            <a:lvl3pPr marL="1662562" indent="0">
              <a:buNone/>
              <a:defRPr sz="1818"/>
            </a:lvl3pPr>
            <a:lvl4pPr marL="2493843" indent="0">
              <a:buNone/>
              <a:defRPr sz="1636"/>
            </a:lvl4pPr>
            <a:lvl5pPr marL="3325124" indent="0">
              <a:buNone/>
              <a:defRPr sz="1636"/>
            </a:lvl5pPr>
            <a:lvl6pPr marL="4156405" indent="0">
              <a:buNone/>
              <a:defRPr sz="1636"/>
            </a:lvl6pPr>
            <a:lvl7pPr marL="4987686" indent="0">
              <a:buNone/>
              <a:defRPr sz="1636"/>
            </a:lvl7pPr>
            <a:lvl8pPr marL="5818967" indent="0">
              <a:buNone/>
              <a:defRPr sz="1636"/>
            </a:lvl8pPr>
            <a:lvl9pPr marL="6650248" indent="0">
              <a:buNone/>
              <a:defRPr sz="1636"/>
            </a:lvl9pPr>
          </a:lstStyle>
          <a:p>
            <a:pPr lvl="0"/>
            <a:r>
              <a:rPr lang="en-US"/>
              <a:t>Click to edit Master text styles</a:t>
            </a:r>
          </a:p>
        </p:txBody>
      </p:sp>
      <p:sp>
        <p:nvSpPr>
          <p:cNvPr id="5" name="Date Placeholder 4"/>
          <p:cNvSpPr>
            <a:spLocks noGrp="1"/>
          </p:cNvSpPr>
          <p:nvPr>
            <p:ph type="dt" sz="half" idx="10"/>
          </p:nvPr>
        </p:nvSpPr>
        <p:spPr>
          <a:xfrm>
            <a:off x="1047522"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5/19/2025</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ooter Placeholder 5"/>
          <p:cNvSpPr>
            <a:spLocks noGrp="1"/>
          </p:cNvSpPr>
          <p:nvPr>
            <p:ph type="ftr" sz="quarter" idx="11"/>
          </p:nvPr>
        </p:nvSpPr>
        <p:spPr>
          <a:xfrm>
            <a:off x="7158072" y="11557003"/>
            <a:ext cx="6634311"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12"/>
          </p:nvPr>
        </p:nvSpPr>
        <p:spPr>
          <a:xfrm>
            <a:off x="15014491"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50673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106434" y="8728364"/>
            <a:ext cx="12570273" cy="1030433"/>
          </a:xfrm>
          <a:prstGeom prst="rect">
            <a:avLst/>
          </a:prstGeom>
        </p:spPr>
        <p:txBody>
          <a:bodyPr anchor="b"/>
          <a:lstStyle>
            <a:lvl1pPr algn="l">
              <a:defRPr sz="3636" b="1"/>
            </a:lvl1pPr>
          </a:lstStyle>
          <a:p>
            <a:r>
              <a:rPr lang="en-US"/>
              <a:t>Click to edit Master title style</a:t>
            </a:r>
          </a:p>
        </p:txBody>
      </p:sp>
      <p:sp>
        <p:nvSpPr>
          <p:cNvPr id="3" name="Picture Placeholder 2"/>
          <p:cNvSpPr>
            <a:spLocks noGrp="1"/>
          </p:cNvSpPr>
          <p:nvPr>
            <p:ph type="pic" idx="1"/>
          </p:nvPr>
        </p:nvSpPr>
        <p:spPr>
          <a:xfrm>
            <a:off x="4106434" y="1114136"/>
            <a:ext cx="12570273" cy="7481455"/>
          </a:xfrm>
          <a:prstGeom prst="rect">
            <a:avLst/>
          </a:prstGeom>
        </p:spPr>
        <p:txBody>
          <a:bodyPr/>
          <a:lstStyle>
            <a:lvl1pPr marL="0" indent="0">
              <a:buNone/>
              <a:defRPr sz="5818"/>
            </a:lvl1pPr>
            <a:lvl2pPr marL="831281" indent="0">
              <a:buNone/>
              <a:defRPr sz="5091"/>
            </a:lvl2pPr>
            <a:lvl3pPr marL="1662562" indent="0">
              <a:buNone/>
              <a:defRPr sz="4364"/>
            </a:lvl3pPr>
            <a:lvl4pPr marL="2493843" indent="0">
              <a:buNone/>
              <a:defRPr sz="3636"/>
            </a:lvl4pPr>
            <a:lvl5pPr marL="3325124" indent="0">
              <a:buNone/>
              <a:defRPr sz="3636"/>
            </a:lvl5pPr>
            <a:lvl6pPr marL="4156405" indent="0">
              <a:buNone/>
              <a:defRPr sz="3636"/>
            </a:lvl6pPr>
            <a:lvl7pPr marL="4987686" indent="0">
              <a:buNone/>
              <a:defRPr sz="3636"/>
            </a:lvl7pPr>
            <a:lvl8pPr marL="5818967" indent="0">
              <a:buNone/>
              <a:defRPr sz="3636"/>
            </a:lvl8pPr>
            <a:lvl9pPr marL="6650248" indent="0">
              <a:buNone/>
              <a:defRPr sz="3636"/>
            </a:lvl9pPr>
          </a:lstStyle>
          <a:p>
            <a:endParaRPr lang="en-US"/>
          </a:p>
        </p:txBody>
      </p:sp>
      <p:sp>
        <p:nvSpPr>
          <p:cNvPr id="4" name="Text Placeholder 3"/>
          <p:cNvSpPr>
            <a:spLocks noGrp="1"/>
          </p:cNvSpPr>
          <p:nvPr>
            <p:ph type="body" sz="half" idx="2"/>
          </p:nvPr>
        </p:nvSpPr>
        <p:spPr>
          <a:xfrm>
            <a:off x="4106434" y="9758797"/>
            <a:ext cx="12570273" cy="1463385"/>
          </a:xfrm>
          <a:prstGeom prst="rect">
            <a:avLst/>
          </a:prstGeom>
        </p:spPr>
        <p:txBody>
          <a:bodyPr/>
          <a:lstStyle>
            <a:lvl1pPr marL="0" indent="0">
              <a:buNone/>
              <a:defRPr sz="2545"/>
            </a:lvl1pPr>
            <a:lvl2pPr marL="831281" indent="0">
              <a:buNone/>
              <a:defRPr sz="2182"/>
            </a:lvl2pPr>
            <a:lvl3pPr marL="1662562" indent="0">
              <a:buNone/>
              <a:defRPr sz="1818"/>
            </a:lvl3pPr>
            <a:lvl4pPr marL="2493843" indent="0">
              <a:buNone/>
              <a:defRPr sz="1636"/>
            </a:lvl4pPr>
            <a:lvl5pPr marL="3325124" indent="0">
              <a:buNone/>
              <a:defRPr sz="1636"/>
            </a:lvl5pPr>
            <a:lvl6pPr marL="4156405" indent="0">
              <a:buNone/>
              <a:defRPr sz="1636"/>
            </a:lvl6pPr>
            <a:lvl7pPr marL="4987686" indent="0">
              <a:buNone/>
              <a:defRPr sz="1636"/>
            </a:lvl7pPr>
            <a:lvl8pPr marL="5818967" indent="0">
              <a:buNone/>
              <a:defRPr sz="1636"/>
            </a:lvl8pPr>
            <a:lvl9pPr marL="6650248" indent="0">
              <a:buNone/>
              <a:defRPr sz="1636"/>
            </a:lvl9pPr>
          </a:lstStyle>
          <a:p>
            <a:pPr lvl="0"/>
            <a:r>
              <a:rPr lang="en-US"/>
              <a:t>Click to edit Master text styles</a:t>
            </a:r>
          </a:p>
        </p:txBody>
      </p:sp>
      <p:sp>
        <p:nvSpPr>
          <p:cNvPr id="5" name="Date Placeholder 4"/>
          <p:cNvSpPr>
            <a:spLocks noGrp="1"/>
          </p:cNvSpPr>
          <p:nvPr>
            <p:ph type="dt" sz="half" idx="10"/>
          </p:nvPr>
        </p:nvSpPr>
        <p:spPr>
          <a:xfrm>
            <a:off x="1047522"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5/19/2025</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ooter Placeholder 5"/>
          <p:cNvSpPr>
            <a:spLocks noGrp="1"/>
          </p:cNvSpPr>
          <p:nvPr>
            <p:ph type="ftr" sz="quarter" idx="11"/>
          </p:nvPr>
        </p:nvSpPr>
        <p:spPr>
          <a:xfrm>
            <a:off x="7158072" y="11557003"/>
            <a:ext cx="6634311"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12"/>
          </p:nvPr>
        </p:nvSpPr>
        <p:spPr>
          <a:xfrm>
            <a:off x="15014491"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9294502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1047524" y="2909457"/>
            <a:ext cx="18855407" cy="8229024"/>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47522"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5/19/2025</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7158072" y="11557003"/>
            <a:ext cx="6634311"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175111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5189079" y="499345"/>
            <a:ext cx="4713853" cy="10639136"/>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1047522" y="499345"/>
            <a:ext cx="13792382" cy="10639136"/>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47522"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5/19/2025</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7158072" y="11557003"/>
            <a:ext cx="6634311"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9453470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节标题">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5898408C-D3B2-B899-021A-2C7D9F783E13}"/>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5343"/>
          <a:stretch/>
        </p:blipFill>
        <p:spPr>
          <a:xfrm>
            <a:off x="-1" y="0"/>
            <a:ext cx="12192001" cy="6858000"/>
          </a:xfrm>
          <a:prstGeom prst="rect">
            <a:avLst/>
          </a:prstGeom>
        </p:spPr>
      </p:pic>
      <p:pic>
        <p:nvPicPr>
          <p:cNvPr id="8" name="图片 7">
            <a:extLst>
              <a:ext uri="{FF2B5EF4-FFF2-40B4-BE49-F238E27FC236}">
                <a16:creationId xmlns:a16="http://schemas.microsoft.com/office/drawing/2014/main" id="{E69AC845-C559-D17B-7BA1-DC4DB400A9AB}"/>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827" t="17313" r="-1"/>
          <a:stretch/>
        </p:blipFill>
        <p:spPr>
          <a:xfrm>
            <a:off x="0" y="2057400"/>
            <a:ext cx="12192000" cy="4800600"/>
          </a:xfrm>
          <a:prstGeom prst="rect">
            <a:avLst/>
          </a:prstGeom>
        </p:spPr>
      </p:pic>
      <p:sp>
        <p:nvSpPr>
          <p:cNvPr id="35" name="矩形: 圆角 34">
            <a:extLst>
              <a:ext uri="{FF2B5EF4-FFF2-40B4-BE49-F238E27FC236}">
                <a16:creationId xmlns:a16="http://schemas.microsoft.com/office/drawing/2014/main" id="{EF27FC4C-344C-079E-71E0-4DCD16E9781C}"/>
              </a:ext>
            </a:extLst>
          </p:cNvPr>
          <p:cNvSpPr/>
          <p:nvPr userDrawn="1"/>
        </p:nvSpPr>
        <p:spPr>
          <a:xfrm>
            <a:off x="355600" y="340995"/>
            <a:ext cx="11480800" cy="6176010"/>
          </a:xfrm>
          <a:prstGeom prst="roundRect">
            <a:avLst>
              <a:gd name="adj" fmla="val 6208"/>
            </a:avLst>
          </a:prstGeom>
          <a:solidFill>
            <a:schemeClr val="bg1"/>
          </a:solidFill>
          <a:ln>
            <a:solidFill>
              <a:srgbClr val="FFE0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标小智龙珠体" panose="02020500000000000000" pitchFamily="18" charset="-122"/>
            </a:endParaRPr>
          </a:p>
        </p:txBody>
      </p:sp>
      <p:pic>
        <p:nvPicPr>
          <p:cNvPr id="9" name="图片 8">
            <a:extLst>
              <a:ext uri="{FF2B5EF4-FFF2-40B4-BE49-F238E27FC236}">
                <a16:creationId xmlns:a16="http://schemas.microsoft.com/office/drawing/2014/main" id="{9ABB4C43-A952-5EB3-AF38-B6CA63C1E7C2}"/>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1458" t="41844" r="75729"/>
          <a:stretch/>
        </p:blipFill>
        <p:spPr>
          <a:xfrm>
            <a:off x="-165104" y="5067300"/>
            <a:ext cx="1663704" cy="1790700"/>
          </a:xfrm>
          <a:prstGeom prst="rect">
            <a:avLst/>
          </a:prstGeom>
        </p:spPr>
      </p:pic>
      <p:pic>
        <p:nvPicPr>
          <p:cNvPr id="10" name="图片 9">
            <a:extLst>
              <a:ext uri="{FF2B5EF4-FFF2-40B4-BE49-F238E27FC236}">
                <a16:creationId xmlns:a16="http://schemas.microsoft.com/office/drawing/2014/main" id="{8151773E-DBDA-122B-EEA4-EFD118F27A40}"/>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73437" t="60625" r="834"/>
          <a:stretch/>
        </p:blipFill>
        <p:spPr>
          <a:xfrm>
            <a:off x="10640976" y="5727700"/>
            <a:ext cx="1551024" cy="1130300"/>
          </a:xfrm>
          <a:prstGeom prst="rect">
            <a:avLst/>
          </a:prstGeom>
        </p:spPr>
      </p:pic>
      <p:pic>
        <p:nvPicPr>
          <p:cNvPr id="31" name="图片 30">
            <a:extLst>
              <a:ext uri="{FF2B5EF4-FFF2-40B4-BE49-F238E27FC236}">
                <a16:creationId xmlns:a16="http://schemas.microsoft.com/office/drawing/2014/main" id="{7D083D9D-9211-3A92-EBA9-6A48A34D402E}"/>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l="83125" t="10625" r="-208" b="69906"/>
          <a:stretch/>
        </p:blipFill>
        <p:spPr>
          <a:xfrm>
            <a:off x="10405327" y="-88944"/>
            <a:ext cx="2082800" cy="1130300"/>
          </a:xfrm>
          <a:prstGeom prst="rect">
            <a:avLst/>
          </a:prstGeom>
        </p:spPr>
      </p:pic>
      <p:pic>
        <p:nvPicPr>
          <p:cNvPr id="36" name="图片 35">
            <a:extLst>
              <a:ext uri="{FF2B5EF4-FFF2-40B4-BE49-F238E27FC236}">
                <a16:creationId xmlns:a16="http://schemas.microsoft.com/office/drawing/2014/main" id="{C97F3812-65FA-4B84-0372-AAF334E0F958}"/>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956428">
            <a:off x="-217751" y="-149868"/>
            <a:ext cx="1374789" cy="1374789"/>
          </a:xfrm>
          <a:prstGeom prst="rect">
            <a:avLst/>
          </a:prstGeom>
          <a:ln>
            <a:noFill/>
          </a:ln>
          <a:effectLst>
            <a:outerShdw blurRad="63500" sx="102000" sy="102000" algn="ctr" rotWithShape="0">
              <a:prstClr val="black">
                <a:alpha val="40000"/>
              </a:prstClr>
            </a:outerShdw>
          </a:effec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801" userDrawn="1">
          <p15:clr>
            <a:srgbClr val="FBAE40"/>
          </p15:clr>
        </p15:guide>
        <p15:guide id="4" pos="6856"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1_节标题">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5898408C-D3B2-B899-021A-2C7D9F783E13}"/>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5343"/>
          <a:stretch/>
        </p:blipFill>
        <p:spPr>
          <a:xfrm>
            <a:off x="-1" y="0"/>
            <a:ext cx="12192001" cy="6858000"/>
          </a:xfrm>
          <a:prstGeom prst="rect">
            <a:avLst/>
          </a:prstGeom>
        </p:spPr>
      </p:pic>
      <p:pic>
        <p:nvPicPr>
          <p:cNvPr id="8" name="图片 7">
            <a:extLst>
              <a:ext uri="{FF2B5EF4-FFF2-40B4-BE49-F238E27FC236}">
                <a16:creationId xmlns:a16="http://schemas.microsoft.com/office/drawing/2014/main" id="{E69AC845-C559-D17B-7BA1-DC4DB400A9AB}"/>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827" t="17313" r="-1"/>
          <a:stretch/>
        </p:blipFill>
        <p:spPr>
          <a:xfrm>
            <a:off x="0" y="2057400"/>
            <a:ext cx="12192000" cy="4800600"/>
          </a:xfrm>
          <a:prstGeom prst="rect">
            <a:avLst/>
          </a:prstGeom>
        </p:spPr>
      </p:pic>
      <p:sp>
        <p:nvSpPr>
          <p:cNvPr id="35" name="矩形: 圆角 34">
            <a:extLst>
              <a:ext uri="{FF2B5EF4-FFF2-40B4-BE49-F238E27FC236}">
                <a16:creationId xmlns:a16="http://schemas.microsoft.com/office/drawing/2014/main" id="{EF27FC4C-344C-079E-71E0-4DCD16E9781C}"/>
              </a:ext>
            </a:extLst>
          </p:cNvPr>
          <p:cNvSpPr/>
          <p:nvPr userDrawn="1"/>
        </p:nvSpPr>
        <p:spPr>
          <a:xfrm>
            <a:off x="355600" y="340995"/>
            <a:ext cx="11480800" cy="6176010"/>
          </a:xfrm>
          <a:prstGeom prst="roundRect">
            <a:avLst>
              <a:gd name="adj" fmla="val 6208"/>
            </a:avLst>
          </a:prstGeom>
          <a:solidFill>
            <a:schemeClr val="bg1"/>
          </a:solidFill>
          <a:ln>
            <a:solidFill>
              <a:srgbClr val="FFE0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标小智龙珠体" panose="02020500000000000000" pitchFamily="18" charset="-122"/>
            </a:endParaRPr>
          </a:p>
        </p:txBody>
      </p:sp>
      <p:pic>
        <p:nvPicPr>
          <p:cNvPr id="9" name="图片 8">
            <a:extLst>
              <a:ext uri="{FF2B5EF4-FFF2-40B4-BE49-F238E27FC236}">
                <a16:creationId xmlns:a16="http://schemas.microsoft.com/office/drawing/2014/main" id="{9ABB4C43-A952-5EB3-AF38-B6CA63C1E7C2}"/>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1458" t="41844" r="75729"/>
          <a:stretch/>
        </p:blipFill>
        <p:spPr>
          <a:xfrm>
            <a:off x="-165104" y="5067300"/>
            <a:ext cx="1663704" cy="1790700"/>
          </a:xfrm>
          <a:prstGeom prst="rect">
            <a:avLst/>
          </a:prstGeom>
        </p:spPr>
      </p:pic>
      <p:pic>
        <p:nvPicPr>
          <p:cNvPr id="10" name="图片 9">
            <a:extLst>
              <a:ext uri="{FF2B5EF4-FFF2-40B4-BE49-F238E27FC236}">
                <a16:creationId xmlns:a16="http://schemas.microsoft.com/office/drawing/2014/main" id="{8151773E-DBDA-122B-EEA4-EFD118F27A40}"/>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73437" t="60625" r="834"/>
          <a:stretch/>
        </p:blipFill>
        <p:spPr>
          <a:xfrm>
            <a:off x="10640976" y="5727700"/>
            <a:ext cx="1551024" cy="1130300"/>
          </a:xfrm>
          <a:prstGeom prst="rect">
            <a:avLst/>
          </a:prstGeom>
        </p:spPr>
      </p:pic>
      <p:pic>
        <p:nvPicPr>
          <p:cNvPr id="31" name="图片 30">
            <a:extLst>
              <a:ext uri="{FF2B5EF4-FFF2-40B4-BE49-F238E27FC236}">
                <a16:creationId xmlns:a16="http://schemas.microsoft.com/office/drawing/2014/main" id="{7D083D9D-9211-3A92-EBA9-6A48A34D402E}"/>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l="83125" t="10625" r="-208" b="69906"/>
          <a:stretch/>
        </p:blipFill>
        <p:spPr>
          <a:xfrm>
            <a:off x="10405327" y="-88944"/>
            <a:ext cx="2082800" cy="1130300"/>
          </a:xfrm>
          <a:prstGeom prst="rect">
            <a:avLst/>
          </a:prstGeom>
        </p:spPr>
      </p:pic>
      <p:pic>
        <p:nvPicPr>
          <p:cNvPr id="36" name="图片 35">
            <a:extLst>
              <a:ext uri="{FF2B5EF4-FFF2-40B4-BE49-F238E27FC236}">
                <a16:creationId xmlns:a16="http://schemas.microsoft.com/office/drawing/2014/main" id="{C97F3812-65FA-4B84-0372-AAF334E0F958}"/>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956428">
            <a:off x="-217751" y="-149868"/>
            <a:ext cx="1374789" cy="1374789"/>
          </a:xfrm>
          <a:prstGeom prst="rect">
            <a:avLst/>
          </a:prstGeom>
          <a:ln>
            <a:noFill/>
          </a:ln>
          <a:effectLst>
            <a:outerShdw blurRad="63500" sx="102000" sy="102000" algn="ctr" rotWithShape="0">
              <a:prstClr val="black">
                <a:alpha val="40000"/>
              </a:prstClr>
            </a:outerShdw>
          </a:effectLst>
        </p:spPr>
      </p:pic>
      <p:sp>
        <p:nvSpPr>
          <p:cNvPr id="37" name="矩形 36">
            <a:extLst>
              <a:ext uri="{FF2B5EF4-FFF2-40B4-BE49-F238E27FC236}">
                <a16:creationId xmlns:a16="http://schemas.microsoft.com/office/drawing/2014/main" id="{9AB0C6C5-F1FE-EFF6-2905-B4E5B1494A53}"/>
              </a:ext>
            </a:extLst>
          </p:cNvPr>
          <p:cNvSpPr/>
          <p:nvPr userDrawn="1"/>
        </p:nvSpPr>
        <p:spPr>
          <a:xfrm>
            <a:off x="739868" y="537527"/>
            <a:ext cx="1723549" cy="461665"/>
          </a:xfrm>
          <a:prstGeom prst="rect">
            <a:avLst/>
          </a:prstGeom>
        </p:spPr>
        <p:txBody>
          <a:bodyPr wrap="none">
            <a:spAutoFit/>
          </a:bodyPr>
          <a:lstStyle/>
          <a:p>
            <a:r>
              <a:rPr lang="zh-CN" altLang="en-US" sz="2400" dirty="0">
                <a:solidFill>
                  <a:schemeClr val="tx1"/>
                </a:solidFill>
                <a:latin typeface="标小智龙珠体" panose="02020500000000000000" pitchFamily="18" charset="-122"/>
                <a:ea typeface="标小智龙珠体" panose="02020500000000000000" pitchFamily="18" charset="-122"/>
                <a:cs typeface="阿里巴巴普惠体" panose="00020600040101010101" pitchFamily="18" charset="-122"/>
              </a:rPr>
              <a:t>动物植物篇</a:t>
            </a:r>
          </a:p>
        </p:txBody>
      </p:sp>
    </p:spTree>
    <p:extLst>
      <p:ext uri="{BB962C8B-B14F-4D97-AF65-F5344CB8AC3E}">
        <p14:creationId xmlns:p14="http://schemas.microsoft.com/office/powerpoint/2010/main" val="38004190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guide id="3" pos="801">
          <p15:clr>
            <a:srgbClr val="FBAE40"/>
          </p15:clr>
        </p15:guide>
        <p15:guide id="4" pos="6856">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2_节标题">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5898408C-D3B2-B899-021A-2C7D9F783E13}"/>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5343"/>
          <a:stretch/>
        </p:blipFill>
        <p:spPr>
          <a:xfrm>
            <a:off x="-1" y="0"/>
            <a:ext cx="12192001" cy="6858000"/>
          </a:xfrm>
          <a:prstGeom prst="rect">
            <a:avLst/>
          </a:prstGeom>
        </p:spPr>
      </p:pic>
      <p:pic>
        <p:nvPicPr>
          <p:cNvPr id="8" name="图片 7">
            <a:extLst>
              <a:ext uri="{FF2B5EF4-FFF2-40B4-BE49-F238E27FC236}">
                <a16:creationId xmlns:a16="http://schemas.microsoft.com/office/drawing/2014/main" id="{E69AC845-C559-D17B-7BA1-DC4DB400A9AB}"/>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827" t="17313" r="-1"/>
          <a:stretch/>
        </p:blipFill>
        <p:spPr>
          <a:xfrm>
            <a:off x="0" y="2057400"/>
            <a:ext cx="12192000" cy="4800600"/>
          </a:xfrm>
          <a:prstGeom prst="rect">
            <a:avLst/>
          </a:prstGeom>
        </p:spPr>
      </p:pic>
      <p:sp>
        <p:nvSpPr>
          <p:cNvPr id="35" name="矩形: 圆角 34">
            <a:extLst>
              <a:ext uri="{FF2B5EF4-FFF2-40B4-BE49-F238E27FC236}">
                <a16:creationId xmlns:a16="http://schemas.microsoft.com/office/drawing/2014/main" id="{EF27FC4C-344C-079E-71E0-4DCD16E9781C}"/>
              </a:ext>
            </a:extLst>
          </p:cNvPr>
          <p:cNvSpPr/>
          <p:nvPr userDrawn="1"/>
        </p:nvSpPr>
        <p:spPr>
          <a:xfrm>
            <a:off x="355600" y="340995"/>
            <a:ext cx="11480800" cy="6176010"/>
          </a:xfrm>
          <a:prstGeom prst="roundRect">
            <a:avLst>
              <a:gd name="adj" fmla="val 6208"/>
            </a:avLst>
          </a:prstGeom>
          <a:solidFill>
            <a:schemeClr val="bg1"/>
          </a:solidFill>
          <a:ln>
            <a:solidFill>
              <a:srgbClr val="FFE0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标小智龙珠体" panose="02020500000000000000" pitchFamily="18" charset="-122"/>
            </a:endParaRPr>
          </a:p>
        </p:txBody>
      </p:sp>
      <p:pic>
        <p:nvPicPr>
          <p:cNvPr id="9" name="图片 8">
            <a:extLst>
              <a:ext uri="{FF2B5EF4-FFF2-40B4-BE49-F238E27FC236}">
                <a16:creationId xmlns:a16="http://schemas.microsoft.com/office/drawing/2014/main" id="{9ABB4C43-A952-5EB3-AF38-B6CA63C1E7C2}"/>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1458" t="41844" r="75729"/>
          <a:stretch/>
        </p:blipFill>
        <p:spPr>
          <a:xfrm>
            <a:off x="-165104" y="5067300"/>
            <a:ext cx="1663704" cy="1790700"/>
          </a:xfrm>
          <a:prstGeom prst="rect">
            <a:avLst/>
          </a:prstGeom>
        </p:spPr>
      </p:pic>
      <p:pic>
        <p:nvPicPr>
          <p:cNvPr id="10" name="图片 9">
            <a:extLst>
              <a:ext uri="{FF2B5EF4-FFF2-40B4-BE49-F238E27FC236}">
                <a16:creationId xmlns:a16="http://schemas.microsoft.com/office/drawing/2014/main" id="{8151773E-DBDA-122B-EEA4-EFD118F27A40}"/>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73437" t="60625" r="834"/>
          <a:stretch/>
        </p:blipFill>
        <p:spPr>
          <a:xfrm>
            <a:off x="10640976" y="5727700"/>
            <a:ext cx="1551024" cy="1130300"/>
          </a:xfrm>
          <a:prstGeom prst="rect">
            <a:avLst/>
          </a:prstGeom>
        </p:spPr>
      </p:pic>
      <p:pic>
        <p:nvPicPr>
          <p:cNvPr id="31" name="图片 30">
            <a:extLst>
              <a:ext uri="{FF2B5EF4-FFF2-40B4-BE49-F238E27FC236}">
                <a16:creationId xmlns:a16="http://schemas.microsoft.com/office/drawing/2014/main" id="{7D083D9D-9211-3A92-EBA9-6A48A34D402E}"/>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l="83125" t="10625" r="-208" b="69906"/>
          <a:stretch/>
        </p:blipFill>
        <p:spPr>
          <a:xfrm>
            <a:off x="10405327" y="-88944"/>
            <a:ext cx="2082800" cy="1130300"/>
          </a:xfrm>
          <a:prstGeom prst="rect">
            <a:avLst/>
          </a:prstGeom>
        </p:spPr>
      </p:pic>
      <p:pic>
        <p:nvPicPr>
          <p:cNvPr id="36" name="图片 35">
            <a:extLst>
              <a:ext uri="{FF2B5EF4-FFF2-40B4-BE49-F238E27FC236}">
                <a16:creationId xmlns:a16="http://schemas.microsoft.com/office/drawing/2014/main" id="{C97F3812-65FA-4B84-0372-AAF334E0F958}"/>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956428">
            <a:off x="-217751" y="-149868"/>
            <a:ext cx="1374789" cy="1374789"/>
          </a:xfrm>
          <a:prstGeom prst="rect">
            <a:avLst/>
          </a:prstGeom>
          <a:ln>
            <a:noFill/>
          </a:ln>
          <a:effectLst>
            <a:outerShdw blurRad="63500" sx="102000" sy="102000" algn="ctr" rotWithShape="0">
              <a:prstClr val="black">
                <a:alpha val="40000"/>
              </a:prstClr>
            </a:outerShdw>
          </a:effectLst>
        </p:spPr>
      </p:pic>
      <p:sp>
        <p:nvSpPr>
          <p:cNvPr id="37" name="矩形 36">
            <a:extLst>
              <a:ext uri="{FF2B5EF4-FFF2-40B4-BE49-F238E27FC236}">
                <a16:creationId xmlns:a16="http://schemas.microsoft.com/office/drawing/2014/main" id="{9AB0C6C5-F1FE-EFF6-2905-B4E5B1494A53}"/>
              </a:ext>
            </a:extLst>
          </p:cNvPr>
          <p:cNvSpPr/>
          <p:nvPr userDrawn="1"/>
        </p:nvSpPr>
        <p:spPr>
          <a:xfrm>
            <a:off x="739868" y="537527"/>
            <a:ext cx="1723549" cy="461665"/>
          </a:xfrm>
          <a:prstGeom prst="rect">
            <a:avLst/>
          </a:prstGeom>
        </p:spPr>
        <p:txBody>
          <a:bodyPr wrap="none">
            <a:spAutoFit/>
          </a:bodyPr>
          <a:lstStyle/>
          <a:p>
            <a:r>
              <a:rPr lang="zh-CN" altLang="en-US" sz="2400" dirty="0">
                <a:solidFill>
                  <a:schemeClr val="tx1"/>
                </a:solidFill>
                <a:latin typeface="标小智龙珠体" panose="02020500000000000000" pitchFamily="18" charset="-122"/>
                <a:ea typeface="标小智龙珠体" panose="02020500000000000000" pitchFamily="18" charset="-122"/>
                <a:cs typeface="阿里巴巴普惠体" panose="00020600040101010101" pitchFamily="18" charset="-122"/>
              </a:rPr>
              <a:t>人体综合篇</a:t>
            </a:r>
          </a:p>
        </p:txBody>
      </p:sp>
    </p:spTree>
    <p:extLst>
      <p:ext uri="{BB962C8B-B14F-4D97-AF65-F5344CB8AC3E}">
        <p14:creationId xmlns:p14="http://schemas.microsoft.com/office/powerpoint/2010/main" val="8564300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guide id="3" pos="801">
          <p15:clr>
            <a:srgbClr val="FBAE40"/>
          </p15:clr>
        </p15:guide>
        <p15:guide id="4" pos="6856">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2025/5/19</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2025/5/19</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2025/5/19</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2025/5/19</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image" Target="../media/image1.png"/><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17" Type="http://schemas.openxmlformats.org/officeDocument/2006/relationships/image" Target="../media/image11.png"/><Relationship Id="rId2" Type="http://schemas.openxmlformats.org/officeDocument/2006/relationships/slideLayout" Target="../slideLayouts/slideLayout15.xml"/><Relationship Id="rId16" Type="http://schemas.openxmlformats.org/officeDocument/2006/relationships/image" Target="../media/image10.png"/><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image" Target="../media/image9.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TextBox 3">
            <a:extLst>
              <a:ext uri="{FF2B5EF4-FFF2-40B4-BE49-F238E27FC236}">
                <a16:creationId xmlns:a16="http://schemas.microsoft.com/office/drawing/2014/main" id="{170C0168-E646-9E60-CE7C-5D44D7A5BA6D}"/>
              </a:ext>
            </a:extLst>
          </p:cNvPr>
          <p:cNvSpPr txBox="1"/>
          <p:nvPr userDrawn="1"/>
        </p:nvSpPr>
        <p:spPr>
          <a:xfrm>
            <a:off x="3169920" y="8783761"/>
            <a:ext cx="6812280" cy="1015663"/>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19956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19956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5">
                  <a:extLst>
                    <a:ext uri="{A12FA001-AC4F-418D-AE19-62706E023703}">
                      <ahyp:hlinkClr xmlns:ahyp="http://schemas.microsoft.com/office/drawing/2018/hyperlinkcolor" val="tx"/>
                    </a:ext>
                  </a:extLst>
                </a:hlinkClick>
              </a:rPr>
              <a:t>MĂNG NON- TÀI LIỆU TIỂU HỌC | Facebook</a:t>
            </a:r>
            <a:endParaRPr kumimoji="0" lang="en-US" sz="2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19956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2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2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2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2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9" name="Picture 6">
            <a:extLst>
              <a:ext uri="{FF2B5EF4-FFF2-40B4-BE49-F238E27FC236}">
                <a16:creationId xmlns:a16="http://schemas.microsoft.com/office/drawing/2014/main" id="{E1A2EBF5-6088-BD14-5CAC-59327E4056B0}"/>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7667"/>
          <a:stretch/>
        </p:blipFill>
        <p:spPr>
          <a:xfrm>
            <a:off x="-35411228" y="-14517268"/>
            <a:ext cx="1706580" cy="1808962"/>
          </a:xfrm>
          <a:prstGeom prst="rect">
            <a:avLst/>
          </a:prstGeom>
        </p:spPr>
      </p:pic>
      <p:pic>
        <p:nvPicPr>
          <p:cNvPr id="10" name="Picture 6">
            <a:extLst>
              <a:ext uri="{FF2B5EF4-FFF2-40B4-BE49-F238E27FC236}">
                <a16:creationId xmlns:a16="http://schemas.microsoft.com/office/drawing/2014/main" id="{B7FBC557-3C93-E9BA-2F5F-CC8584B0AD33}"/>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7667"/>
          <a:stretch/>
        </p:blipFill>
        <p:spPr>
          <a:xfrm>
            <a:off x="56028772" y="-14517268"/>
            <a:ext cx="1706580" cy="1808962"/>
          </a:xfrm>
          <a:prstGeom prst="rect">
            <a:avLst/>
          </a:prstGeom>
        </p:spPr>
      </p:pic>
      <p:pic>
        <p:nvPicPr>
          <p:cNvPr id="11" name="Picture 6">
            <a:extLst>
              <a:ext uri="{FF2B5EF4-FFF2-40B4-BE49-F238E27FC236}">
                <a16:creationId xmlns:a16="http://schemas.microsoft.com/office/drawing/2014/main" id="{E62F3F48-F693-551F-0D26-5C0EFADE383D}"/>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7667"/>
          <a:stretch/>
        </p:blipFill>
        <p:spPr>
          <a:xfrm>
            <a:off x="-35411228" y="25335332"/>
            <a:ext cx="1706580" cy="1808962"/>
          </a:xfrm>
          <a:prstGeom prst="rect">
            <a:avLst/>
          </a:prstGeom>
        </p:spPr>
      </p:pic>
      <p:pic>
        <p:nvPicPr>
          <p:cNvPr id="12" name="Picture 6">
            <a:extLst>
              <a:ext uri="{FF2B5EF4-FFF2-40B4-BE49-F238E27FC236}">
                <a16:creationId xmlns:a16="http://schemas.microsoft.com/office/drawing/2014/main" id="{8474630D-26A8-EDA5-993F-08CCBD8EB7E8}"/>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7667"/>
          <a:stretch/>
        </p:blipFill>
        <p:spPr>
          <a:xfrm>
            <a:off x="56028772" y="25335332"/>
            <a:ext cx="1706580" cy="1808962"/>
          </a:xfrm>
          <a:prstGeom prst="rect">
            <a:avLst/>
          </a:prstGeom>
        </p:spPr>
      </p:pic>
      <p:pic>
        <p:nvPicPr>
          <p:cNvPr id="13" name="Picture 6">
            <a:extLst>
              <a:ext uri="{FF2B5EF4-FFF2-40B4-BE49-F238E27FC236}">
                <a16:creationId xmlns:a16="http://schemas.microsoft.com/office/drawing/2014/main" id="{F1F849DA-B7CC-A8EB-8018-776032346CF3}"/>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7667"/>
          <a:stretch/>
        </p:blipFill>
        <p:spPr>
          <a:xfrm>
            <a:off x="-23371628" y="-6363868"/>
            <a:ext cx="1706580" cy="1808962"/>
          </a:xfrm>
          <a:prstGeom prst="rect">
            <a:avLst/>
          </a:prstGeom>
        </p:spPr>
      </p:pic>
      <p:pic>
        <p:nvPicPr>
          <p:cNvPr id="14" name="Picture 6">
            <a:extLst>
              <a:ext uri="{FF2B5EF4-FFF2-40B4-BE49-F238E27FC236}">
                <a16:creationId xmlns:a16="http://schemas.microsoft.com/office/drawing/2014/main" id="{0E579E47-190C-F34B-DF95-B3DF5EAB5653}"/>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7667"/>
          <a:stretch/>
        </p:blipFill>
        <p:spPr>
          <a:xfrm>
            <a:off x="43379572" y="-5459387"/>
            <a:ext cx="1706580" cy="1808962"/>
          </a:xfrm>
          <a:prstGeom prst="rect">
            <a:avLst/>
          </a:prstGeom>
        </p:spPr>
      </p:pic>
      <p:pic>
        <p:nvPicPr>
          <p:cNvPr id="15" name="Picture 6">
            <a:extLst>
              <a:ext uri="{FF2B5EF4-FFF2-40B4-BE49-F238E27FC236}">
                <a16:creationId xmlns:a16="http://schemas.microsoft.com/office/drawing/2014/main" id="{E6B8248B-AA6D-20F1-8191-CB779BE7FE8C}"/>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7667"/>
          <a:stretch/>
        </p:blipFill>
        <p:spPr>
          <a:xfrm>
            <a:off x="-23371628" y="19010732"/>
            <a:ext cx="1706580" cy="1808962"/>
          </a:xfrm>
          <a:prstGeom prst="rect">
            <a:avLst/>
          </a:prstGeom>
        </p:spPr>
      </p:pic>
      <p:pic>
        <p:nvPicPr>
          <p:cNvPr id="16" name="Picture 6">
            <a:extLst>
              <a:ext uri="{FF2B5EF4-FFF2-40B4-BE49-F238E27FC236}">
                <a16:creationId xmlns:a16="http://schemas.microsoft.com/office/drawing/2014/main" id="{44F8BC84-4591-67B2-9807-2074D22D9275}"/>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7667"/>
          <a:stretch/>
        </p:blipFill>
        <p:spPr>
          <a:xfrm>
            <a:off x="43379572" y="19915213"/>
            <a:ext cx="1706580" cy="1808962"/>
          </a:xfrm>
          <a:prstGeom prst="rect">
            <a:avLst/>
          </a:prstGeom>
        </p:spPr>
      </p:pic>
      <p:pic>
        <p:nvPicPr>
          <p:cNvPr id="17" name="Hình ảnh 31">
            <a:extLst>
              <a:ext uri="{FF2B5EF4-FFF2-40B4-BE49-F238E27FC236}">
                <a16:creationId xmlns:a16="http://schemas.microsoft.com/office/drawing/2014/main" id="{1C47168E-DDF8-6305-3936-96BEE9D99816}"/>
              </a:ext>
            </a:extLst>
          </p:cNvPr>
          <p:cNvPicPr>
            <a:picLocks noChangeAspect="1"/>
          </p:cNvPicPr>
          <p:nvPr userDrawn="1"/>
        </p:nvPicPr>
        <p:blipFill>
          <a:blip r:embed="rId17"/>
          <a:stretch>
            <a:fillRect/>
          </a:stretch>
        </p:blipFill>
        <p:spPr>
          <a:xfrm>
            <a:off x="-2009726" y="-243220"/>
            <a:ext cx="1804572" cy="2542252"/>
          </a:xfrm>
          <a:prstGeom prst="rect">
            <a:avLst/>
          </a:prstGeom>
        </p:spPr>
      </p:pic>
      <p:pic>
        <p:nvPicPr>
          <p:cNvPr id="18" name="Hình ảnh 32">
            <a:extLst>
              <a:ext uri="{FF2B5EF4-FFF2-40B4-BE49-F238E27FC236}">
                <a16:creationId xmlns:a16="http://schemas.microsoft.com/office/drawing/2014/main" id="{DA8056EC-6F1E-DFA6-4964-2DA74AA09A6E}"/>
              </a:ext>
            </a:extLst>
          </p:cNvPr>
          <p:cNvPicPr>
            <a:picLocks noChangeAspect="1"/>
          </p:cNvPicPr>
          <p:nvPr userDrawn="1"/>
        </p:nvPicPr>
        <p:blipFill>
          <a:blip r:embed="rId17"/>
          <a:stretch>
            <a:fillRect/>
          </a:stretch>
        </p:blipFill>
        <p:spPr>
          <a:xfrm>
            <a:off x="1365348" y="7879793"/>
            <a:ext cx="1804572" cy="2542252"/>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0" r:id="rId4"/>
    <p:sldLayoutId id="214748366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标小智龙珠体" panose="02020500000000000000" pitchFamily="18"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标小智龙珠体" panose="02020500000000000000" pitchFamily="18"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标小智龙珠体" panose="02020500000000000000" pitchFamily="18"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标小智龙珠体" panose="02020500000000000000" pitchFamily="18"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标小智龙珠体" panose="02020500000000000000" pitchFamily="18"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标小智龙珠体" panose="02020500000000000000" pitchFamily="18"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7667"/>
          <a:stretch/>
        </p:blipFill>
        <p:spPr>
          <a:xfrm>
            <a:off x="-2052205" y="-221073"/>
            <a:ext cx="2186247" cy="2317405"/>
          </a:xfrm>
          <a:prstGeom prst="rect">
            <a:avLst/>
          </a:prstGeom>
        </p:spPr>
      </p:pic>
      <p:pic>
        <p:nvPicPr>
          <p:cNvPr id="8" name="Picture 7">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1616132" y="7791454"/>
            <a:ext cx="1824009" cy="2002485"/>
          </a:xfrm>
          <a:prstGeom prst="rect">
            <a:avLst/>
          </a:prstGeom>
        </p:spPr>
      </p:pic>
      <p:sp>
        <p:nvSpPr>
          <p:cNvPr id="9" name="TextBox 3">
            <a:extLst>
              <a:ext uri="{FF2B5EF4-FFF2-40B4-BE49-F238E27FC236}">
                <a16:creationId xmlns:a16="http://schemas.microsoft.com/office/drawing/2014/main" id="{F9034237-DA06-4066-849E-00A115FF4EA1}"/>
              </a:ext>
            </a:extLst>
          </p:cNvPr>
          <p:cNvSpPr txBox="1"/>
          <p:nvPr userDrawn="1"/>
        </p:nvSpPr>
        <p:spPr>
          <a:xfrm>
            <a:off x="3048003" y="9098621"/>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5">
                  <a:extLst>
                    <a:ext uri="{A12FA001-AC4F-418D-AE19-62706E023703}">
                      <ahyp:hlinkClr xmlns:ahyp="http://schemas.microsoft.com/office/drawing/2018/hyperlinkcolor"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9E5F6F2C-DE77-4B3E-986A-23D69ABD846E}"/>
              </a:ext>
            </a:extLst>
          </p:cNvPr>
          <p:cNvSpPr txBox="1">
            <a:spLocks/>
          </p:cNvSpPr>
          <p:nvPr userDrawn="1"/>
        </p:nvSpPr>
        <p:spPr>
          <a:xfrm>
            <a:off x="1435013" y="9462562"/>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1" name="Picture 10">
            <a:extLst>
              <a:ext uri="{FF2B5EF4-FFF2-40B4-BE49-F238E27FC236}">
                <a16:creationId xmlns:a16="http://schemas.microsoft.com/office/drawing/2014/main" id="{2C38DA38-71FB-4CEB-B777-09292390EC4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1976691" y="-26525563"/>
            <a:ext cx="2186247" cy="3717751"/>
          </a:xfrm>
          <a:prstGeom prst="rect">
            <a:avLst/>
          </a:prstGeom>
        </p:spPr>
      </p:pic>
      <p:pic>
        <p:nvPicPr>
          <p:cNvPr id="12" name="Picture 11">
            <a:extLst>
              <a:ext uri="{FF2B5EF4-FFF2-40B4-BE49-F238E27FC236}">
                <a16:creationId xmlns:a16="http://schemas.microsoft.com/office/drawing/2014/main" id="{7B3E06E2-B8CD-4348-A929-48748D52322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9158509" y="-26525563"/>
            <a:ext cx="2186247" cy="3717751"/>
          </a:xfrm>
          <a:prstGeom prst="rect">
            <a:avLst/>
          </a:prstGeom>
        </p:spPr>
      </p:pic>
      <p:pic>
        <p:nvPicPr>
          <p:cNvPr id="13" name="Picture 12">
            <a:extLst>
              <a:ext uri="{FF2B5EF4-FFF2-40B4-BE49-F238E27FC236}">
                <a16:creationId xmlns:a16="http://schemas.microsoft.com/office/drawing/2014/main" id="{D1A0A433-1C81-43D6-86C9-906F9D1CD5C6}"/>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0863116" y="29176639"/>
            <a:ext cx="2186247" cy="3717751"/>
          </a:xfrm>
          <a:prstGeom prst="rect">
            <a:avLst/>
          </a:prstGeom>
        </p:spPr>
      </p:pic>
      <p:pic>
        <p:nvPicPr>
          <p:cNvPr id="14" name="Picture 13">
            <a:extLst>
              <a:ext uri="{FF2B5EF4-FFF2-40B4-BE49-F238E27FC236}">
                <a16:creationId xmlns:a16="http://schemas.microsoft.com/office/drawing/2014/main" id="{57AB7940-731C-4B6C-8537-33EBAD98DEB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1382671" y="29176639"/>
            <a:ext cx="2186247" cy="3717751"/>
          </a:xfrm>
          <a:prstGeom prst="rect">
            <a:avLst/>
          </a:prstGeom>
        </p:spPr>
      </p:pic>
      <p:sp>
        <p:nvSpPr>
          <p:cNvPr id="16" name="Title 1">
            <a:extLst>
              <a:ext uri="{FF2B5EF4-FFF2-40B4-BE49-F238E27FC236}">
                <a16:creationId xmlns:a16="http://schemas.microsoft.com/office/drawing/2014/main" id="{7A218C26-69B7-499C-B190-96851A78FEC6}"/>
              </a:ext>
            </a:extLst>
          </p:cNvPr>
          <p:cNvSpPr txBox="1">
            <a:spLocks/>
          </p:cNvSpPr>
          <p:nvPr userDrawn="1"/>
        </p:nvSpPr>
        <p:spPr>
          <a:xfrm>
            <a:off x="-570116" y="6070600"/>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1429"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429"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7" name="Title 1">
            <a:extLst>
              <a:ext uri="{FF2B5EF4-FFF2-40B4-BE49-F238E27FC236}">
                <a16:creationId xmlns:a16="http://schemas.microsoft.com/office/drawing/2014/main" id="{6AA5128D-EAF5-483C-871A-4BFED87FD86D}"/>
              </a:ext>
            </a:extLst>
          </p:cNvPr>
          <p:cNvSpPr txBox="1">
            <a:spLocks/>
          </p:cNvSpPr>
          <p:nvPr userDrawn="1"/>
        </p:nvSpPr>
        <p:spPr>
          <a:xfrm>
            <a:off x="-2052207" y="1690687"/>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18" name="Picture 17">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44511098" y="-19326756"/>
            <a:ext cx="3627531" cy="4761671"/>
          </a:xfrm>
          <a:prstGeom prst="rect">
            <a:avLst/>
          </a:prstGeom>
        </p:spPr>
      </p:pic>
      <p:pic>
        <p:nvPicPr>
          <p:cNvPr id="19" name="Picture 18">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44511098" y="23671819"/>
            <a:ext cx="3627531" cy="4761671"/>
          </a:xfrm>
          <a:prstGeom prst="rect">
            <a:avLst/>
          </a:prstGeom>
        </p:spPr>
      </p:pic>
      <p:pic>
        <p:nvPicPr>
          <p:cNvPr id="20" name="Picture 19">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52475795" y="-19326756"/>
            <a:ext cx="3627531" cy="4761671"/>
          </a:xfrm>
          <a:prstGeom prst="rect">
            <a:avLst/>
          </a:prstGeom>
        </p:spPr>
      </p:pic>
      <p:pic>
        <p:nvPicPr>
          <p:cNvPr id="21" name="Picture 20">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52738933" y="23671819"/>
            <a:ext cx="3627531" cy="4761671"/>
          </a:xfrm>
          <a:prstGeom prst="rect">
            <a:avLst/>
          </a:prstGeom>
        </p:spPr>
      </p:pic>
      <p:pic>
        <p:nvPicPr>
          <p:cNvPr id="22" name="Picture 21"/>
          <p:cNvPicPr>
            <a:picLocks noChangeAspect="1"/>
          </p:cNvPicPr>
          <p:nvPr userDrawn="1"/>
        </p:nvPicPr>
        <p:blipFill>
          <a:blip r:embed="rId17"/>
          <a:stretch>
            <a:fillRect/>
          </a:stretch>
        </p:blipFill>
        <p:spPr>
          <a:xfrm>
            <a:off x="-277644" y="-450609"/>
            <a:ext cx="12747287" cy="7759218"/>
          </a:xfrm>
          <a:prstGeom prst="rect">
            <a:avLst/>
          </a:prstGeom>
        </p:spPr>
      </p:pic>
    </p:spTree>
    <p:extLst>
      <p:ext uri="{BB962C8B-B14F-4D97-AF65-F5344CB8AC3E}">
        <p14:creationId xmlns:p14="http://schemas.microsoft.com/office/powerpoint/2010/main" val="2863201859"/>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ctr" defTabSz="1662562" rtl="0" eaLnBrk="1" latinLnBrk="0" hangingPunct="1">
        <a:spcBef>
          <a:spcPct val="0"/>
        </a:spcBef>
        <a:buNone/>
        <a:defRPr sz="8000" kern="1200">
          <a:solidFill>
            <a:schemeClr val="tx1"/>
          </a:solidFill>
          <a:latin typeface="+mj-lt"/>
          <a:ea typeface="+mj-ea"/>
          <a:cs typeface="+mj-cs"/>
        </a:defRPr>
      </a:lvl1pPr>
    </p:titleStyle>
    <p:bodyStyle>
      <a:lvl1pPr marL="623461" indent="-623461" algn="l" defTabSz="1662562" rtl="0" eaLnBrk="1" latinLnBrk="0" hangingPunct="1">
        <a:spcBef>
          <a:spcPct val="20000"/>
        </a:spcBef>
        <a:buFont typeface="Arial" pitchFamily="34" charset="0"/>
        <a:buChar char="•"/>
        <a:defRPr sz="5818" kern="1200">
          <a:solidFill>
            <a:schemeClr val="tx1"/>
          </a:solidFill>
          <a:latin typeface="+mn-lt"/>
          <a:ea typeface="+mn-ea"/>
          <a:cs typeface="+mn-cs"/>
        </a:defRPr>
      </a:lvl1pPr>
      <a:lvl2pPr marL="1350832" indent="-519551" algn="l" defTabSz="1662562" rtl="0" eaLnBrk="1" latinLnBrk="0" hangingPunct="1">
        <a:spcBef>
          <a:spcPct val="20000"/>
        </a:spcBef>
        <a:buFont typeface="Arial" pitchFamily="34" charset="0"/>
        <a:buChar char="–"/>
        <a:defRPr sz="5091" kern="1200">
          <a:solidFill>
            <a:schemeClr val="tx1"/>
          </a:solidFill>
          <a:latin typeface="+mn-lt"/>
          <a:ea typeface="+mn-ea"/>
          <a:cs typeface="+mn-cs"/>
        </a:defRPr>
      </a:lvl2pPr>
      <a:lvl3pPr marL="2078203" indent="-415641" algn="l" defTabSz="1662562" rtl="0" eaLnBrk="1" latinLnBrk="0" hangingPunct="1">
        <a:spcBef>
          <a:spcPct val="20000"/>
        </a:spcBef>
        <a:buFont typeface="Arial" pitchFamily="34" charset="0"/>
        <a:buChar char="•"/>
        <a:defRPr sz="4364" kern="1200">
          <a:solidFill>
            <a:schemeClr val="tx1"/>
          </a:solidFill>
          <a:latin typeface="+mn-lt"/>
          <a:ea typeface="+mn-ea"/>
          <a:cs typeface="+mn-cs"/>
        </a:defRPr>
      </a:lvl3pPr>
      <a:lvl4pPr marL="2909484"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4pPr>
      <a:lvl5pPr marL="3740765"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5pPr>
      <a:lvl6pPr marL="4572046"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6pPr>
      <a:lvl7pPr marL="5403327"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7pPr>
      <a:lvl8pPr marL="6234608"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8pPr>
      <a:lvl9pPr marL="7065889"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9pPr>
    </p:bodyStyle>
    <p:otherStyle>
      <a:defPPr>
        <a:defRPr lang="en-US"/>
      </a:defPPr>
      <a:lvl1pPr marL="0" algn="l" defTabSz="1662562" rtl="0" eaLnBrk="1" latinLnBrk="0" hangingPunct="1">
        <a:defRPr sz="3273" kern="1200">
          <a:solidFill>
            <a:schemeClr val="tx1"/>
          </a:solidFill>
          <a:latin typeface="+mn-lt"/>
          <a:ea typeface="+mn-ea"/>
          <a:cs typeface="+mn-cs"/>
        </a:defRPr>
      </a:lvl1pPr>
      <a:lvl2pPr marL="831281" algn="l" defTabSz="1662562" rtl="0" eaLnBrk="1" latinLnBrk="0" hangingPunct="1">
        <a:defRPr sz="3273" kern="1200">
          <a:solidFill>
            <a:schemeClr val="tx1"/>
          </a:solidFill>
          <a:latin typeface="+mn-lt"/>
          <a:ea typeface="+mn-ea"/>
          <a:cs typeface="+mn-cs"/>
        </a:defRPr>
      </a:lvl2pPr>
      <a:lvl3pPr marL="1662562" algn="l" defTabSz="1662562" rtl="0" eaLnBrk="1" latinLnBrk="0" hangingPunct="1">
        <a:defRPr sz="3273" kern="1200">
          <a:solidFill>
            <a:schemeClr val="tx1"/>
          </a:solidFill>
          <a:latin typeface="+mn-lt"/>
          <a:ea typeface="+mn-ea"/>
          <a:cs typeface="+mn-cs"/>
        </a:defRPr>
      </a:lvl3pPr>
      <a:lvl4pPr marL="2493843" algn="l" defTabSz="1662562" rtl="0" eaLnBrk="1" latinLnBrk="0" hangingPunct="1">
        <a:defRPr sz="3273" kern="1200">
          <a:solidFill>
            <a:schemeClr val="tx1"/>
          </a:solidFill>
          <a:latin typeface="+mn-lt"/>
          <a:ea typeface="+mn-ea"/>
          <a:cs typeface="+mn-cs"/>
        </a:defRPr>
      </a:lvl4pPr>
      <a:lvl5pPr marL="3325124" algn="l" defTabSz="1662562" rtl="0" eaLnBrk="1" latinLnBrk="0" hangingPunct="1">
        <a:defRPr sz="3273" kern="1200">
          <a:solidFill>
            <a:schemeClr val="tx1"/>
          </a:solidFill>
          <a:latin typeface="+mn-lt"/>
          <a:ea typeface="+mn-ea"/>
          <a:cs typeface="+mn-cs"/>
        </a:defRPr>
      </a:lvl5pPr>
      <a:lvl6pPr marL="4156405" algn="l" defTabSz="1662562" rtl="0" eaLnBrk="1" latinLnBrk="0" hangingPunct="1">
        <a:defRPr sz="3273" kern="1200">
          <a:solidFill>
            <a:schemeClr val="tx1"/>
          </a:solidFill>
          <a:latin typeface="+mn-lt"/>
          <a:ea typeface="+mn-ea"/>
          <a:cs typeface="+mn-cs"/>
        </a:defRPr>
      </a:lvl6pPr>
      <a:lvl7pPr marL="4987686" algn="l" defTabSz="1662562" rtl="0" eaLnBrk="1" latinLnBrk="0" hangingPunct="1">
        <a:defRPr sz="3273" kern="1200">
          <a:solidFill>
            <a:schemeClr val="tx1"/>
          </a:solidFill>
          <a:latin typeface="+mn-lt"/>
          <a:ea typeface="+mn-ea"/>
          <a:cs typeface="+mn-cs"/>
        </a:defRPr>
      </a:lvl7pPr>
      <a:lvl8pPr marL="5818967" algn="l" defTabSz="1662562" rtl="0" eaLnBrk="1" latinLnBrk="0" hangingPunct="1">
        <a:defRPr sz="3273" kern="1200">
          <a:solidFill>
            <a:schemeClr val="tx1"/>
          </a:solidFill>
          <a:latin typeface="+mn-lt"/>
          <a:ea typeface="+mn-ea"/>
          <a:cs typeface="+mn-cs"/>
        </a:defRPr>
      </a:lvl8pPr>
      <a:lvl9pPr marL="6650248" algn="l" defTabSz="1662562" rtl="0" eaLnBrk="1" latinLnBrk="0" hangingPunct="1">
        <a:defRPr sz="327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8.png"/><Relationship Id="rId1" Type="http://schemas.openxmlformats.org/officeDocument/2006/relationships/slideLayout" Target="../slideLayouts/slideLayout3.xml"/><Relationship Id="rId4" Type="http://schemas.openxmlformats.org/officeDocument/2006/relationships/image" Target="../media/image16.png"/></Relationships>
</file>

<file path=ppt/slides/_rels/slide4.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4.png"/><Relationship Id="rId7" Type="http://schemas.openxmlformats.org/officeDocument/2006/relationships/image" Target="../media/image18.png"/><Relationship Id="rId2" Type="http://schemas.openxmlformats.org/officeDocument/2006/relationships/image" Target="../media/image3.jpeg"/><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7.png"/><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F174C4FF-0784-661D-FC89-79DF141C1A5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5343"/>
          <a:stretch/>
        </p:blipFill>
        <p:spPr>
          <a:xfrm>
            <a:off x="-1" y="0"/>
            <a:ext cx="12192001" cy="6858000"/>
          </a:xfrm>
          <a:prstGeom prst="rect">
            <a:avLst/>
          </a:prstGeom>
        </p:spPr>
      </p:pic>
      <p:pic>
        <p:nvPicPr>
          <p:cNvPr id="20" name="图片 19">
            <a:extLst>
              <a:ext uri="{FF2B5EF4-FFF2-40B4-BE49-F238E27FC236}">
                <a16:creationId xmlns:a16="http://schemas.microsoft.com/office/drawing/2014/main" id="{BD309D8E-8D9B-A97E-E4BC-F26A9511F0E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27" t="17313" r="-1"/>
          <a:stretch/>
        </p:blipFill>
        <p:spPr>
          <a:xfrm>
            <a:off x="0" y="2057400"/>
            <a:ext cx="12192000" cy="4800600"/>
          </a:xfrm>
          <a:prstGeom prst="rect">
            <a:avLst/>
          </a:prstGeom>
        </p:spPr>
      </p:pic>
      <p:pic>
        <p:nvPicPr>
          <p:cNvPr id="18" name="图片 17">
            <a:extLst>
              <a:ext uri="{FF2B5EF4-FFF2-40B4-BE49-F238E27FC236}">
                <a16:creationId xmlns:a16="http://schemas.microsoft.com/office/drawing/2014/main" id="{D4D37D3B-AF2B-A4D7-65AA-6FAFAA39532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74271"/>
          <a:stretch/>
        </p:blipFill>
        <p:spPr>
          <a:xfrm>
            <a:off x="-2" y="1052286"/>
            <a:ext cx="3136902" cy="5805714"/>
          </a:xfrm>
          <a:prstGeom prst="rect">
            <a:avLst/>
          </a:prstGeom>
        </p:spPr>
      </p:pic>
      <p:pic>
        <p:nvPicPr>
          <p:cNvPr id="21" name="图片 20">
            <a:extLst>
              <a:ext uri="{FF2B5EF4-FFF2-40B4-BE49-F238E27FC236}">
                <a16:creationId xmlns:a16="http://schemas.microsoft.com/office/drawing/2014/main" id="{7283EF2D-5B1E-6FAC-B856-ECDB035EF12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3437" t="60625" r="834"/>
          <a:stretch/>
        </p:blipFill>
        <p:spPr>
          <a:xfrm>
            <a:off x="9055098" y="4572000"/>
            <a:ext cx="3136902" cy="2286000"/>
          </a:xfrm>
          <a:prstGeom prst="rect">
            <a:avLst/>
          </a:prstGeom>
        </p:spPr>
      </p:pic>
      <p:pic>
        <p:nvPicPr>
          <p:cNvPr id="22" name="图片 21">
            <a:extLst>
              <a:ext uri="{FF2B5EF4-FFF2-40B4-BE49-F238E27FC236}">
                <a16:creationId xmlns:a16="http://schemas.microsoft.com/office/drawing/2014/main" id="{757631FC-BA6C-F69B-F546-A30CCCA7562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83125" t="10625" r="-208" b="36531"/>
          <a:stretch/>
        </p:blipFill>
        <p:spPr>
          <a:xfrm>
            <a:off x="10109201" y="752021"/>
            <a:ext cx="2082800" cy="3067957"/>
          </a:xfrm>
          <a:prstGeom prst="rect">
            <a:avLst/>
          </a:prstGeom>
        </p:spPr>
      </p:pic>
      <p:pic>
        <p:nvPicPr>
          <p:cNvPr id="23" name="图片 22">
            <a:extLst>
              <a:ext uri="{FF2B5EF4-FFF2-40B4-BE49-F238E27FC236}">
                <a16:creationId xmlns:a16="http://schemas.microsoft.com/office/drawing/2014/main" id="{C4511D11-8842-5247-0BB9-52FAE141175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5000" t="36578" r="27605" b="-188"/>
          <a:stretch/>
        </p:blipFill>
        <p:spPr>
          <a:xfrm>
            <a:off x="2902866" y="3810766"/>
            <a:ext cx="5778501" cy="3692979"/>
          </a:xfrm>
          <a:prstGeom prst="rect">
            <a:avLst/>
          </a:prstGeom>
        </p:spPr>
      </p:pic>
      <p:sp>
        <p:nvSpPr>
          <p:cNvPr id="27" name="文本框 26">
            <a:extLst>
              <a:ext uri="{FF2B5EF4-FFF2-40B4-BE49-F238E27FC236}">
                <a16:creationId xmlns:a16="http://schemas.microsoft.com/office/drawing/2014/main" id="{69965B6B-D39D-5861-5D90-A078D2A3CC8E}"/>
              </a:ext>
            </a:extLst>
          </p:cNvPr>
          <p:cNvSpPr txBox="1"/>
          <p:nvPr/>
        </p:nvSpPr>
        <p:spPr>
          <a:xfrm>
            <a:off x="4646574" y="-574289"/>
            <a:ext cx="4676140" cy="369570"/>
          </a:xfrm>
          <a:prstGeom prst="rect">
            <a:avLst/>
          </a:prstGeom>
          <a:noFill/>
        </p:spPr>
        <p:txBody>
          <a:bodyPr wrap="square" rtlCol="0">
            <a:noAutofit/>
          </a:bodyPr>
          <a:lstStyle/>
          <a:p>
            <a:endParaRPr lang="zh-CN" altLang="en-US" dirty="0">
              <a:latin typeface="阿里巴巴普惠体" panose="00020600040101010101" pitchFamily="18" charset="-122"/>
              <a:ea typeface="阿里巴巴普惠体" panose="00020600040101010101" pitchFamily="18" charset="-122"/>
              <a:cs typeface="阿里巴巴普惠体" panose="00020600040101010101" pitchFamily="18" charset="-122"/>
            </a:endParaRPr>
          </a:p>
        </p:txBody>
      </p:sp>
      <p:pic>
        <p:nvPicPr>
          <p:cNvPr id="36" name="图片 35">
            <a:extLst>
              <a:ext uri="{FF2B5EF4-FFF2-40B4-BE49-F238E27FC236}">
                <a16:creationId xmlns:a16="http://schemas.microsoft.com/office/drawing/2014/main" id="{6F833B87-F808-FBE5-FD94-1995F641982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6419" t="65704" r="26202" b="17313"/>
          <a:stretch/>
        </p:blipFill>
        <p:spPr>
          <a:xfrm>
            <a:off x="8645387" y="5586805"/>
            <a:ext cx="2118779" cy="985963"/>
          </a:xfrm>
          <a:prstGeom prst="rect">
            <a:avLst/>
          </a:prstGeom>
        </p:spPr>
      </p:pic>
      <p:sp>
        <p:nvSpPr>
          <p:cNvPr id="3" name="矩形: 圆角 19">
            <a:extLst>
              <a:ext uri="{FF2B5EF4-FFF2-40B4-BE49-F238E27FC236}">
                <a16:creationId xmlns:a16="http://schemas.microsoft.com/office/drawing/2014/main" id="{53C9839C-9FA9-0AAD-E559-B09DF0C594F2}"/>
              </a:ext>
            </a:extLst>
          </p:cNvPr>
          <p:cNvSpPr/>
          <p:nvPr/>
        </p:nvSpPr>
        <p:spPr>
          <a:xfrm>
            <a:off x="3806943" y="421866"/>
            <a:ext cx="3284737" cy="757057"/>
          </a:xfrm>
          <a:prstGeom prst="roundRect">
            <a:avLst>
              <a:gd name="adj" fmla="val 50000"/>
            </a:avLst>
          </a:prstGeom>
          <a:solidFill>
            <a:schemeClr val="accent4">
              <a:lumMod val="40000"/>
              <a:lumOff val="60000"/>
            </a:schemeClr>
          </a:solidFill>
          <a:ln>
            <a:noFill/>
          </a:ln>
          <a:effectLst>
            <a:outerShdw blurRad="508000" dist="190500" dir="5400000" sx="101000" sy="101000" algn="ctr"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tIns="0" bIns="7200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4000" b="1" spc="300" noProof="0" dirty="0">
                <a:solidFill>
                  <a:prstClr val="white"/>
                </a:solidFill>
                <a:latin typeface="#9Slide03 SVNEvery Movie Every " panose="02000500000000000000" pitchFamily="2" charset="0"/>
                <a:ea typeface="Cambria" panose="02040503050406030204" pitchFamily="18" charset="0"/>
                <a:sym typeface="思源黑体 CN Regular" panose="020B0500000000000000" pitchFamily="34" charset="-122"/>
              </a:rPr>
              <a:t>TIẾNG VIỆT</a:t>
            </a:r>
            <a:endParaRPr kumimoji="0" lang="zh-CN" altLang="en-US" sz="4000" b="1" i="0" u="none" strike="noStrike" kern="1200" cap="none" spc="300" normalizeH="0" baseline="0" noProof="0" dirty="0">
              <a:ln>
                <a:noFill/>
              </a:ln>
              <a:solidFill>
                <a:prstClr val="white"/>
              </a:solidFill>
              <a:effectLst/>
              <a:uLnTx/>
              <a:uFillTx/>
              <a:latin typeface="#9Slide03 SVNEvery Movie Every " panose="02000500000000000000" pitchFamily="2" charset="0"/>
              <a:ea typeface="思源黑体 CN Regular" panose="020B0500000000000000" pitchFamily="34" charset="-122"/>
              <a:sym typeface="思源黑体 CN Regular" panose="020B0500000000000000" pitchFamily="34" charset="-122"/>
            </a:endParaRPr>
          </a:p>
        </p:txBody>
      </p:sp>
      <p:pic>
        <p:nvPicPr>
          <p:cNvPr id="4" name="Picture 3"/>
          <p:cNvPicPr>
            <a:picLocks noChangeAspect="1"/>
          </p:cNvPicPr>
          <p:nvPr/>
        </p:nvPicPr>
        <p:blipFill>
          <a:blip r:embed="rId6"/>
          <a:stretch>
            <a:fillRect/>
          </a:stretch>
        </p:blipFill>
        <p:spPr>
          <a:xfrm>
            <a:off x="1809763" y="895737"/>
            <a:ext cx="9718805" cy="3177130"/>
          </a:xfrm>
          <a:prstGeom prst="rect">
            <a:avLst/>
          </a:prstGeom>
        </p:spPr>
      </p:pic>
      <p:sp>
        <p:nvSpPr>
          <p:cNvPr id="6" name="TextBox 5">
            <a:extLst>
              <a:ext uri="{FF2B5EF4-FFF2-40B4-BE49-F238E27FC236}">
                <a16:creationId xmlns:a16="http://schemas.microsoft.com/office/drawing/2014/main" id="{B8C67984-D7E9-A92F-3C41-B8739DD5AC78}"/>
              </a:ext>
            </a:extLst>
          </p:cNvPr>
          <p:cNvSpPr txBox="1"/>
          <p:nvPr/>
        </p:nvSpPr>
        <p:spPr>
          <a:xfrm>
            <a:off x="4946662" y="3838852"/>
            <a:ext cx="8468523" cy="707886"/>
          </a:xfrm>
          <a:prstGeom prst="rect">
            <a:avLst/>
          </a:prstGeom>
          <a:noFill/>
        </p:spPr>
        <p:txBody>
          <a:bodyPr wrap="square">
            <a:spAutoFit/>
          </a:bodyPr>
          <a:lstStyle/>
          <a:p>
            <a:pPr algn="just"/>
            <a:r>
              <a:rPr lang="en-US" sz="4000" b="1" dirty="0">
                <a:solidFill>
                  <a:srgbClr val="002060"/>
                </a:solidFill>
                <a:latin typeface="#9Slide03 AmpleSoft Bold" panose="02000000000000000000" pitchFamily="2" charset="0"/>
                <a:ea typeface="Cambria" panose="02040503050406030204" pitchFamily="18" charset="0"/>
              </a:rPr>
              <a:t>(</a:t>
            </a:r>
            <a:r>
              <a:rPr lang="vi-VN" sz="4000" b="1" dirty="0">
                <a:solidFill>
                  <a:srgbClr val="002060"/>
                </a:solidFill>
                <a:latin typeface="#9Slide03 AmpleSoft Bold" panose="02000000000000000000" pitchFamily="2" charset="0"/>
                <a:ea typeface="Cambria" panose="02040503050406030204" pitchFamily="18" charset="0"/>
              </a:rPr>
              <a:t>Tiết 3 – trang 136)</a:t>
            </a:r>
            <a:endParaRPr lang="en-US" sz="4000" b="1" dirty="0">
              <a:solidFill>
                <a:srgbClr val="002060"/>
              </a:solidFill>
              <a:latin typeface="#9Slide03 AmpleSoft Bold" panose="02000000000000000000" pitchFamily="2" charset="0"/>
              <a:ea typeface="Cambria" panose="02040503050406030204" pitchFamily="18" charset="0"/>
            </a:endParaRPr>
          </a:p>
        </p:txBody>
      </p:sp>
    </p:spTree>
    <p:extLst>
      <p:ext uri="{BB962C8B-B14F-4D97-AF65-F5344CB8AC3E}">
        <p14:creationId xmlns:p14="http://schemas.microsoft.com/office/powerpoint/2010/main" val="239306623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6" presetClass="entr" presetSubtype="21"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randombar(horizontal)">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1000"/>
                                        <p:tgtEl>
                                          <p:spTgt spid="6"/>
                                        </p:tgtEl>
                                      </p:cBhvr>
                                    </p:animEffect>
                                    <p:anim calcmode="lin" valueType="num">
                                      <p:cBhvr>
                                        <p:cTn id="24" dur="1000" fill="hold"/>
                                        <p:tgtEl>
                                          <p:spTgt spid="6"/>
                                        </p:tgtEl>
                                        <p:attrNameLst>
                                          <p:attrName>ppt_x</p:attrName>
                                        </p:attrNameLst>
                                      </p:cBhvr>
                                      <p:tavLst>
                                        <p:tav tm="0">
                                          <p:val>
                                            <p:strVal val="#ppt_x"/>
                                          </p:val>
                                        </p:tav>
                                        <p:tav tm="100000">
                                          <p:val>
                                            <p:strVal val="#ppt_x"/>
                                          </p:val>
                                        </p:tav>
                                      </p:tavLst>
                                    </p:anim>
                                    <p:anim calcmode="lin" valueType="num">
                                      <p:cBhvr>
                                        <p:cTn id="2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E48C968D-DB59-0CC4-C9FC-57FE1221A09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956428">
            <a:off x="-217751" y="-149868"/>
            <a:ext cx="1374789" cy="1374789"/>
          </a:xfrm>
          <a:prstGeom prst="rect">
            <a:avLst/>
          </a:prstGeom>
          <a:ln>
            <a:noFill/>
          </a:ln>
          <a:effectLst>
            <a:outerShdw blurRad="63500" sx="102000" sy="102000" algn="ctr" rotWithShape="0">
              <a:prstClr val="black">
                <a:alpha val="40000"/>
              </a:prstClr>
            </a:outerShdw>
          </a:effectLst>
        </p:spPr>
      </p:pic>
      <p:sp>
        <p:nvSpPr>
          <p:cNvPr id="3" name="TextBox 2">
            <a:extLst>
              <a:ext uri="{FF2B5EF4-FFF2-40B4-BE49-F238E27FC236}">
                <a16:creationId xmlns:a16="http://schemas.microsoft.com/office/drawing/2014/main" id="{5A9D910B-5B2E-FD00-82E2-A57D55B0977F}"/>
              </a:ext>
            </a:extLst>
          </p:cNvPr>
          <p:cNvSpPr txBox="1"/>
          <p:nvPr/>
        </p:nvSpPr>
        <p:spPr>
          <a:xfrm>
            <a:off x="1016000" y="944880"/>
            <a:ext cx="10617200" cy="5016758"/>
          </a:xfrm>
          <a:prstGeom prst="rect">
            <a:avLst/>
          </a:prstGeom>
          <a:noFill/>
        </p:spPr>
        <p:txBody>
          <a:bodyPr wrap="square" rtlCol="0">
            <a:spAutoFit/>
          </a:bodyPr>
          <a:lstStyle/>
          <a:p>
            <a:pPr algn="just"/>
            <a:r>
              <a:rPr lang="vi-VN" sz="4000" b="1" i="0" dirty="0">
                <a:solidFill>
                  <a:srgbClr val="002060"/>
                </a:solidFill>
                <a:effectLst/>
                <a:highlight>
                  <a:srgbClr val="FFFFFF"/>
                </a:highlight>
                <a:latin typeface="Cambria" panose="02040503050406030204" pitchFamily="18" charset="0"/>
                <a:ea typeface="Cambria" panose="02040503050406030204" pitchFamily="18" charset="0"/>
              </a:rPr>
              <a:t>           Tô Hoài tên khai sinh là Nguyễn Sen, sinh ngày 07 tháng 9 năm 1920, tại làng Nghĩa Đô, phủ Hoài Đức, tỉnh Hà Đông (nay là phường Nghĩa Đô, quận Cầu Giấy, Hà Nội). Ông là tác giả của nhiều tác phẩm nổi tiếng: “Dế Mèn phiêu lưu kí”, “Truyện Tây Bắc”,... Ông đã được nhà nước Việt Nam tặng Giải thưởng Hồ Chí Minh về Văn học – Nghệ thuật.</a:t>
            </a:r>
            <a:endParaRPr lang="en-SG" sz="4000" b="1" dirty="0">
              <a:solidFill>
                <a:srgbClr val="002060"/>
              </a:solidFill>
              <a:latin typeface="Cambria" panose="02040503050406030204" pitchFamily="18" charset="0"/>
              <a:ea typeface="Cambria" panose="02040503050406030204" pitchFamily="18" charset="0"/>
            </a:endParaRPr>
          </a:p>
        </p:txBody>
      </p:sp>
      <p:pic>
        <p:nvPicPr>
          <p:cNvPr id="6" name="Picture 5">
            <a:extLst>
              <a:ext uri="{FF2B5EF4-FFF2-40B4-BE49-F238E27FC236}">
                <a16:creationId xmlns:a16="http://schemas.microsoft.com/office/drawing/2014/main" id="{17A20792-D206-5F15-FFC1-E030E3A9497C}"/>
              </a:ext>
            </a:extLst>
          </p:cNvPr>
          <p:cNvPicPr>
            <a:picLocks noChangeAspect="1"/>
          </p:cNvPicPr>
          <p:nvPr/>
        </p:nvPicPr>
        <p:blipFill>
          <a:blip r:embed="rId3"/>
          <a:stretch>
            <a:fillRect/>
          </a:stretch>
        </p:blipFill>
        <p:spPr>
          <a:xfrm>
            <a:off x="720199" y="389095"/>
            <a:ext cx="3089801" cy="700431"/>
          </a:xfrm>
          <a:prstGeom prst="rect">
            <a:avLst/>
          </a:prstGeom>
        </p:spPr>
      </p:pic>
    </p:spTree>
    <p:extLst>
      <p:ext uri="{BB962C8B-B14F-4D97-AF65-F5344CB8AC3E}">
        <p14:creationId xmlns:p14="http://schemas.microsoft.com/office/powerpoint/2010/main" val="28454570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E48C968D-DB59-0CC4-C9FC-57FE1221A09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956428">
            <a:off x="-217751" y="-149868"/>
            <a:ext cx="1374789" cy="1374789"/>
          </a:xfrm>
          <a:prstGeom prst="rect">
            <a:avLst/>
          </a:prstGeom>
          <a:ln>
            <a:noFill/>
          </a:ln>
          <a:effectLst>
            <a:outerShdw blurRad="63500" sx="102000" sy="102000" algn="ctr" rotWithShape="0">
              <a:prstClr val="black">
                <a:alpha val="40000"/>
              </a:prstClr>
            </a:outerShdw>
          </a:effectLst>
        </p:spPr>
      </p:pic>
      <p:pic>
        <p:nvPicPr>
          <p:cNvPr id="16" name="Picture 15">
            <a:extLst>
              <a:ext uri="{FF2B5EF4-FFF2-40B4-BE49-F238E27FC236}">
                <a16:creationId xmlns:a16="http://schemas.microsoft.com/office/drawing/2014/main" id="{EFE51E43-AC6B-BB03-1F57-0EFFB42A60A6}"/>
              </a:ext>
            </a:extLst>
          </p:cNvPr>
          <p:cNvPicPr>
            <a:picLocks noChangeAspect="1"/>
          </p:cNvPicPr>
          <p:nvPr/>
        </p:nvPicPr>
        <p:blipFill>
          <a:blip r:embed="rId3"/>
          <a:stretch>
            <a:fillRect/>
          </a:stretch>
        </p:blipFill>
        <p:spPr>
          <a:xfrm>
            <a:off x="2368913" y="1207980"/>
            <a:ext cx="7499435" cy="5276732"/>
          </a:xfrm>
          <a:prstGeom prst="rect">
            <a:avLst/>
          </a:prstGeom>
        </p:spPr>
      </p:pic>
      <p:pic>
        <p:nvPicPr>
          <p:cNvPr id="4" name="Picture 3">
            <a:extLst>
              <a:ext uri="{FF2B5EF4-FFF2-40B4-BE49-F238E27FC236}">
                <a16:creationId xmlns:a16="http://schemas.microsoft.com/office/drawing/2014/main" id="{769BB5F9-9051-7575-8761-0FBBF2E406AF}"/>
              </a:ext>
            </a:extLst>
          </p:cNvPr>
          <p:cNvPicPr>
            <a:picLocks noChangeAspect="1"/>
          </p:cNvPicPr>
          <p:nvPr/>
        </p:nvPicPr>
        <p:blipFill>
          <a:blip r:embed="rId4"/>
          <a:stretch>
            <a:fillRect/>
          </a:stretch>
        </p:blipFill>
        <p:spPr>
          <a:xfrm>
            <a:off x="2876816" y="457200"/>
            <a:ext cx="6055661" cy="584318"/>
          </a:xfrm>
          <a:prstGeom prst="rect">
            <a:avLst/>
          </a:prstGeom>
        </p:spPr>
      </p:pic>
    </p:spTree>
    <p:extLst>
      <p:ext uri="{BB962C8B-B14F-4D97-AF65-F5344CB8AC3E}">
        <p14:creationId xmlns:p14="http://schemas.microsoft.com/office/powerpoint/2010/main" val="1257856044"/>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F174C4FF-0784-661D-FC89-79DF141C1A5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5343"/>
          <a:stretch/>
        </p:blipFill>
        <p:spPr>
          <a:xfrm>
            <a:off x="-1" y="0"/>
            <a:ext cx="12192001" cy="6858000"/>
          </a:xfrm>
          <a:prstGeom prst="rect">
            <a:avLst/>
          </a:prstGeom>
        </p:spPr>
      </p:pic>
      <p:pic>
        <p:nvPicPr>
          <p:cNvPr id="20" name="图片 19">
            <a:extLst>
              <a:ext uri="{FF2B5EF4-FFF2-40B4-BE49-F238E27FC236}">
                <a16:creationId xmlns:a16="http://schemas.microsoft.com/office/drawing/2014/main" id="{BD309D8E-8D9B-A97E-E4BC-F26A9511F0E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27" t="17313" r="-1"/>
          <a:stretch/>
        </p:blipFill>
        <p:spPr>
          <a:xfrm>
            <a:off x="0" y="2057400"/>
            <a:ext cx="12192000" cy="4800600"/>
          </a:xfrm>
          <a:prstGeom prst="rect">
            <a:avLst/>
          </a:prstGeom>
        </p:spPr>
      </p:pic>
      <p:pic>
        <p:nvPicPr>
          <p:cNvPr id="18" name="图片 17">
            <a:extLst>
              <a:ext uri="{FF2B5EF4-FFF2-40B4-BE49-F238E27FC236}">
                <a16:creationId xmlns:a16="http://schemas.microsoft.com/office/drawing/2014/main" id="{D4D37D3B-AF2B-A4D7-65AA-6FAFAA39532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458" t="-1063" r="75729" b="1"/>
          <a:stretch/>
        </p:blipFill>
        <p:spPr>
          <a:xfrm>
            <a:off x="-177804" y="990601"/>
            <a:ext cx="3136902" cy="5867400"/>
          </a:xfrm>
          <a:prstGeom prst="rect">
            <a:avLst/>
          </a:prstGeom>
        </p:spPr>
      </p:pic>
      <p:pic>
        <p:nvPicPr>
          <p:cNvPr id="21" name="图片 20">
            <a:extLst>
              <a:ext uri="{FF2B5EF4-FFF2-40B4-BE49-F238E27FC236}">
                <a16:creationId xmlns:a16="http://schemas.microsoft.com/office/drawing/2014/main" id="{7283EF2D-5B1E-6FAC-B856-ECDB035EF12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73437" t="60625" r="834"/>
          <a:stretch/>
        </p:blipFill>
        <p:spPr>
          <a:xfrm>
            <a:off x="9950086" y="5224218"/>
            <a:ext cx="2241914" cy="1633782"/>
          </a:xfrm>
          <a:prstGeom prst="rect">
            <a:avLst/>
          </a:prstGeom>
        </p:spPr>
      </p:pic>
      <p:pic>
        <p:nvPicPr>
          <p:cNvPr id="36" name="图片 35">
            <a:extLst>
              <a:ext uri="{FF2B5EF4-FFF2-40B4-BE49-F238E27FC236}">
                <a16:creationId xmlns:a16="http://schemas.microsoft.com/office/drawing/2014/main" id="{6F833B87-F808-FBE5-FD94-1995F641982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6419" t="65704" r="26202" b="17313"/>
          <a:stretch/>
        </p:blipFill>
        <p:spPr>
          <a:xfrm>
            <a:off x="8645387" y="5586805"/>
            <a:ext cx="2118779" cy="985963"/>
          </a:xfrm>
          <a:prstGeom prst="rect">
            <a:avLst/>
          </a:prstGeom>
        </p:spPr>
      </p:pic>
      <p:pic>
        <p:nvPicPr>
          <p:cNvPr id="51" name="图片 50">
            <a:extLst>
              <a:ext uri="{FF2B5EF4-FFF2-40B4-BE49-F238E27FC236}">
                <a16:creationId xmlns:a16="http://schemas.microsoft.com/office/drawing/2014/main" id="{484E0824-DDA3-110F-A846-B1DA6CC37C7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83125" t="10625" r="-208" b="36531"/>
          <a:stretch/>
        </p:blipFill>
        <p:spPr>
          <a:xfrm>
            <a:off x="10405327" y="-88945"/>
            <a:ext cx="2082800" cy="3067957"/>
          </a:xfrm>
          <a:prstGeom prst="rect">
            <a:avLst/>
          </a:prstGeom>
        </p:spPr>
      </p:pic>
      <p:sp>
        <p:nvSpPr>
          <p:cNvPr id="5" name="Rounded Rectangle 2">
            <a:extLst>
              <a:ext uri="{FF2B5EF4-FFF2-40B4-BE49-F238E27FC236}">
                <a16:creationId xmlns:a16="http://schemas.microsoft.com/office/drawing/2014/main" id="{7EA2B971-6FA1-CDE6-7CAC-14862D079D78}"/>
              </a:ext>
            </a:extLst>
          </p:cNvPr>
          <p:cNvSpPr/>
          <p:nvPr/>
        </p:nvSpPr>
        <p:spPr>
          <a:xfrm>
            <a:off x="2080701" y="603985"/>
            <a:ext cx="9727410" cy="842212"/>
          </a:xfrm>
          <a:prstGeom prst="roundRect">
            <a:avLst/>
          </a:prstGeom>
          <a:solidFill>
            <a:schemeClr val="accent2">
              <a:lumMod val="40000"/>
              <a:lumOff val="60000"/>
            </a:schemeClr>
          </a:solidFill>
          <a:ln w="5715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i="0" dirty="0">
                <a:solidFill>
                  <a:srgbClr val="333333"/>
                </a:solidFill>
                <a:effectLst/>
                <a:highlight>
                  <a:srgbClr val="FFFFFF"/>
                </a:highlight>
                <a:latin typeface="Cambria" panose="02040503050406030204" pitchFamily="18" charset="0"/>
                <a:ea typeface="Cambria" panose="02040503050406030204" pitchFamily="18" charset="0"/>
              </a:rPr>
              <a:t>Đặt ở đầu dòng để đánh dấu các ý cần liệt kê.</a:t>
            </a:r>
          </a:p>
        </p:txBody>
      </p:sp>
      <p:pic>
        <p:nvPicPr>
          <p:cNvPr id="17" name="Picture 16" descr="A pink flower with a white background&#10;&#10;Description automatically generated">
            <a:extLst>
              <a:ext uri="{FF2B5EF4-FFF2-40B4-BE49-F238E27FC236}">
                <a16:creationId xmlns:a16="http://schemas.microsoft.com/office/drawing/2014/main" id="{80E7FBEC-2382-677D-8A88-BDF67618094B}"/>
              </a:ext>
            </a:extLst>
          </p:cNvPr>
          <p:cNvPicPr>
            <a:picLocks noChangeAspect="1"/>
          </p:cNvPicPr>
          <p:nvPr/>
        </p:nvPicPr>
        <p:blipFill>
          <a:blip r:embed="rId7" cstate="print">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378021" y="-417856"/>
            <a:ext cx="2937757" cy="2937757"/>
          </a:xfrm>
          <a:prstGeom prst="rect">
            <a:avLst/>
          </a:prstGeom>
        </p:spPr>
      </p:pic>
      <p:sp>
        <p:nvSpPr>
          <p:cNvPr id="19" name="TextBox 18">
            <a:extLst>
              <a:ext uri="{FF2B5EF4-FFF2-40B4-BE49-F238E27FC236}">
                <a16:creationId xmlns:a16="http://schemas.microsoft.com/office/drawing/2014/main" id="{C438B80B-07A6-FACF-20D4-0F0A944CC800}"/>
              </a:ext>
            </a:extLst>
          </p:cNvPr>
          <p:cNvSpPr txBox="1"/>
          <p:nvPr/>
        </p:nvSpPr>
        <p:spPr>
          <a:xfrm>
            <a:off x="-737943" y="430534"/>
            <a:ext cx="3657600" cy="1015663"/>
          </a:xfrm>
          <a:prstGeom prst="rect">
            <a:avLst/>
          </a:prstGeom>
          <a:noFill/>
        </p:spPr>
        <p:txBody>
          <a:bodyPr wrap="square" rtlCol="0">
            <a:spAutoFit/>
          </a:bodyPr>
          <a:lstStyle/>
          <a:p>
            <a:pPr algn="ctr"/>
            <a:r>
              <a:rPr lang="vi-VN" sz="3000" b="1" dirty="0">
                <a:solidFill>
                  <a:srgbClr val="002060"/>
                </a:solidFill>
                <a:latin typeface="Cambria" panose="02040503050406030204" pitchFamily="18" charset="0"/>
                <a:ea typeface="Cambria" panose="02040503050406030204" pitchFamily="18" charset="0"/>
              </a:rPr>
              <a:t>Dấu </a:t>
            </a:r>
          </a:p>
          <a:p>
            <a:pPr algn="ctr"/>
            <a:r>
              <a:rPr lang="vi-VN" sz="3000" b="1" dirty="0">
                <a:solidFill>
                  <a:srgbClr val="002060"/>
                </a:solidFill>
                <a:latin typeface="Cambria" panose="02040503050406030204" pitchFamily="18" charset="0"/>
                <a:ea typeface="Cambria" panose="02040503050406030204" pitchFamily="18" charset="0"/>
              </a:rPr>
              <a:t>gạch ngang</a:t>
            </a:r>
            <a:endParaRPr lang="en-SG" sz="3000" b="1" dirty="0">
              <a:solidFill>
                <a:srgbClr val="002060"/>
              </a:solidFill>
              <a:latin typeface="Cambria" panose="02040503050406030204" pitchFamily="18" charset="0"/>
              <a:ea typeface="Cambria" panose="02040503050406030204" pitchFamily="18" charset="0"/>
            </a:endParaRPr>
          </a:p>
        </p:txBody>
      </p:sp>
      <p:pic>
        <p:nvPicPr>
          <p:cNvPr id="22" name="Picture 21" descr="A pink flower with a white background&#10;&#10;Description automatically generated">
            <a:extLst>
              <a:ext uri="{FF2B5EF4-FFF2-40B4-BE49-F238E27FC236}">
                <a16:creationId xmlns:a16="http://schemas.microsoft.com/office/drawing/2014/main" id="{3DD15E52-A0A4-8245-EDB0-7DC800A70CDC}"/>
              </a:ext>
            </a:extLst>
          </p:cNvPr>
          <p:cNvPicPr>
            <a:picLocks noChangeAspect="1"/>
          </p:cNvPicPr>
          <p:nvPr/>
        </p:nvPicPr>
        <p:blipFill>
          <a:blip r:embed="rId7" cstate="print">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521431" y="1032640"/>
            <a:ext cx="2937757" cy="2937757"/>
          </a:xfrm>
          <a:prstGeom prst="rect">
            <a:avLst/>
          </a:prstGeom>
        </p:spPr>
      </p:pic>
      <p:sp>
        <p:nvSpPr>
          <p:cNvPr id="23" name="TextBox 22">
            <a:extLst>
              <a:ext uri="{FF2B5EF4-FFF2-40B4-BE49-F238E27FC236}">
                <a16:creationId xmlns:a16="http://schemas.microsoft.com/office/drawing/2014/main" id="{E3C6B57B-3191-8BA5-D7F4-39A75B1EDF46}"/>
              </a:ext>
            </a:extLst>
          </p:cNvPr>
          <p:cNvSpPr txBox="1"/>
          <p:nvPr/>
        </p:nvSpPr>
        <p:spPr>
          <a:xfrm>
            <a:off x="161509" y="1881030"/>
            <a:ext cx="3657600" cy="1015663"/>
          </a:xfrm>
          <a:prstGeom prst="rect">
            <a:avLst/>
          </a:prstGeom>
          <a:noFill/>
        </p:spPr>
        <p:txBody>
          <a:bodyPr wrap="square" rtlCol="0">
            <a:spAutoFit/>
          </a:bodyPr>
          <a:lstStyle/>
          <a:p>
            <a:pPr algn="ctr"/>
            <a:r>
              <a:rPr lang="vi-VN" sz="3000" b="1" dirty="0">
                <a:solidFill>
                  <a:srgbClr val="002060"/>
                </a:solidFill>
                <a:latin typeface="Cambria" panose="02040503050406030204" pitchFamily="18" charset="0"/>
                <a:ea typeface="Cambria" panose="02040503050406030204" pitchFamily="18" charset="0"/>
              </a:rPr>
              <a:t>Dấu </a:t>
            </a:r>
          </a:p>
          <a:p>
            <a:pPr algn="ctr"/>
            <a:r>
              <a:rPr lang="vi-VN" sz="3000" b="1" dirty="0">
                <a:solidFill>
                  <a:srgbClr val="002060"/>
                </a:solidFill>
                <a:latin typeface="Cambria" panose="02040503050406030204" pitchFamily="18" charset="0"/>
                <a:ea typeface="Cambria" panose="02040503050406030204" pitchFamily="18" charset="0"/>
              </a:rPr>
              <a:t>ngoặc đơn</a:t>
            </a:r>
          </a:p>
        </p:txBody>
      </p:sp>
      <p:pic>
        <p:nvPicPr>
          <p:cNvPr id="24" name="Picture 23" descr="A pink flower with a white background&#10;&#10;Description automatically generated">
            <a:extLst>
              <a:ext uri="{FF2B5EF4-FFF2-40B4-BE49-F238E27FC236}">
                <a16:creationId xmlns:a16="http://schemas.microsoft.com/office/drawing/2014/main" id="{1A965E2E-B46E-AEFA-F4E9-0A83DC689C57}"/>
              </a:ext>
            </a:extLst>
          </p:cNvPr>
          <p:cNvPicPr>
            <a:picLocks noChangeAspect="1"/>
          </p:cNvPicPr>
          <p:nvPr/>
        </p:nvPicPr>
        <p:blipFill>
          <a:blip r:embed="rId7" cstate="print">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344332" y="2694826"/>
            <a:ext cx="2937757" cy="2937757"/>
          </a:xfrm>
          <a:prstGeom prst="rect">
            <a:avLst/>
          </a:prstGeom>
        </p:spPr>
      </p:pic>
      <p:sp>
        <p:nvSpPr>
          <p:cNvPr id="25" name="TextBox 24">
            <a:extLst>
              <a:ext uri="{FF2B5EF4-FFF2-40B4-BE49-F238E27FC236}">
                <a16:creationId xmlns:a16="http://schemas.microsoft.com/office/drawing/2014/main" id="{34D1D797-778F-2ED2-50B6-A44EB1831DB7}"/>
              </a:ext>
            </a:extLst>
          </p:cNvPr>
          <p:cNvSpPr txBox="1"/>
          <p:nvPr/>
        </p:nvSpPr>
        <p:spPr>
          <a:xfrm>
            <a:off x="984410" y="3543216"/>
            <a:ext cx="3657600" cy="1015663"/>
          </a:xfrm>
          <a:prstGeom prst="rect">
            <a:avLst/>
          </a:prstGeom>
          <a:noFill/>
        </p:spPr>
        <p:txBody>
          <a:bodyPr wrap="square" rtlCol="0">
            <a:spAutoFit/>
          </a:bodyPr>
          <a:lstStyle/>
          <a:p>
            <a:pPr algn="ctr"/>
            <a:r>
              <a:rPr lang="vi-VN" sz="3000" b="1" dirty="0">
                <a:solidFill>
                  <a:srgbClr val="002060"/>
                </a:solidFill>
                <a:latin typeface="Cambria" panose="02040503050406030204" pitchFamily="18" charset="0"/>
                <a:ea typeface="Cambria" panose="02040503050406030204" pitchFamily="18" charset="0"/>
              </a:rPr>
              <a:t>Dấu </a:t>
            </a:r>
          </a:p>
          <a:p>
            <a:pPr algn="ctr"/>
            <a:r>
              <a:rPr lang="vi-VN" sz="3000" b="1" dirty="0">
                <a:solidFill>
                  <a:srgbClr val="002060"/>
                </a:solidFill>
                <a:latin typeface="Cambria" panose="02040503050406030204" pitchFamily="18" charset="0"/>
                <a:ea typeface="Cambria" panose="02040503050406030204" pitchFamily="18" charset="0"/>
              </a:rPr>
              <a:t>ngoặc kép</a:t>
            </a:r>
          </a:p>
        </p:txBody>
      </p:sp>
      <p:sp>
        <p:nvSpPr>
          <p:cNvPr id="26" name="Rounded Rectangle 2">
            <a:extLst>
              <a:ext uri="{FF2B5EF4-FFF2-40B4-BE49-F238E27FC236}">
                <a16:creationId xmlns:a16="http://schemas.microsoft.com/office/drawing/2014/main" id="{664EDFA9-CF97-A952-0D7F-46966D83498E}"/>
              </a:ext>
            </a:extLst>
          </p:cNvPr>
          <p:cNvSpPr/>
          <p:nvPr/>
        </p:nvSpPr>
        <p:spPr>
          <a:xfrm>
            <a:off x="2919657" y="2118512"/>
            <a:ext cx="5801360" cy="842212"/>
          </a:xfrm>
          <a:prstGeom prst="roundRect">
            <a:avLst/>
          </a:prstGeom>
          <a:solidFill>
            <a:schemeClr val="accent2">
              <a:lumMod val="40000"/>
              <a:lumOff val="60000"/>
            </a:schemeClr>
          </a:solidFill>
          <a:ln w="5715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i="0" dirty="0">
                <a:solidFill>
                  <a:srgbClr val="333333"/>
                </a:solidFill>
                <a:effectLst/>
                <a:highlight>
                  <a:srgbClr val="FFFFFF"/>
                </a:highlight>
                <a:latin typeface="Cambria" panose="02040503050406030204" pitchFamily="18" charset="0"/>
                <a:ea typeface="Cambria" panose="02040503050406030204" pitchFamily="18" charset="0"/>
              </a:rPr>
              <a:t>Đánh dấu phần chú thích.</a:t>
            </a:r>
          </a:p>
        </p:txBody>
      </p:sp>
      <p:sp>
        <p:nvSpPr>
          <p:cNvPr id="27" name="Rounded Rectangle 2">
            <a:extLst>
              <a:ext uri="{FF2B5EF4-FFF2-40B4-BE49-F238E27FC236}">
                <a16:creationId xmlns:a16="http://schemas.microsoft.com/office/drawing/2014/main" id="{9A60F150-DC8B-1101-1F34-F76D834765F8}"/>
              </a:ext>
            </a:extLst>
          </p:cNvPr>
          <p:cNvSpPr/>
          <p:nvPr/>
        </p:nvSpPr>
        <p:spPr>
          <a:xfrm>
            <a:off x="3883311" y="3891592"/>
            <a:ext cx="7924800" cy="842212"/>
          </a:xfrm>
          <a:prstGeom prst="roundRect">
            <a:avLst/>
          </a:prstGeom>
          <a:solidFill>
            <a:schemeClr val="accent2">
              <a:lumMod val="40000"/>
              <a:lumOff val="60000"/>
            </a:schemeClr>
          </a:solidFill>
          <a:ln w="5715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i="0" dirty="0">
                <a:solidFill>
                  <a:srgbClr val="333333"/>
                </a:solidFill>
                <a:effectLst/>
                <a:highlight>
                  <a:srgbClr val="FFFFFF"/>
                </a:highlight>
                <a:latin typeface="Cambria" panose="02040503050406030204" pitchFamily="18" charset="0"/>
                <a:ea typeface="Cambria" panose="02040503050406030204" pitchFamily="18" charset="0"/>
              </a:rPr>
              <a:t>Đánh dấu tên một tác phẩm, tài liệu.</a:t>
            </a:r>
          </a:p>
        </p:txBody>
      </p:sp>
      <p:pic>
        <p:nvPicPr>
          <p:cNvPr id="28" name="Picture 27" descr="A pink flower with a white background&#10;&#10;Description automatically generated">
            <a:extLst>
              <a:ext uri="{FF2B5EF4-FFF2-40B4-BE49-F238E27FC236}">
                <a16:creationId xmlns:a16="http://schemas.microsoft.com/office/drawing/2014/main" id="{92B6ECD1-7725-2299-7207-566B3B7F28B3}"/>
              </a:ext>
            </a:extLst>
          </p:cNvPr>
          <p:cNvPicPr>
            <a:picLocks noChangeAspect="1"/>
          </p:cNvPicPr>
          <p:nvPr/>
        </p:nvPicPr>
        <p:blipFill>
          <a:blip r:embed="rId7" cstate="print">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63794" y="4116708"/>
            <a:ext cx="2937757" cy="2937757"/>
          </a:xfrm>
          <a:prstGeom prst="rect">
            <a:avLst/>
          </a:prstGeom>
        </p:spPr>
      </p:pic>
      <p:sp>
        <p:nvSpPr>
          <p:cNvPr id="29" name="TextBox 28">
            <a:extLst>
              <a:ext uri="{FF2B5EF4-FFF2-40B4-BE49-F238E27FC236}">
                <a16:creationId xmlns:a16="http://schemas.microsoft.com/office/drawing/2014/main" id="{1CFB52BD-C643-823C-C729-A18ED410A3F9}"/>
              </a:ext>
            </a:extLst>
          </p:cNvPr>
          <p:cNvSpPr txBox="1"/>
          <p:nvPr/>
        </p:nvSpPr>
        <p:spPr>
          <a:xfrm>
            <a:off x="-296128" y="4965098"/>
            <a:ext cx="3657600" cy="1015663"/>
          </a:xfrm>
          <a:prstGeom prst="rect">
            <a:avLst/>
          </a:prstGeom>
          <a:noFill/>
        </p:spPr>
        <p:txBody>
          <a:bodyPr wrap="square" rtlCol="0">
            <a:spAutoFit/>
          </a:bodyPr>
          <a:lstStyle/>
          <a:p>
            <a:pPr algn="ctr"/>
            <a:r>
              <a:rPr lang="vi-VN" sz="3000" b="1" dirty="0">
                <a:solidFill>
                  <a:srgbClr val="002060"/>
                </a:solidFill>
                <a:latin typeface="Cambria" panose="02040503050406030204" pitchFamily="18" charset="0"/>
                <a:ea typeface="Cambria" panose="02040503050406030204" pitchFamily="18" charset="0"/>
              </a:rPr>
              <a:t>Dấu </a:t>
            </a:r>
          </a:p>
          <a:p>
            <a:pPr algn="ctr"/>
            <a:r>
              <a:rPr lang="vi-VN" sz="3000" b="1" dirty="0">
                <a:solidFill>
                  <a:srgbClr val="002060"/>
                </a:solidFill>
                <a:latin typeface="Cambria" panose="02040503050406030204" pitchFamily="18" charset="0"/>
                <a:ea typeface="Cambria" panose="02040503050406030204" pitchFamily="18" charset="0"/>
              </a:rPr>
              <a:t>hai chấm</a:t>
            </a:r>
          </a:p>
        </p:txBody>
      </p:sp>
      <p:sp>
        <p:nvSpPr>
          <p:cNvPr id="30" name="Rounded Rectangle 2">
            <a:extLst>
              <a:ext uri="{FF2B5EF4-FFF2-40B4-BE49-F238E27FC236}">
                <a16:creationId xmlns:a16="http://schemas.microsoft.com/office/drawing/2014/main" id="{D0FA2249-ECFA-BE72-77DC-70C3970B49A0}"/>
              </a:ext>
            </a:extLst>
          </p:cNvPr>
          <p:cNvSpPr/>
          <p:nvPr/>
        </p:nvSpPr>
        <p:spPr>
          <a:xfrm>
            <a:off x="2602773" y="5313474"/>
            <a:ext cx="7924800" cy="842212"/>
          </a:xfrm>
          <a:prstGeom prst="roundRect">
            <a:avLst/>
          </a:prstGeom>
          <a:solidFill>
            <a:schemeClr val="accent2">
              <a:lumMod val="40000"/>
              <a:lumOff val="60000"/>
            </a:schemeClr>
          </a:solidFill>
          <a:ln w="5715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i="0" dirty="0">
                <a:solidFill>
                  <a:srgbClr val="333333"/>
                </a:solidFill>
                <a:effectLst/>
                <a:highlight>
                  <a:srgbClr val="FFFFFF"/>
                </a:highlight>
                <a:latin typeface="Cambria" panose="02040503050406030204" pitchFamily="18" charset="0"/>
                <a:ea typeface="Cambria" panose="02040503050406030204" pitchFamily="18" charset="0"/>
              </a:rPr>
              <a:t>Báo hiệu phần giải thích, liệt kê,</a:t>
            </a:r>
          </a:p>
        </p:txBody>
      </p:sp>
    </p:spTree>
    <p:extLst>
      <p:ext uri="{BB962C8B-B14F-4D97-AF65-F5344CB8AC3E}">
        <p14:creationId xmlns:p14="http://schemas.microsoft.com/office/powerpoint/2010/main" val="37838030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wipe(down)">
                                      <p:cBhvr>
                                        <p:cTn id="10" dur="500"/>
                                        <p:tgtEl>
                                          <p:spTgt spid="19"/>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wipe(down)">
                                      <p:cBhvr>
                                        <p:cTn id="13" dur="500"/>
                                        <p:tgtEl>
                                          <p:spTgt spid="23"/>
                                        </p:tgtEl>
                                      </p:cBhvr>
                                    </p:animEffect>
                                  </p:childTnLst>
                                </p:cTn>
                              </p:par>
                              <p:par>
                                <p:cTn id="14" presetID="22" presetClass="entr" presetSubtype="4" fill="hold"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wipe(down)">
                                      <p:cBhvr>
                                        <p:cTn id="16" dur="500"/>
                                        <p:tgtEl>
                                          <p:spTgt spid="22"/>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wipe(down)">
                                      <p:cBhvr>
                                        <p:cTn id="19" dur="500"/>
                                        <p:tgtEl>
                                          <p:spTgt spid="25"/>
                                        </p:tgtEl>
                                      </p:cBhvr>
                                    </p:animEffect>
                                  </p:childTnLst>
                                </p:cTn>
                              </p:par>
                              <p:par>
                                <p:cTn id="20" presetID="22" presetClass="entr" presetSubtype="4" fill="hold" nodeType="with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wipe(down)">
                                      <p:cBhvr>
                                        <p:cTn id="22" dur="500"/>
                                        <p:tgtEl>
                                          <p:spTgt spid="24"/>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29"/>
                                        </p:tgtEl>
                                        <p:attrNameLst>
                                          <p:attrName>style.visibility</p:attrName>
                                        </p:attrNameLst>
                                      </p:cBhvr>
                                      <p:to>
                                        <p:strVal val="visible"/>
                                      </p:to>
                                    </p:set>
                                    <p:animEffect transition="in" filter="wipe(down)">
                                      <p:cBhvr>
                                        <p:cTn id="25" dur="500"/>
                                        <p:tgtEl>
                                          <p:spTgt spid="29"/>
                                        </p:tgtEl>
                                      </p:cBhvr>
                                    </p:animEffect>
                                  </p:childTnLst>
                                </p:cTn>
                              </p:par>
                              <p:par>
                                <p:cTn id="26" presetID="22" presetClass="entr" presetSubtype="4" fill="hold" nodeType="with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wipe(down)">
                                      <p:cBhvr>
                                        <p:cTn id="28" dur="500"/>
                                        <p:tgtEl>
                                          <p:spTgt spid="28"/>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wipe(down)">
                                      <p:cBhvr>
                                        <p:cTn id="33" dur="500"/>
                                        <p:tgtEl>
                                          <p:spTgt spid="5"/>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26"/>
                                        </p:tgtEl>
                                        <p:attrNameLst>
                                          <p:attrName>style.visibility</p:attrName>
                                        </p:attrNameLst>
                                      </p:cBhvr>
                                      <p:to>
                                        <p:strVal val="visible"/>
                                      </p:to>
                                    </p:set>
                                    <p:animEffect transition="in" filter="wipe(down)">
                                      <p:cBhvr>
                                        <p:cTn id="38" dur="500"/>
                                        <p:tgtEl>
                                          <p:spTgt spid="26"/>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27"/>
                                        </p:tgtEl>
                                        <p:attrNameLst>
                                          <p:attrName>style.visibility</p:attrName>
                                        </p:attrNameLst>
                                      </p:cBhvr>
                                      <p:to>
                                        <p:strVal val="visible"/>
                                      </p:to>
                                    </p:set>
                                    <p:animEffect transition="in" filter="fade">
                                      <p:cBhvr>
                                        <p:cTn id="43" dur="500"/>
                                        <p:tgtEl>
                                          <p:spTgt spid="27"/>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30"/>
                                        </p:tgtEl>
                                        <p:attrNameLst>
                                          <p:attrName>style.visibility</p:attrName>
                                        </p:attrNameLst>
                                      </p:cBhvr>
                                      <p:to>
                                        <p:strVal val="visible"/>
                                      </p:to>
                                    </p:set>
                                    <p:animEffect transition="in" filter="fade">
                                      <p:cBhvr>
                                        <p:cTn id="48"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9" grpId="0"/>
      <p:bldP spid="23" grpId="0"/>
      <p:bldP spid="25" grpId="0"/>
      <p:bldP spid="26" grpId="0" animBg="1"/>
      <p:bldP spid="27" grpId="0" animBg="1"/>
      <p:bldP spid="29" grpId="0"/>
      <p:bldP spid="30"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COMMONDATA" val="eyJoZGlkIjoiNGEwNGRlOWJmYmUwODdiNTAyYmIxYTYxODI3NWY0YTEifQ=="/>
  <p:tag name="KSO_WPP_MARK_KEY" val="22ae4fe0-edf1-4853-a003-001dd27a0235"/>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395</TotalTime>
  <Words>146</Words>
  <Application>Microsoft Office PowerPoint</Application>
  <PresentationFormat>Widescreen</PresentationFormat>
  <Paragraphs>15</Paragraphs>
  <Slides>4</Slides>
  <Notes>0</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4</vt:i4>
      </vt:variant>
    </vt:vector>
  </HeadingPairs>
  <TitlesOfParts>
    <vt:vector size="16" baseType="lpstr">
      <vt:lpstr>Arial</vt:lpstr>
      <vt:lpstr>Calibri</vt:lpstr>
      <vt:lpstr>阿里巴巴普惠体</vt:lpstr>
      <vt:lpstr>#9Slide03 AmpleSoft Bold</vt:lpstr>
      <vt:lpstr>标小智龙珠体</vt:lpstr>
      <vt:lpstr>Times New Roman</vt:lpstr>
      <vt:lpstr>#9Slide03 SVNEvery Movie Every </vt:lpstr>
      <vt:lpstr>SVN-Newton</vt:lpstr>
      <vt:lpstr>Cambria</vt:lpstr>
      <vt:lpstr>#9Slide07 HoneyCream</vt:lpstr>
      <vt:lpstr>Office 主题</vt:lpstr>
      <vt:lpstr>3_Office Theme</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MANG NON</dc:creator>
  <cp:keywords>MĂNG NON TEAM</cp:keywords>
  <cp:lastModifiedBy>Huy Đàm</cp:lastModifiedBy>
  <cp:revision>72</cp:revision>
  <dcterms:created xsi:type="dcterms:W3CDTF">2023-05-17T01:39:00Z</dcterms:created>
  <dcterms:modified xsi:type="dcterms:W3CDTF">2025-05-19T06:40:20Z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448C1DC2DB0146AB87FBE949078137E3_12</vt:lpwstr>
  </property>
  <property fmtid="{D5CDD505-2E9C-101B-9397-08002B2CF9AE}" pid="3" name="KSOProductBuildVer">
    <vt:lpwstr>2052-11.1.0.14309</vt:lpwstr>
  </property>
</Properties>
</file>