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11"/>
  </p:notesMasterIdLst>
  <p:sldIdLst>
    <p:sldId id="296" r:id="rId3"/>
    <p:sldId id="261" r:id="rId4"/>
    <p:sldId id="287" r:id="rId5"/>
    <p:sldId id="289" r:id="rId6"/>
    <p:sldId id="291" r:id="rId7"/>
    <p:sldId id="292" r:id="rId8"/>
    <p:sldId id="294" r:id="rId9"/>
    <p:sldId id="295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3D0"/>
    <a:srgbClr val="B3DDF5"/>
    <a:srgbClr val="F8E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6" autoAdjust="0"/>
    <p:restoredTop sz="94660"/>
  </p:normalViewPr>
  <p:slideViewPr>
    <p:cSldViewPr snapToGrid="0">
      <p:cViewPr varScale="1">
        <p:scale>
          <a:sx n="84" d="100"/>
          <a:sy n="84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EDBD3-46CE-46B9-950A-21064AB52B97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C87AD-9F09-4EC7-99B3-077516D9F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3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9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7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20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1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311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35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0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4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5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52156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421603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9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12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98" y="5134011"/>
            <a:ext cx="762000" cy="1352550"/>
          </a:xfrm>
          <a:prstGeom prst="rect">
            <a:avLst/>
          </a:prstGeom>
        </p:spPr>
      </p:pic>
      <p:pic>
        <p:nvPicPr>
          <p:cNvPr id="32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5" y="507667"/>
            <a:ext cx="753783" cy="718886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36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4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1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02" y="2210960"/>
            <a:ext cx="857250" cy="838200"/>
          </a:xfrm>
          <a:prstGeom prst="rect">
            <a:avLst/>
          </a:prstGeom>
        </p:spPr>
      </p:pic>
      <p:pic>
        <p:nvPicPr>
          <p:cNvPr id="4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13" y="595171"/>
            <a:ext cx="857250" cy="962025"/>
          </a:xfrm>
          <a:prstGeom prst="rect">
            <a:avLst/>
          </a:prstGeom>
        </p:spPr>
      </p:pic>
      <p:pic>
        <p:nvPicPr>
          <p:cNvPr id="43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11" y="580180"/>
            <a:ext cx="1271238" cy="1630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2" b="92065" l="3726" r="91731">
                        <a14:foregroundMark x1="22762" y1="34343" x2="36801" y2="34343"/>
                        <a14:foregroundMark x1="13130" y1="39976" x2="24671" y2="52453"/>
                        <a14:foregroundMark x1="30259" y1="54210" x2="31895" y2="54210"/>
                        <a14:foregroundMark x1="39119" y1="54997" x2="39119" y2="54997"/>
                        <a14:foregroundMark x1="34393" y1="75893" x2="35438" y2="87159"/>
                        <a14:foregroundMark x1="29214" y1="76015" x2="27760" y2="87280"/>
                        <a14:foregroundMark x1="13448" y1="36947" x2="13448" y2="36947"/>
                        <a14:foregroundMark x1="11586" y1="37674" x2="11586" y2="37674"/>
                        <a14:foregroundMark x1="10950" y1="40157" x2="10950" y2="40157"/>
                        <a14:foregroundMark x1="10722" y1="42459" x2="10722" y2="42459"/>
                        <a14:foregroundMark x1="9950" y1="39976" x2="9950" y2="39976"/>
                        <a14:foregroundMark x1="10722" y1="37311" x2="10722" y2="37311"/>
                        <a14:foregroundMark x1="74284" y1="19382" x2="66879" y2="86917"/>
                        <a14:foregroundMark x1="76511" y1="75893" x2="77283" y2="87159"/>
                        <a14:foregroundMark x1="64289" y1="51787" x2="63835" y2="56935"/>
                        <a14:foregroundMark x1="64471" y1="50394" x2="62063" y2="58086"/>
                        <a14:foregroundMark x1="78237" y1="50515" x2="79600" y2="57299"/>
                        <a14:foregroundMark x1="79191" y1="52695" x2="80236" y2="57056"/>
                        <a14:foregroundMark x1="78828" y1="50273" x2="80373" y2="55663"/>
                        <a14:foregroundMark x1="78146" y1="49606" x2="78146" y2="4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86" y="2791949"/>
            <a:ext cx="5930065" cy="4447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6587" y="0"/>
            <a:ext cx="9114310" cy="5944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97" y="-22380"/>
            <a:ext cx="2233340" cy="2233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5844896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6017" y="411741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30" y="430284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9587" y="-17658"/>
            <a:ext cx="8199831" cy="1981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16668" y="1576431"/>
                <a:ext cx="6024406" cy="1054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Đã </a:t>
                </a:r>
                <a:r>
                  <a:rPr lang="en-US" sz="44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tô</a:t>
                </a:r>
                <a:r>
                  <a:rPr lang="en-US" sz="4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màu</a:t>
                </a:r>
                <a:r>
                  <a:rPr lang="en-US" sz="4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hình</a:t>
                </a:r>
                <a:r>
                  <a:rPr lang="en-US" sz="4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nào</a:t>
                </a:r>
                <a:r>
                  <a:rPr lang="en-US" sz="4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668" y="1576431"/>
                <a:ext cx="6024406" cy="1054006"/>
              </a:xfrm>
              <a:prstGeom prst="rect">
                <a:avLst/>
              </a:prstGeom>
              <a:blipFill>
                <a:blip r:embed="rId14"/>
                <a:stretch>
                  <a:fillRect l="-4150" r="-3138" b="-1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3267" y="2854529"/>
            <a:ext cx="9275087" cy="19915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47841" y="4099047"/>
            <a:ext cx="633509" cy="6946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059487" y="5029313"/>
            <a:ext cx="8534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nêu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hiển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thị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màu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32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endParaRPr lang="en-US" sz="3200" b="1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17284" y="2550831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284" y="2550831"/>
                <a:ext cx="482824" cy="9017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485251" y="2550830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251" y="2550830"/>
                <a:ext cx="482824" cy="9017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975097" y="2545444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097" y="2545444"/>
                <a:ext cx="482824" cy="9017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34" grpId="0"/>
      <p:bldP spid="12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216864" y="1673199"/>
                <a:ext cx="3621504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864" y="1673199"/>
                <a:ext cx="3621504" cy="1170192"/>
              </a:xfrm>
              <a:prstGeom prst="rect">
                <a:avLst/>
              </a:prstGeom>
              <a:blipFill>
                <a:blip r:embed="rId7"/>
                <a:stretch>
                  <a:fillRect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65" y="207763"/>
            <a:ext cx="8785097" cy="1877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463764" y="3079184"/>
                <a:ext cx="3677673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64" y="3079184"/>
                <a:ext cx="3677673" cy="11701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463763" y="4729944"/>
                <a:ext cx="3677673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63" y="4729944"/>
                <a:ext cx="3677673" cy="11701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414833" y="3079184"/>
                <a:ext cx="3793090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33" y="3079184"/>
                <a:ext cx="3793090" cy="11592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414832" y="4729944"/>
                <a:ext cx="3793090" cy="1159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32" y="4729944"/>
                <a:ext cx="3793090" cy="11594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1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384033" y="777620"/>
                <a:ext cx="2296847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033" y="777620"/>
                <a:ext cx="2296847" cy="1159228"/>
              </a:xfrm>
              <a:prstGeom prst="rect">
                <a:avLst/>
              </a:prstGeom>
              <a:blipFill>
                <a:blip r:embed="rId7"/>
                <a:stretch>
                  <a:fillRect l="-9284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31" y="-2082"/>
            <a:ext cx="2920237" cy="2840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901300" y="777620"/>
                <a:ext cx="2578976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0" y="777620"/>
                <a:ext cx="2578976" cy="1159228"/>
              </a:xfrm>
              <a:prstGeom prst="rect">
                <a:avLst/>
              </a:prstGeom>
              <a:blipFill>
                <a:blip r:embed="rId9"/>
                <a:stretch>
                  <a:fillRect l="-8274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84033" y="2011809"/>
                <a:ext cx="2218300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033" y="2011809"/>
                <a:ext cx="2218300" cy="1159228"/>
              </a:xfrm>
              <a:prstGeom prst="rect">
                <a:avLst/>
              </a:prstGeom>
              <a:blipFill>
                <a:blip r:embed="rId10"/>
                <a:stretch>
                  <a:fillRect l="-9615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901300" y="2013453"/>
                <a:ext cx="1943161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0" y="2013453"/>
                <a:ext cx="1943161" cy="1159228"/>
              </a:xfrm>
              <a:prstGeom prst="rect">
                <a:avLst/>
              </a:prstGeom>
              <a:blipFill>
                <a:blip r:embed="rId11"/>
                <a:stretch>
                  <a:fillRect l="-10972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44111" y="3288077"/>
                <a:ext cx="2097818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11" y="3288077"/>
                <a:ext cx="2097818" cy="1070358"/>
              </a:xfrm>
              <a:prstGeom prst="rect">
                <a:avLst/>
              </a:prstGeom>
              <a:blipFill>
                <a:blip r:embed="rId12"/>
                <a:stretch>
                  <a:fillRect l="-8696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941929" y="3288077"/>
                <a:ext cx="2229265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29" y="3288077"/>
                <a:ext cx="2229265" cy="1080424"/>
              </a:xfrm>
              <a:prstGeom prst="rect">
                <a:avLst/>
              </a:prstGeom>
              <a:blipFill>
                <a:blip r:embed="rId13"/>
                <a:stretch>
                  <a:fillRect l="-8493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171194" y="3299652"/>
                <a:ext cx="1063112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194" y="3299652"/>
                <a:ext cx="1063112" cy="1070358"/>
              </a:xfrm>
              <a:prstGeom prst="rect">
                <a:avLst/>
              </a:prstGeom>
              <a:blipFill>
                <a:blip r:embed="rId14"/>
                <a:stretch>
                  <a:fillRect l="-1714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44111" y="4612649"/>
                <a:ext cx="2370329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11" y="4612649"/>
                <a:ext cx="2370329" cy="1070358"/>
              </a:xfrm>
              <a:prstGeom prst="rect">
                <a:avLst/>
              </a:prstGeom>
              <a:blipFill>
                <a:blip r:embed="rId15"/>
                <a:stretch>
                  <a:fillRect l="-7712" b="-5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022954" y="4612649"/>
                <a:ext cx="2229265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954" y="4612649"/>
                <a:ext cx="2229265" cy="1080424"/>
              </a:xfrm>
              <a:prstGeom prst="rect">
                <a:avLst/>
              </a:prstGeom>
              <a:blipFill>
                <a:blip r:embed="rId16"/>
                <a:stretch>
                  <a:fillRect l="-8470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29069" y="4624224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69" y="4624224"/>
                <a:ext cx="1063112" cy="1080424"/>
              </a:xfrm>
              <a:prstGeom prst="rect">
                <a:avLst/>
              </a:prstGeom>
              <a:blipFill>
                <a:blip r:embed="rId17"/>
                <a:stretch>
                  <a:fillRect l="-17816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382458" y="3288128"/>
                <a:ext cx="2041713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58" y="3288128"/>
                <a:ext cx="2041713" cy="1070358"/>
              </a:xfrm>
              <a:prstGeom prst="rect">
                <a:avLst/>
              </a:prstGeom>
              <a:blipFill>
                <a:blip r:embed="rId18"/>
                <a:stretch>
                  <a:fillRect l="-925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8365643" y="3288077"/>
                <a:ext cx="1899879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643" y="3288077"/>
                <a:ext cx="1899879" cy="1070358"/>
              </a:xfrm>
              <a:prstGeom prst="rect">
                <a:avLst/>
              </a:prstGeom>
              <a:blipFill>
                <a:blip r:embed="rId19"/>
                <a:stretch>
                  <a:fillRect l="-96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0155142" y="3288077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142" y="3288077"/>
                <a:ext cx="1063112" cy="1080424"/>
              </a:xfrm>
              <a:prstGeom prst="rect">
                <a:avLst/>
              </a:prstGeom>
              <a:blipFill>
                <a:blip r:embed="rId20"/>
                <a:stretch>
                  <a:fillRect l="-17816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382458" y="4599921"/>
                <a:ext cx="1788246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58" y="4599921"/>
                <a:ext cx="1788246" cy="1070358"/>
              </a:xfrm>
              <a:prstGeom prst="rect">
                <a:avLst/>
              </a:prstGeom>
              <a:blipFill>
                <a:blip r:embed="rId21"/>
                <a:stretch>
                  <a:fillRect l="-10580" b="-5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4201" y="4611496"/>
                <a:ext cx="1963166" cy="10677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201" y="4611496"/>
                <a:ext cx="1963166" cy="1067728"/>
              </a:xfrm>
              <a:prstGeom prst="rect">
                <a:avLst/>
              </a:prstGeom>
              <a:blipFill>
                <a:blip r:embed="rId22"/>
                <a:stretch>
                  <a:fillRect l="-9317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0024311" y="4599921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311" y="4599921"/>
                <a:ext cx="1063112" cy="1080424"/>
              </a:xfrm>
              <a:prstGeom prst="rect">
                <a:avLst/>
              </a:prstGeom>
              <a:blipFill>
                <a:blip r:embed="rId23"/>
                <a:stretch>
                  <a:fillRect l="-17143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9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/>
      <p:bldP spid="19" grpId="0"/>
      <p:bldP spid="20" grpId="0"/>
      <p:bldP spid="21" grpId="0"/>
      <p:bldP spid="23" grpId="0"/>
      <p:bldP spid="24" grpId="0"/>
      <p:bldP spid="27" grpId="0"/>
      <p:bldP spid="28" grpId="0"/>
      <p:bldP spid="29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369248" y="812060"/>
            <a:ext cx="84857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30 bạn tham gia đội văn nghệ của trường. Trong đó, số bạn nam hơn số bạn nữ là 4 bạn. Hỏi đội văn nghệ đó có bao nhiêu bạn nam, bao nhiều bạn nữ?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73598" y="157239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9" b="89957" l="5248" r="98017">
                        <a14:foregroundMark x1="8264" y1="46807" x2="17934" y2="63856"/>
                        <a14:foregroundMark x1="14132" y1="76317" x2="15289" y2="84253"/>
                        <a14:foregroundMark x1="38182" y1="59392" x2="38182" y2="59392"/>
                        <a14:foregroundMark x1="64298" y1="76627" x2="64421" y2="84067"/>
                        <a14:foregroundMark x1="92603" y1="70924" x2="93306" y2="72846"/>
                        <a14:foregroundMark x1="42190" y1="73342" x2="42438" y2="82703"/>
                        <a14:backgroundMark x1="24008" y1="14817" x2="27231" y2="42467"/>
                        <a14:backgroundMark x1="45413" y1="14321" x2="53017" y2="34036"/>
                        <a14:backgroundMark x1="72231" y1="15003" x2="77190" y2="34842"/>
                        <a14:backgroundMark x1="77190" y1="56479" x2="76157" y2="68196"/>
                        <a14:backgroundMark x1="74876" y1="70614" x2="72231" y2="76813"/>
                        <a14:backgroundMark x1="78678" y1="29324" x2="75455" y2="45071"/>
                        <a14:backgroundMark x1="72107" y1="49535" x2="70868" y2="50403"/>
                        <a14:backgroundMark x1="54959" y1="32982" x2="57273" y2="49039"/>
                        <a14:backgroundMark x1="47479" y1="22939" x2="49793" y2="43149"/>
                        <a14:backgroundMark x1="50248" y1="42467" x2="43802" y2="51953"/>
                        <a14:backgroundMark x1="56240" y1="50775" x2="56116" y2="57843"/>
                        <a14:backgroundMark x1="56033" y1="62492" x2="50950" y2="68506"/>
                        <a14:backgroundMark x1="46364" y1="64228" x2="45992" y2="70118"/>
                        <a14:backgroundMark x1="30702" y1="38686" x2="33678" y2="68010"/>
                        <a14:backgroundMark x1="69256" y1="70242" x2="69256" y2="74892"/>
                        <a14:backgroundMark x1="66157" y1="74396" x2="66157" y2="75635"/>
                        <a14:backgroundMark x1="63140" y1="72474" x2="63512" y2="74768"/>
                        <a14:backgroundMark x1="28512" y1="63856" x2="25289" y2="72660"/>
                        <a14:backgroundMark x1="11364" y1="60074" x2="10455" y2="6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40" b="10234"/>
          <a:stretch/>
        </p:blipFill>
        <p:spPr>
          <a:xfrm>
            <a:off x="0" y="3173225"/>
            <a:ext cx="5877023" cy="3415244"/>
          </a:xfrm>
          <a:prstGeom prst="rect">
            <a:avLst/>
          </a:prstGeom>
        </p:spPr>
      </p:pic>
      <p:pic>
        <p:nvPicPr>
          <p:cNvPr id="2050" name="Picture 2" descr="https://img.loigiaihay.com/picture/2023/0526/20_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40" y="3890376"/>
            <a:ext cx="5038480" cy="19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7199454" y="3132064"/>
            <a:ext cx="2025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lang="en-US" sz="72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1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73598" y="157239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050" name="Picture 2" descr="https://img.loigiaihay.com/picture/2023/0526/20_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80" y="1675898"/>
            <a:ext cx="3989545" cy="15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486230" y="819384"/>
            <a:ext cx="2025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lang="en-US" sz="72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471" y="85378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1:</a:t>
            </a:r>
          </a:p>
          <a:p>
            <a:pPr algn="ctr"/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(30 + 4) : 2 = 17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4 = 13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</a:t>
            </a:r>
            <a:r>
              <a:rPr lang="en-US" sz="2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17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13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endParaRPr lang="en-US" sz="28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0962" y="4135132"/>
            <a:ext cx="10448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2:</a:t>
            </a:r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(30 – 4) : 2 = 13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là:13 + 4 = 17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</a:t>
            </a:r>
            <a:r>
              <a:rPr lang="en-US" sz="2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13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17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endParaRPr lang="en-US" sz="28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60120" y="740547"/>
                <a:ext cx="10195560" cy="2968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   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31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Người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ta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từ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lên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miền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núi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trong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trong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Hỏi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đã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nhiêu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" y="740547"/>
                <a:ext cx="10195560" cy="2968633"/>
              </a:xfrm>
              <a:prstGeom prst="rect">
                <a:avLst/>
              </a:prstGeom>
              <a:blipFill>
                <a:blip r:embed="rId5"/>
                <a:stretch>
                  <a:fillRect l="-1555" t="-2669" r="-1495" b="-5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84984" y="3496198"/>
                <a:ext cx="4055056" cy="260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Tóm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tắt</a:t>
                </a:r>
                <a:endParaRPr lang="en-US" sz="28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?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984" y="3496198"/>
                <a:ext cx="4055056" cy="2606867"/>
              </a:xfrm>
              <a:prstGeom prst="rect">
                <a:avLst/>
              </a:prstGeom>
              <a:blipFill>
                <a:blip r:embed="rId6"/>
                <a:stretch>
                  <a:fillRect l="-3003" t="-2576" b="-5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2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1241958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28424" y="1268124"/>
                <a:ext cx="4055056" cy="260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Tóm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tắt</a:t>
                </a:r>
                <a:endParaRPr lang="en-US" sz="28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Có: 31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?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24" y="1268124"/>
                <a:ext cx="4055056" cy="2606867"/>
              </a:xfrm>
              <a:prstGeom prst="rect">
                <a:avLst/>
              </a:prstGeom>
              <a:blipFill>
                <a:blip r:embed="rId5"/>
                <a:stretch>
                  <a:fillRect l="-3003" t="-2336" b="-5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22663" y="968685"/>
                <a:ext cx="7118610" cy="5110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giải</a:t>
                </a:r>
                <a:endParaRPr lang="en-US" sz="3200" b="1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Đổi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 315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3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algn="ctr"/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315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  <m:r>
                      <a:rPr lang="en-US" sz="3600" b="0" i="0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=126 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 </a:t>
                </a:r>
              </a:p>
              <a:p>
                <a:pPr algn="ctr"/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315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=135 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algn="ctr"/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126 + 135 = 261 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Đáp</a:t>
                </a:r>
                <a:r>
                  <a:rPr lang="en-US" sz="3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261 </a:t>
                </a:r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3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63" y="968685"/>
                <a:ext cx="7118610" cy="5110566"/>
              </a:xfrm>
              <a:prstGeom prst="rect">
                <a:avLst/>
              </a:prstGeom>
              <a:blipFill>
                <a:blip r:embed="rId6"/>
                <a:stretch>
                  <a:fillRect l="-942" t="-1551" r="-1027" b="-2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Truck Clipart Vector Art, Icons, and Graphics for Free Downloa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66139" y="4133043"/>
            <a:ext cx="3537667" cy="19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1218</Words>
  <Application>Microsoft Office PowerPoint</Application>
  <PresentationFormat>Widescreen</PresentationFormat>
  <Paragraphs>79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#9Slide07 IcielHelena</vt:lpstr>
      <vt:lpstr>等线</vt:lpstr>
      <vt:lpstr>等线 Light</vt:lpstr>
      <vt:lpstr>#9Slide05 Dancing Script</vt:lpstr>
      <vt:lpstr>#9Slide07 HoneyCream</vt:lpstr>
      <vt:lpstr>Arial</vt:lpstr>
      <vt:lpstr>Cambria Math</vt:lpstr>
      <vt:lpstr>Open Sans</vt:lpstr>
      <vt:lpstr>SVN-Newton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hxj</dc:creator>
  <cp:lastModifiedBy>Huy Đàm</cp:lastModifiedBy>
  <cp:revision>33</cp:revision>
  <dcterms:created xsi:type="dcterms:W3CDTF">2019-09-23T07:56:08Z</dcterms:created>
  <dcterms:modified xsi:type="dcterms:W3CDTF">2025-05-19T06:27:52Z</dcterms:modified>
</cp:coreProperties>
</file>