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27"/>
  </p:notesMasterIdLst>
  <p:sldIdLst>
    <p:sldId id="600" r:id="rId6"/>
    <p:sldId id="541" r:id="rId7"/>
    <p:sldId id="582" r:id="rId8"/>
    <p:sldId id="545" r:id="rId9"/>
    <p:sldId id="546" r:id="rId10"/>
    <p:sldId id="564" r:id="rId11"/>
    <p:sldId id="288" r:id="rId12"/>
    <p:sldId id="569" r:id="rId13"/>
    <p:sldId id="598" r:id="rId14"/>
    <p:sldId id="573" r:id="rId15"/>
    <p:sldId id="550" r:id="rId16"/>
    <p:sldId id="271" r:id="rId17"/>
    <p:sldId id="599" r:id="rId18"/>
    <p:sldId id="551" r:id="rId19"/>
    <p:sldId id="552" r:id="rId20"/>
    <p:sldId id="292" r:id="rId21"/>
    <p:sldId id="576" r:id="rId22"/>
    <p:sldId id="578" r:id="rId23"/>
    <p:sldId id="553" r:id="rId24"/>
    <p:sldId id="554" r:id="rId25"/>
    <p:sldId id="55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2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8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8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4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4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0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9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defTabSz="12190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991D5-7E62-AAF0-2903-CBA2EFA00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AD5D3978-5E94-6873-7943-F011189C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1C6755E4-6770-3CE4-B32A-0F45CE04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96E20F3B-D816-2165-CFDA-FF48D751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007" y="3650469"/>
            <a:ext cx="4599337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9090309D-E1FE-64E3-41DD-816F9E8F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9628BC-846D-12CE-BDF7-2329FB6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35" y="1359747"/>
            <a:ext cx="4871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419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TIỂU HỌC ĐOÀN KẾT</a:t>
            </a:r>
          </a:p>
        </p:txBody>
      </p:sp>
    </p:spTree>
    <p:extLst>
      <p:ext uri="{BB962C8B-B14F-4D97-AF65-F5344CB8AC3E}">
        <p14:creationId xmlns:p14="http://schemas.microsoft.com/office/powerpoint/2010/main" val="40076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832514" y="1508028"/>
            <a:ext cx="1039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6708074" y="153532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635918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3173303" y="2046637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704480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80327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06385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0" y="1035832"/>
            <a:ext cx="10995103" cy="47767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317155"/>
            <a:ext cx="8748214" cy="4293951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3077509"/>
            <a:ext cx="7356144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526920" y="1622944"/>
            <a:ext cx="10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26920" y="2283652"/>
            <a:ext cx="109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352651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1376343"/>
            <a:ext cx="10852520" cy="13255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2.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614149" y="2569221"/>
            <a:ext cx="1085252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47548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790622"/>
            <a:ext cx="1120547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28599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8033" y="284412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11" grpId="1"/>
      <p:bldP spid="11" grpId="2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1617781" y="1674058"/>
            <a:ext cx="9861453" cy="1336431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chemeClr val="bg1">
              <a:alpha val="1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180490" y="1854911"/>
            <a:ext cx="92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033" y="41102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773" y="3167390"/>
            <a:ext cx="5711481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88221" y="371624"/>
            <a:ext cx="252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18361" y="287995"/>
            <a:ext cx="2920624" cy="564024"/>
            <a:chOff x="708943" y="5965174"/>
            <a:chExt cx="5825836" cy="2516863"/>
          </a:xfrm>
          <a:solidFill>
            <a:schemeClr val="bg1"/>
          </a:solidFill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7"/>
              <a:ext cx="5825836" cy="237117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366328" y="5965174"/>
              <a:ext cx="4839224" cy="24721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lại</a:t>
              </a:r>
              <a:endPara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" y="2081626"/>
            <a:ext cx="3142409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719615" y="992094"/>
            <a:ext cx="9867331" cy="102777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883" y="2852381"/>
            <a:ext cx="8488907" cy="21017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2700" indent="-190500" algn="just">
              <a:spcAft>
                <a:spcPts val="0"/>
              </a:spcAft>
              <a:tabLst>
                <a:tab pos="17716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680635"/>
            <a:ext cx="11300346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947915" y="226447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00890-0F1F-4CDA-AFA7-34290BA4C640}"/>
              </a:ext>
            </a:extLst>
          </p:cNvPr>
          <p:cNvSpPr txBox="1"/>
          <p:nvPr/>
        </p:nvSpPr>
        <p:spPr>
          <a:xfrm>
            <a:off x="4614252" y="5133129"/>
            <a:ext cx="3699629" cy="76944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709683" y="1471512"/>
            <a:ext cx="1084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1100616" y="1075493"/>
            <a:ext cx="1779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136891" y="1075493"/>
            <a:ext cx="2242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688912" y="1953649"/>
            <a:ext cx="809464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6675611" y="1991095"/>
            <a:ext cx="489803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 flipV="1">
            <a:off x="5585276" y="2456597"/>
            <a:ext cx="54120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9329079" y="1991095"/>
            <a:ext cx="52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10923668" y="1991095"/>
            <a:ext cx="540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8283431" y="2490907"/>
            <a:ext cx="652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 flipV="1">
            <a:off x="9123301" y="2490907"/>
            <a:ext cx="734022" cy="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2759880" y="2999338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6675611" y="2956474"/>
            <a:ext cx="911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302415" y="349099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430935" y="3481390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5945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7433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02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60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3038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5442" y="466220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17846" y="4662204"/>
            <a:ext cx="1564944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 flipV="1">
            <a:off x="3870723" y="1093822"/>
            <a:ext cx="3567307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1069317" y="1100444"/>
            <a:ext cx="216625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453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02950" y="283036"/>
            <a:ext cx="925350" cy="523220"/>
            <a:chOff x="708943" y="6020023"/>
            <a:chExt cx="5825836" cy="106787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67936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6020023"/>
              <a:ext cx="5167381" cy="10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807721" y="940241"/>
            <a:ext cx="362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242" y="2060457"/>
            <a:ext cx="95124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4635159" y="1661327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4532449" y="2366106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4758974" y="3043979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4561297" y="3703587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3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43701" y="254067"/>
            <a:ext cx="30707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8"/>
            <a:ext cx="3526033" cy="2700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29098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128560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941044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874360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5961017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68622"/>
            <a:ext cx="409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F8C57-5A77-4E4D-B003-39DFA980B9A9}"/>
              </a:ext>
            </a:extLst>
          </p:cNvPr>
          <p:cNvSpPr/>
          <p:nvPr/>
        </p:nvSpPr>
        <p:spPr>
          <a:xfrm>
            <a:off x="343474" y="86775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E7A990-258B-49F8-943D-214A34D851BF}"/>
              </a:ext>
            </a:extLst>
          </p:cNvPr>
          <p:cNvSpPr/>
          <p:nvPr/>
        </p:nvSpPr>
        <p:spPr>
          <a:xfrm>
            <a:off x="343474" y="21260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F38441-72FC-4D6F-9C0A-65B5CB9F5ACC}"/>
              </a:ext>
            </a:extLst>
          </p:cNvPr>
          <p:cNvSpPr/>
          <p:nvPr/>
        </p:nvSpPr>
        <p:spPr>
          <a:xfrm>
            <a:off x="323045" y="296215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5BC5FF-836C-4B93-9E3F-D5C933052537}"/>
              </a:ext>
            </a:extLst>
          </p:cNvPr>
          <p:cNvSpPr/>
          <p:nvPr/>
        </p:nvSpPr>
        <p:spPr>
          <a:xfrm>
            <a:off x="346651" y="4926273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736980" y="514911"/>
            <a:ext cx="1064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747134" y="159410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2933051" y="1596377"/>
            <a:ext cx="492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6" y="2374710"/>
            <a:ext cx="7165074" cy="4012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747134" y="2340517"/>
            <a:ext cx="106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đưa đến sống hoặc giam ở một nơi xa, hẻo lánh </a:t>
            </a:r>
          </a:p>
          <a:p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loại hình phạt)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874767" y="2267274"/>
            <a:ext cx="1064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2946996" y="2345039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8751068" y="2345039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538243" y="2847345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653129" y="2847345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1260</Words>
  <Application>Microsoft Office PowerPoint</Application>
  <PresentationFormat>Widescreen</PresentationFormat>
  <Paragraphs>101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1_Office Theme</vt:lpstr>
      <vt:lpstr>4_Office Theme</vt:lpstr>
      <vt:lpstr>2_Office 主题​​</vt:lpstr>
      <vt:lpstr>7_Office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Vợ chồng Mai An Tiêm đã làm gì trên đảo hoang?</vt:lpstr>
      <vt:lpstr>PowerPoint Presentation</vt:lpstr>
      <vt:lpstr>   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</cp:lastModifiedBy>
  <cp:revision>113</cp:revision>
  <dcterms:created xsi:type="dcterms:W3CDTF">2021-05-24T09:52:12Z</dcterms:created>
  <dcterms:modified xsi:type="dcterms:W3CDTF">2025-04-23T03:44:57Z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