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9"/>
  </p:notesMasterIdLst>
  <p:sldIdLst>
    <p:sldId id="263" r:id="rId4"/>
    <p:sldId id="262" r:id="rId5"/>
    <p:sldId id="260" r:id="rId6"/>
    <p:sldId id="304" r:id="rId7"/>
    <p:sldId id="264" r:id="rId8"/>
    <p:sldId id="294" r:id="rId9"/>
    <p:sldId id="295" r:id="rId10"/>
    <p:sldId id="296" r:id="rId11"/>
    <p:sldId id="297" r:id="rId12"/>
    <p:sldId id="298" r:id="rId13"/>
    <p:sldId id="299" r:id="rId14"/>
    <p:sldId id="300" r:id="rId15"/>
    <p:sldId id="301" r:id="rId16"/>
    <p:sldId id="302" r:id="rId17"/>
    <p:sldId id="2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6197"/>
  </p:normalViewPr>
  <p:slideViewPr>
    <p:cSldViewPr snapToGrid="0">
      <p:cViewPr varScale="1">
        <p:scale>
          <a:sx n="122" d="100"/>
          <a:sy n="122" d="100"/>
        </p:scale>
        <p:origin x="24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r="-1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png"/><Relationship Id="rId2" Type="http://schemas.microsoft.com/office/2007/relationships/hdphoto" Target="../media/image14.wdp"/><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cstate="print">
            <a:extLst>
              <a:ext uri="{28A0092B-C50C-407E-A947-70E740481C1C}">
                <a14:useLocalDpi xmlns:a14="http://schemas.microsoft.com/office/drawing/2010/main" val="0"/>
              </a:ext>
            </a:extLst>
          </a:blip>
          <a:srcRect t="5611"/>
          <a:stretch>
            <a:fillRect/>
          </a:stretch>
        </p:blipFill>
        <p:spPr>
          <a:xfrm>
            <a:off x="0" y="0"/>
            <a:ext cx="12192000" cy="685800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p:cNvPicPr>
            <a:picLocks noChangeAspect="1"/>
          </p:cNvPicPr>
          <p:nvPr/>
        </p:nvPicPr>
        <p:blipFill>
          <a:blip r:embed="rId3"/>
          <a:stretch>
            <a:fillRect/>
          </a:stretch>
        </p:blipFill>
        <p:spPr>
          <a:xfrm>
            <a:off x="7378700" y="2819400"/>
            <a:ext cx="2735467" cy="3576618"/>
          </a:xfrm>
          <a:prstGeom prst="rect">
            <a:avLst/>
          </a:prstGeom>
        </p:spPr>
      </p:pic>
      <p:pic>
        <p:nvPicPr>
          <p:cNvPr id="3" name="Picture 2" descr="A red and green text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32"/>
          <p:cNvSpPr>
            <a:spLocks noChangeArrowheads="1"/>
          </p:cNvSpPr>
          <p:nvPr/>
        </p:nvSpPr>
        <p:spPr bwMode="auto">
          <a:xfrm>
            <a:off x="1143162" y="1391921"/>
            <a:ext cx="10500198" cy="3962400"/>
          </a:xfrm>
          <a:prstGeom prst="roundRect">
            <a:avLst>
              <a:gd name="adj" fmla="val 16667"/>
            </a:avLst>
          </a:prstGeom>
          <a:solidFill>
            <a:srgbClr val="FFE79B"/>
          </a:solidFill>
          <a:ln w="9525" algn="ctr">
            <a:solidFill>
              <a:srgbClr val="FFC000"/>
            </a:solidFill>
            <a:round/>
          </a:ln>
        </p:spPr>
        <p:txBody>
          <a:bodyPr/>
          <a:lstStyle/>
          <a:p>
            <a:pPr lvl="0" algn="just" defTabSz="121920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endPar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indent="457200" algn="just" defTabSz="121920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endPar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icrosoft YaHei" panose="020B0503020204020204" charset="-122"/>
              <a:cs typeface="Calibri" panose="020F0502020204030204" pitchFamily="34" charset="0"/>
            </a:endParaRPr>
          </a:p>
        </p:txBody>
      </p:sp>
      <p:grpSp>
        <p:nvGrpSpPr>
          <p:cNvPr id="4" name="Group 3"/>
          <p:cNvGrpSpPr/>
          <p:nvPr/>
        </p:nvGrpSpPr>
        <p:grpSpPr>
          <a:xfrm>
            <a:off x="187595" y="141888"/>
            <a:ext cx="761648" cy="731520"/>
            <a:chOff x="330322" y="169810"/>
            <a:chExt cx="761648" cy="731520"/>
          </a:xfrm>
        </p:grpSpPr>
        <p:sp>
          <p:nvSpPr>
            <p:cNvPr id="5" name="Google Shape;418;p36"/>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p:cNvSpPr txBox="1"/>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5400" b="1" i="0" u="none" strike="noStrike" kern="1200" cap="none" spc="0" normalizeH="0" baseline="0" noProof="0" dirty="0">
                  <a:ln>
                    <a:noFill/>
                  </a:ln>
                  <a:solidFill>
                    <a:srgbClr val="FF0000"/>
                  </a:solidFill>
                  <a:effectLst/>
                  <a:uLnTx/>
                  <a:uFillTx/>
                  <a:latin typeface="Arial Rounded MT Bold" panose="020F0704030504030204" pitchFamily="34" charset="0"/>
                  <a:ea typeface="Arial-Rounded" pitchFamily="34" charset="0"/>
                  <a:cs typeface="Arial-Rounded" pitchFamily="34" charset="0"/>
                  <a:sym typeface="Arial" panose="020B0604020202020204"/>
                </a:rPr>
                <a:t>3</a:t>
              </a:r>
              <a:endParaRPr kumimoji="0" lang="en-GB" sz="5400" b="1" i="0" u="none" strike="noStrike" kern="1200" cap="none" spc="0" normalizeH="0" baseline="0" noProof="0" dirty="0">
                <a:ln>
                  <a:noFill/>
                </a:ln>
                <a:solidFill>
                  <a:srgbClr val="FF0000"/>
                </a:solidFill>
                <a:effectLst/>
                <a:uLnTx/>
                <a:uFillTx/>
                <a:latin typeface="Arial Rounded MT Bold" panose="020F0704030504030204" pitchFamily="34" charset="0"/>
                <a:ea typeface="Arial-Rounded" pitchFamily="34" charset="0"/>
                <a:cs typeface="Arial-Rounded" pitchFamily="34" charset="0"/>
                <a:sym typeface="Arial" panose="020B0604020202020204"/>
              </a:endParaRPr>
            </a:p>
          </p:txBody>
        </p:sp>
      </p:grpSp>
      <p:sp>
        <p:nvSpPr>
          <p:cNvPr id="8" name="TextBox 7"/>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2"/>
          <a:stretch>
            <a:fillRect/>
          </a:stretch>
        </p:blipFill>
        <p:spPr>
          <a:xfrm>
            <a:off x="740092" y="3218497"/>
            <a:ext cx="5591175" cy="1152525"/>
          </a:xfrm>
          <a:prstGeom prst="rect">
            <a:avLst/>
          </a:prstGeom>
        </p:spPr>
      </p:pic>
      <p:pic>
        <p:nvPicPr>
          <p:cNvPr id="12" name="Picture 11"/>
          <p:cNvPicPr>
            <a:picLocks noChangeAspect="1"/>
          </p:cNvPicPr>
          <p:nvPr/>
        </p:nvPicPr>
        <p:blipFill>
          <a:blip r:embed="rId3"/>
          <a:stretch>
            <a:fillRect/>
          </a:stretch>
        </p:blipFill>
        <p:spPr>
          <a:xfrm>
            <a:off x="7522845" y="3117532"/>
            <a:ext cx="3790950" cy="1171575"/>
          </a:xfrm>
          <a:prstGeom prst="rect">
            <a:avLst/>
          </a:prstGeom>
        </p:spPr>
      </p:pic>
      <p:pic>
        <p:nvPicPr>
          <p:cNvPr id="14" name="Picture 13"/>
          <p:cNvPicPr>
            <a:picLocks noChangeAspect="1"/>
          </p:cNvPicPr>
          <p:nvPr/>
        </p:nvPicPr>
        <p:blipFill>
          <a:blip r:embed="rId4"/>
          <a:stretch>
            <a:fillRect/>
          </a:stretch>
        </p:blipFill>
        <p:spPr>
          <a:xfrm>
            <a:off x="6055360" y="4721542"/>
            <a:ext cx="914400" cy="1133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2"/>
          <a:stretch>
            <a:fillRect/>
          </a:stretch>
        </p:blipFill>
        <p:spPr>
          <a:xfrm>
            <a:off x="645160" y="1539875"/>
            <a:ext cx="4724400" cy="1543050"/>
          </a:xfrm>
          <a:prstGeom prst="rect">
            <a:avLst/>
          </a:prstGeom>
        </p:spPr>
      </p:pic>
      <p:pic>
        <p:nvPicPr>
          <p:cNvPr id="15" name="Picture 14"/>
          <p:cNvPicPr>
            <a:picLocks noChangeAspect="1"/>
          </p:cNvPicPr>
          <p:nvPr/>
        </p:nvPicPr>
        <p:blipFill>
          <a:blip r:embed="rId3"/>
          <a:stretch>
            <a:fillRect/>
          </a:stretch>
        </p:blipFill>
        <p:spPr>
          <a:xfrm>
            <a:off x="6960870" y="1563052"/>
            <a:ext cx="4305300" cy="1476375"/>
          </a:xfrm>
          <a:prstGeom prst="rect">
            <a:avLst/>
          </a:prstGeom>
        </p:spPr>
      </p:pic>
      <p:pic>
        <p:nvPicPr>
          <p:cNvPr id="17" name="Picture 16"/>
          <p:cNvPicPr>
            <a:picLocks noChangeAspect="1"/>
          </p:cNvPicPr>
          <p:nvPr/>
        </p:nvPicPr>
        <p:blipFill>
          <a:blip r:embed="rId4"/>
          <a:stretch>
            <a:fillRect/>
          </a:stretch>
        </p:blipFill>
        <p:spPr>
          <a:xfrm>
            <a:off x="5580062" y="3798887"/>
            <a:ext cx="1133475" cy="1495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694045" y="435610"/>
            <a:ext cx="2361565" cy="58356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p:cNvGrpSpPr/>
          <p:nvPr/>
        </p:nvGrpSpPr>
        <p:grpSpPr>
          <a:xfrm>
            <a:off x="2406124" y="1395824"/>
            <a:ext cx="8377598" cy="5052338"/>
            <a:chOff x="8407682" y="1623692"/>
            <a:chExt cx="3476267" cy="2253659"/>
          </a:xfrm>
        </p:grpSpPr>
        <p:sp>
          <p:nvSpPr>
            <p:cNvPr id="13" name="Google Shape;117;p2"/>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p:cNvPicPr>
            <a:picLocks noChangeAspect="1"/>
          </p:cNvPicPr>
          <p:nvPr/>
        </p:nvPicPr>
        <p:blipFill>
          <a:blip r:embed="rId5"/>
          <a:stretch>
            <a:fillRect/>
          </a:stretch>
        </p:blipFill>
        <p:spPr>
          <a:xfrm>
            <a:off x="642655" y="1834377"/>
            <a:ext cx="10906689" cy="28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t="22443" b="25741"/>
          <a:stretch>
            <a:fillRect/>
          </a:stretch>
        </p:blipFill>
        <p:spPr>
          <a:xfrm>
            <a:off x="0" y="1930400"/>
            <a:ext cx="12192000" cy="4927600"/>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48443"/>
          <a:stretch>
            <a:fillRect/>
          </a:stretch>
        </p:blipFill>
        <p:spPr>
          <a:xfrm>
            <a:off x="9639300" y="2663587"/>
            <a:ext cx="2552700" cy="4194413"/>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1557"/>
          <a:stretch>
            <a:fillRect/>
          </a:stretch>
        </p:blipFill>
        <p:spPr>
          <a:xfrm>
            <a:off x="0" y="2390775"/>
            <a:ext cx="2565400" cy="4467225"/>
          </a:xfrm>
          <a:prstGeom prst="rect">
            <a:avLst/>
          </a:prstGeom>
        </p:spPr>
      </p:pic>
      <p:sp>
        <p:nvSpPr>
          <p:cNvPr id="13" name="Hộp Văn bản 11"/>
          <p:cNvSpPr txBox="1"/>
          <p:nvPr/>
        </p:nvSpPr>
        <p:spPr>
          <a:xfrm>
            <a:off x="2164080" y="1036405"/>
            <a:ext cx="7691120" cy="1938992"/>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1" fmla="*/ 0 w 7691120"/>
              <a:gd name="connsiteY0-2" fmla="*/ 323172 h 1938992"/>
              <a:gd name="connsiteX1-3" fmla="*/ 346944 w 7691120"/>
              <a:gd name="connsiteY1-4" fmla="*/ 0 h 1938992"/>
              <a:gd name="connsiteX2-5" fmla="*/ 7344175 w 7691120"/>
              <a:gd name="connsiteY2-6" fmla="*/ 0 h 1938992"/>
              <a:gd name="connsiteX3-7" fmla="*/ 7691120 w 7691120"/>
              <a:gd name="connsiteY3-8" fmla="*/ 323172 h 1938992"/>
              <a:gd name="connsiteX4-9" fmla="*/ 7691120 w 7691120"/>
              <a:gd name="connsiteY4-10" fmla="*/ 1615820 h 1938992"/>
              <a:gd name="connsiteX5-11" fmla="*/ 7344175 w 7691120"/>
              <a:gd name="connsiteY5-12" fmla="*/ 1938992 h 1938992"/>
              <a:gd name="connsiteX6-13" fmla="*/ 346944 w 7691120"/>
              <a:gd name="connsiteY6-14" fmla="*/ 1938992 h 1938992"/>
              <a:gd name="connsiteX7-15" fmla="*/ 0 w 7691120"/>
              <a:gd name="connsiteY7-16" fmla="*/ 1615820 h 1938992"/>
              <a:gd name="connsiteX8-17" fmla="*/ 0 w 7691120"/>
              <a:gd name="connsiteY8-18" fmla="*/ 323172 h 1938992"/>
              <a:gd name="connsiteX0-19" fmla="*/ 0 w 7691120"/>
              <a:gd name="connsiteY0-20" fmla="*/ 323172 h 1938992"/>
              <a:gd name="connsiteX1-21" fmla="*/ 346944 w 7691120"/>
              <a:gd name="connsiteY1-22" fmla="*/ 0 h 1938992"/>
              <a:gd name="connsiteX2-23" fmla="*/ 7344175 w 7691120"/>
              <a:gd name="connsiteY2-24" fmla="*/ 0 h 1938992"/>
              <a:gd name="connsiteX3-25" fmla="*/ 7691120 w 7691120"/>
              <a:gd name="connsiteY3-26" fmla="*/ 323172 h 1938992"/>
              <a:gd name="connsiteX4-27" fmla="*/ 7691120 w 7691120"/>
              <a:gd name="connsiteY4-28" fmla="*/ 1615820 h 1938992"/>
              <a:gd name="connsiteX5-29" fmla="*/ 7344175 w 7691120"/>
              <a:gd name="connsiteY5-30" fmla="*/ 1938992 h 1938992"/>
              <a:gd name="connsiteX6-31" fmla="*/ 346944 w 7691120"/>
              <a:gd name="connsiteY6-32" fmla="*/ 1938992 h 1938992"/>
              <a:gd name="connsiteX7-33" fmla="*/ 0 w 7691120"/>
              <a:gd name="connsiteY7-34" fmla="*/ 1615820 h 1938992"/>
              <a:gd name="connsiteX8-35" fmla="*/ 0 w 7691120"/>
              <a:gd name="connsiteY8-36" fmla="*/ 323172 h 19389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2" name="TextBox 10"/>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1" fmla="*/ 0 w 8183203"/>
              <a:gd name="connsiteY0-2" fmla="*/ 621351 h 3728033"/>
              <a:gd name="connsiteX1-3" fmla="*/ 621351 w 8183203"/>
              <a:gd name="connsiteY1-4" fmla="*/ 0 h 3728033"/>
              <a:gd name="connsiteX2-5" fmla="*/ 7561852 w 8183203"/>
              <a:gd name="connsiteY2-6" fmla="*/ 0 h 3728033"/>
              <a:gd name="connsiteX3-7" fmla="*/ 8183203 w 8183203"/>
              <a:gd name="connsiteY3-8" fmla="*/ 621351 h 3728033"/>
              <a:gd name="connsiteX4-9" fmla="*/ 8183203 w 8183203"/>
              <a:gd name="connsiteY4-10" fmla="*/ 3106682 h 3728033"/>
              <a:gd name="connsiteX5-11" fmla="*/ 7561852 w 8183203"/>
              <a:gd name="connsiteY5-12" fmla="*/ 3728033 h 3728033"/>
              <a:gd name="connsiteX6-13" fmla="*/ 621351 w 8183203"/>
              <a:gd name="connsiteY6-14" fmla="*/ 3728033 h 3728033"/>
              <a:gd name="connsiteX7-15" fmla="*/ 0 w 8183203"/>
              <a:gd name="connsiteY7-16" fmla="*/ 3106682 h 3728033"/>
              <a:gd name="connsiteX8-17" fmla="*/ 0 w 8183203"/>
              <a:gd name="connsiteY8-18" fmla="*/ 621351 h 37280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p:cNvPicPr>
            <a:picLocks noChangeAspect="1"/>
          </p:cNvPicPr>
          <p:nvPr/>
        </p:nvPicPr>
        <p:blipFill>
          <a:blip r:embed="rId5"/>
          <a:stretch>
            <a:fillRect/>
          </a:stretch>
        </p:blipFill>
        <p:spPr>
          <a:xfrm>
            <a:off x="4652130" y="547570"/>
            <a:ext cx="3090940" cy="1231499"/>
          </a:xfrm>
          <a:prstGeom prst="rect">
            <a:avLst/>
          </a:prstGeom>
        </p:spPr>
      </p:pic>
      <p:pic>
        <p:nvPicPr>
          <p:cNvPr id="9" name="Picture 8"/>
          <p:cNvPicPr>
            <a:picLocks noChangeAspect="1"/>
          </p:cNvPicPr>
          <p:nvPr/>
        </p:nvPicPr>
        <p:blipFill>
          <a:blip r:embed="rId6"/>
          <a:stretch>
            <a:fillRect/>
          </a:stretch>
        </p:blipFill>
        <p:spPr>
          <a:xfrm>
            <a:off x="2212532" y="2008543"/>
            <a:ext cx="7279255" cy="20484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 y="348018"/>
            <a:ext cx="11972924" cy="6509982"/>
          </a:xfrm>
          <a:custGeom>
            <a:avLst/>
            <a:gdLst>
              <a:gd name="connsiteX0" fmla="*/ 0 w 11027391"/>
              <a:gd name="connsiteY0" fmla="*/ 941714 h 5650173"/>
              <a:gd name="connsiteX1" fmla="*/ 941714 w 11027391"/>
              <a:gd name="connsiteY1" fmla="*/ 0 h 5650173"/>
              <a:gd name="connsiteX2" fmla="*/ 10085677 w 11027391"/>
              <a:gd name="connsiteY2" fmla="*/ 0 h 5650173"/>
              <a:gd name="connsiteX3" fmla="*/ 11027391 w 11027391"/>
              <a:gd name="connsiteY3" fmla="*/ 941714 h 5650173"/>
              <a:gd name="connsiteX4" fmla="*/ 11027391 w 11027391"/>
              <a:gd name="connsiteY4" fmla="*/ 4708459 h 5650173"/>
              <a:gd name="connsiteX5" fmla="*/ 10085677 w 11027391"/>
              <a:gd name="connsiteY5" fmla="*/ 5650173 h 5650173"/>
              <a:gd name="connsiteX6" fmla="*/ 941714 w 11027391"/>
              <a:gd name="connsiteY6" fmla="*/ 5650173 h 5650173"/>
              <a:gd name="connsiteX7" fmla="*/ 0 w 11027391"/>
              <a:gd name="connsiteY7" fmla="*/ 4708459 h 5650173"/>
              <a:gd name="connsiteX8" fmla="*/ 0 w 11027391"/>
              <a:gd name="connsiteY8" fmla="*/ 941714 h 5650173"/>
              <a:gd name="connsiteX0-1" fmla="*/ 0 w 11027391"/>
              <a:gd name="connsiteY0-2" fmla="*/ 1187373 h 5895832"/>
              <a:gd name="connsiteX1-3" fmla="*/ 941714 w 11027391"/>
              <a:gd name="connsiteY1-4" fmla="*/ 245659 h 5895832"/>
              <a:gd name="connsiteX2-5" fmla="*/ 3944203 w 11027391"/>
              <a:gd name="connsiteY2-6" fmla="*/ 0 h 5895832"/>
              <a:gd name="connsiteX3-7" fmla="*/ 10085677 w 11027391"/>
              <a:gd name="connsiteY3-8" fmla="*/ 245659 h 5895832"/>
              <a:gd name="connsiteX4-9" fmla="*/ 11027391 w 11027391"/>
              <a:gd name="connsiteY4-10" fmla="*/ 1187373 h 5895832"/>
              <a:gd name="connsiteX5-11" fmla="*/ 11027391 w 11027391"/>
              <a:gd name="connsiteY5-12" fmla="*/ 4954118 h 5895832"/>
              <a:gd name="connsiteX6-13" fmla="*/ 10085677 w 11027391"/>
              <a:gd name="connsiteY6-14" fmla="*/ 5895832 h 5895832"/>
              <a:gd name="connsiteX7-15" fmla="*/ 941714 w 11027391"/>
              <a:gd name="connsiteY7-16" fmla="*/ 5895832 h 5895832"/>
              <a:gd name="connsiteX8-17" fmla="*/ 0 w 11027391"/>
              <a:gd name="connsiteY8-18" fmla="*/ 4954118 h 5895832"/>
              <a:gd name="connsiteX9" fmla="*/ 0 w 11027391"/>
              <a:gd name="connsiteY9" fmla="*/ 1187373 h 5895832"/>
              <a:gd name="connsiteX0-19" fmla="*/ 0 w 11027391"/>
              <a:gd name="connsiteY0-20" fmla="*/ 1187373 h 6141552"/>
              <a:gd name="connsiteX1-21" fmla="*/ 941714 w 11027391"/>
              <a:gd name="connsiteY1-22" fmla="*/ 245659 h 6141552"/>
              <a:gd name="connsiteX2-23" fmla="*/ 3944203 w 11027391"/>
              <a:gd name="connsiteY2-24" fmla="*/ 0 h 6141552"/>
              <a:gd name="connsiteX3-25" fmla="*/ 10085677 w 11027391"/>
              <a:gd name="connsiteY3-26" fmla="*/ 245659 h 6141552"/>
              <a:gd name="connsiteX4-27" fmla="*/ 11027391 w 11027391"/>
              <a:gd name="connsiteY4-28" fmla="*/ 1187373 h 6141552"/>
              <a:gd name="connsiteX5-29" fmla="*/ 11027391 w 11027391"/>
              <a:gd name="connsiteY5-30" fmla="*/ 4954118 h 6141552"/>
              <a:gd name="connsiteX6-31" fmla="*/ 10085677 w 11027391"/>
              <a:gd name="connsiteY6-32" fmla="*/ 5895832 h 6141552"/>
              <a:gd name="connsiteX7-33" fmla="*/ 5540991 w 11027391"/>
              <a:gd name="connsiteY7-34" fmla="*/ 6141492 h 6141552"/>
              <a:gd name="connsiteX8-35" fmla="*/ 941714 w 11027391"/>
              <a:gd name="connsiteY8-36" fmla="*/ 5895832 h 6141552"/>
              <a:gd name="connsiteX9-37" fmla="*/ 0 w 11027391"/>
              <a:gd name="connsiteY9-38" fmla="*/ 4954118 h 6141552"/>
              <a:gd name="connsiteX10" fmla="*/ 0 w 11027391"/>
              <a:gd name="connsiteY10" fmla="*/ 1187373 h 6141552"/>
              <a:gd name="connsiteX0-39" fmla="*/ 0 w 11286756"/>
              <a:gd name="connsiteY0-40" fmla="*/ 1187373 h 6141552"/>
              <a:gd name="connsiteX1-41" fmla="*/ 941714 w 11286756"/>
              <a:gd name="connsiteY1-42" fmla="*/ 245659 h 6141552"/>
              <a:gd name="connsiteX2-43" fmla="*/ 3944203 w 11286756"/>
              <a:gd name="connsiteY2-44" fmla="*/ 0 h 6141552"/>
              <a:gd name="connsiteX3-45" fmla="*/ 10085677 w 11286756"/>
              <a:gd name="connsiteY3-46" fmla="*/ 245659 h 6141552"/>
              <a:gd name="connsiteX4-47" fmla="*/ 11027391 w 11286756"/>
              <a:gd name="connsiteY4-48" fmla="*/ 1187373 h 6141552"/>
              <a:gd name="connsiteX5-49" fmla="*/ 11286699 w 11286756"/>
              <a:gd name="connsiteY5-50" fmla="*/ 2661313 h 6141552"/>
              <a:gd name="connsiteX6-51" fmla="*/ 11027391 w 11286756"/>
              <a:gd name="connsiteY6-52" fmla="*/ 4954118 h 6141552"/>
              <a:gd name="connsiteX7-53" fmla="*/ 10085677 w 11286756"/>
              <a:gd name="connsiteY7-54" fmla="*/ 5895832 h 6141552"/>
              <a:gd name="connsiteX8-55" fmla="*/ 5540991 w 11286756"/>
              <a:gd name="connsiteY8-56" fmla="*/ 6141492 h 6141552"/>
              <a:gd name="connsiteX9-57" fmla="*/ 941714 w 11286756"/>
              <a:gd name="connsiteY9-58" fmla="*/ 5895832 h 6141552"/>
              <a:gd name="connsiteX10-59" fmla="*/ 0 w 11286756"/>
              <a:gd name="connsiteY10-60" fmla="*/ 4954118 h 6141552"/>
              <a:gd name="connsiteX11" fmla="*/ 0 w 11286756"/>
              <a:gd name="connsiteY11" fmla="*/ 1187373 h 6141552"/>
              <a:gd name="connsiteX0-61" fmla="*/ 259308 w 11546064"/>
              <a:gd name="connsiteY0-62" fmla="*/ 1187373 h 6141552"/>
              <a:gd name="connsiteX1-63" fmla="*/ 1201022 w 11546064"/>
              <a:gd name="connsiteY1-64" fmla="*/ 245659 h 6141552"/>
              <a:gd name="connsiteX2-65" fmla="*/ 4203511 w 11546064"/>
              <a:gd name="connsiteY2-66" fmla="*/ 0 h 6141552"/>
              <a:gd name="connsiteX3-67" fmla="*/ 10344985 w 11546064"/>
              <a:gd name="connsiteY3-68" fmla="*/ 245659 h 6141552"/>
              <a:gd name="connsiteX4-69" fmla="*/ 11286699 w 11546064"/>
              <a:gd name="connsiteY4-70" fmla="*/ 1187373 h 6141552"/>
              <a:gd name="connsiteX5-71" fmla="*/ 11546007 w 11546064"/>
              <a:gd name="connsiteY5-72" fmla="*/ 2661313 h 6141552"/>
              <a:gd name="connsiteX6-73" fmla="*/ 11286699 w 11546064"/>
              <a:gd name="connsiteY6-74" fmla="*/ 4954118 h 6141552"/>
              <a:gd name="connsiteX7-75" fmla="*/ 10344985 w 11546064"/>
              <a:gd name="connsiteY7-76" fmla="*/ 5895832 h 6141552"/>
              <a:gd name="connsiteX8-77" fmla="*/ 5800299 w 11546064"/>
              <a:gd name="connsiteY8-78" fmla="*/ 6141492 h 6141552"/>
              <a:gd name="connsiteX9-79" fmla="*/ 1201022 w 11546064"/>
              <a:gd name="connsiteY9-80" fmla="*/ 5895832 h 6141552"/>
              <a:gd name="connsiteX10-81" fmla="*/ 259308 w 11546064"/>
              <a:gd name="connsiteY10-82" fmla="*/ 4954118 h 6141552"/>
              <a:gd name="connsiteX11-83" fmla="*/ 0 w 11546064"/>
              <a:gd name="connsiteY11-84" fmla="*/ 2934268 h 6141552"/>
              <a:gd name="connsiteX12" fmla="*/ 259308 w 11546064"/>
              <a:gd name="connsiteY12" fmla="*/ 1187373 h 61415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 ang="0">
                <a:pos x="connsiteX12" y="connsiteY12"/>
              </a:cxn>
            </a:cxnLst>
            <a:rect l="l" t="t" r="r" b="b"/>
            <a:pathLst>
              <a:path w="11546064" h="6141552">
                <a:moveTo>
                  <a:pt x="259308" y="1187373"/>
                </a:moveTo>
                <a:cubicBezTo>
                  <a:pt x="259308" y="667279"/>
                  <a:pt x="680928" y="245659"/>
                  <a:pt x="1201022" y="245659"/>
                </a:cubicBezTo>
                <a:cubicBezTo>
                  <a:pt x="2188204" y="241110"/>
                  <a:pt x="3216329" y="4549"/>
                  <a:pt x="4203511" y="0"/>
                </a:cubicBezTo>
                <a:cubicBezTo>
                  <a:pt x="6264317" y="4549"/>
                  <a:pt x="8284179" y="241110"/>
                  <a:pt x="10344985" y="245659"/>
                </a:cubicBezTo>
                <a:cubicBezTo>
                  <a:pt x="10865079" y="245659"/>
                  <a:pt x="11286699" y="667279"/>
                  <a:pt x="11286699" y="1187373"/>
                </a:cubicBezTo>
                <a:cubicBezTo>
                  <a:pt x="11282150" y="1633194"/>
                  <a:pt x="11550556" y="2215492"/>
                  <a:pt x="11546007" y="2661313"/>
                </a:cubicBezTo>
                <a:lnTo>
                  <a:pt x="11286699" y="4954118"/>
                </a:lnTo>
                <a:cubicBezTo>
                  <a:pt x="11286699" y="5474212"/>
                  <a:pt x="10865079" y="5895832"/>
                  <a:pt x="10344985" y="5895832"/>
                </a:cubicBezTo>
                <a:cubicBezTo>
                  <a:pt x="8825541" y="5891283"/>
                  <a:pt x="7319743" y="6146041"/>
                  <a:pt x="5800299" y="6141492"/>
                </a:cubicBezTo>
                <a:lnTo>
                  <a:pt x="1201022" y="5895832"/>
                </a:lnTo>
                <a:cubicBezTo>
                  <a:pt x="680928" y="5895832"/>
                  <a:pt x="259308" y="5474212"/>
                  <a:pt x="259308" y="4954118"/>
                </a:cubicBezTo>
                <a:cubicBezTo>
                  <a:pt x="250209" y="4276285"/>
                  <a:pt x="9099" y="3612101"/>
                  <a:pt x="0" y="2934268"/>
                </a:cubicBezTo>
                <a:lnTo>
                  <a:pt x="259308" y="1187373"/>
                </a:lnTo>
                <a:close/>
              </a:path>
            </a:pathLst>
          </a:custGeom>
          <a:solidFill>
            <a:schemeClr val="bg1">
              <a:alpha val="84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9891" b="89988" l="77225" r="98827"/>
                    </a14:imgEffect>
                  </a14:imgLayer>
                </a14:imgProps>
              </a:ext>
              <a:ext uri="{28A0092B-C50C-407E-A947-70E740481C1C}">
                <a14:useLocalDpi xmlns:a14="http://schemas.microsoft.com/office/drawing/2010/main" val="0"/>
              </a:ext>
            </a:extLst>
          </a:blip>
          <a:srcRect l="77905" t="34428" b="29353"/>
          <a:stretch>
            <a:fillRect/>
          </a:stretch>
        </p:blipFill>
        <p:spPr>
          <a:xfrm>
            <a:off x="-261483" y="5266888"/>
            <a:ext cx="1590221" cy="1737825"/>
          </a:xfrm>
          <a:prstGeom prst="rect">
            <a:avLst/>
          </a:prstGeom>
        </p:spPr>
      </p:pic>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2">
                    <a14:imgEffect>
                      <a14:backgroundRemoval t="1942" b="30218" l="1578" r="20186"/>
                    </a14:imgEffect>
                  </a14:imgLayer>
                </a14:imgProps>
              </a:ext>
              <a:ext uri="{28A0092B-C50C-407E-A947-70E740481C1C}">
                <a14:useLocalDpi xmlns:a14="http://schemas.microsoft.com/office/drawing/2010/main" val="0"/>
              </a:ext>
            </a:extLst>
          </a:blip>
          <a:srcRect r="80470" b="69751"/>
          <a:stretch>
            <a:fillRect/>
          </a:stretch>
        </p:blipFill>
        <p:spPr>
          <a:xfrm>
            <a:off x="10380307" y="5214937"/>
            <a:ext cx="1875442" cy="193648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17938" t="1194" r="60039" b="75920"/>
          <a:stretch>
            <a:fillRect/>
          </a:stretch>
        </p:blipFill>
        <p:spPr>
          <a:xfrm>
            <a:off x="-10855" y="-146716"/>
            <a:ext cx="1971675" cy="1365919"/>
          </a:xfrm>
          <a:prstGeom prst="rect">
            <a:avLst/>
          </a:prstGeom>
        </p:spPr>
      </p:pic>
      <p:grpSp>
        <p:nvGrpSpPr>
          <p:cNvPr id="11" name="Group 10"/>
          <p:cNvGrpSpPr/>
          <p:nvPr/>
        </p:nvGrpSpPr>
        <p:grpSpPr>
          <a:xfrm>
            <a:off x="10619244" y="-329858"/>
            <a:ext cx="1747663" cy="1732201"/>
            <a:chOff x="9831849" y="-232013"/>
            <a:chExt cx="2000877" cy="2033517"/>
          </a:xfrm>
        </p:grpSpPr>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214" b="29248" l="54814" r="72735"/>
                      </a14:imgEffect>
                    </a14:imgLayer>
                  </a14:imgProps>
                </a:ext>
                <a:ext uri="{28A0092B-C50C-407E-A947-70E740481C1C}">
                  <a14:useLocalDpi xmlns:a14="http://schemas.microsoft.com/office/drawing/2010/main" val="0"/>
                </a:ext>
              </a:extLst>
            </a:blip>
            <a:srcRect l="56147" r="27933" b="74527"/>
            <a:stretch>
              <a:fillRect/>
            </a:stretch>
          </p:blipFill>
          <p:spPr>
            <a:xfrm>
              <a:off x="9831849" y="-81886"/>
              <a:ext cx="1637732" cy="174691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8871" b="97937" l="75000" r="93811"/>
                      </a14:imgEffect>
                    </a14:imgLayer>
                  </a14:imgProps>
                </a:ext>
                <a:ext uri="{28A0092B-C50C-407E-A947-70E740481C1C}">
                  <a14:useLocalDpi xmlns:a14="http://schemas.microsoft.com/office/drawing/2010/main" val="0"/>
                </a:ext>
              </a:extLst>
            </a:blip>
            <a:srcRect l="73129" t="68459" r="10022" b="1889"/>
            <a:stretch>
              <a:fillRect/>
            </a:stretch>
          </p:blipFill>
          <p:spPr>
            <a:xfrm>
              <a:off x="10099460" y="-232013"/>
              <a:ext cx="1733266" cy="2033517"/>
            </a:xfrm>
            <a:prstGeom prst="rect">
              <a:avLst/>
            </a:prstGeom>
          </p:spPr>
        </p:pic>
      </p:grpSp>
      <p:sp>
        <p:nvSpPr>
          <p:cNvPr id="2" name="Rectangle 1"/>
          <p:cNvSpPr/>
          <p:nvPr/>
        </p:nvSpPr>
        <p:spPr>
          <a:xfrm>
            <a:off x="541020" y="1570990"/>
            <a:ext cx="11291570" cy="3415030"/>
          </a:xfrm>
          <a:prstGeom prst="rect">
            <a:avLst/>
          </a:prstGeom>
        </p:spPr>
        <p:txBody>
          <a:bodyPr wrap="square">
            <a:spAutoFit/>
          </a:bodyPr>
          <a:lstStyle/>
          <a:p>
            <a:pPr indent="0" algn="just">
              <a:lnSpc>
                <a:spcPct val="150000"/>
              </a:lnSpc>
              <a:buFontTx/>
              <a:buNone/>
            </a:pPr>
            <a:r>
              <a:rPr lang="en-US" altLang="en-US" sz="3600" b="1" dirty="0">
                <a:latin typeface="Cambria" panose="02040503050406030204" pitchFamily="18" charset="0"/>
                <a:ea typeface="Cambria" panose="02040503050406030204" pitchFamily="18" charset="0"/>
              </a:rPr>
              <a:t>1. Nhận biết </a:t>
            </a:r>
            <a:r>
              <a:rPr lang="" altLang="en-US" sz="3600" b="1" dirty="0">
                <a:latin typeface="Cambria" panose="02040503050406030204" pitchFamily="18" charset="0"/>
                <a:ea typeface="Cambria" panose="02040503050406030204" pitchFamily="18" charset="0"/>
              </a:rPr>
              <a:t>đư</a:t>
            </a:r>
            <a:r>
              <a:rPr lang="en-US" altLang="en-US" sz="3600" b="1" dirty="0">
                <a:latin typeface="Cambria" panose="02040503050406030204" pitchFamily="18" charset="0"/>
                <a:ea typeface="Cambria" panose="02040503050406030204" pitchFamily="18" charset="0"/>
              </a:rPr>
              <a:t>ợc cách viết mở bài và kết bài cho bài v</a:t>
            </a:r>
            <a:r>
              <a:rPr lang="" altLang="en-US" sz="3600" b="1" dirty="0">
                <a:latin typeface="Cambria" panose="02040503050406030204" pitchFamily="18" charset="0"/>
                <a:ea typeface="Cambria" panose="02040503050406030204" pitchFamily="18" charset="0"/>
              </a:rPr>
              <a:t>ă</a:t>
            </a:r>
            <a:r>
              <a:rPr lang="en-US" altLang="en-US" sz="3600" b="1" dirty="0">
                <a:latin typeface="Cambria" panose="02040503050406030204" pitchFamily="18" charset="0"/>
                <a:ea typeface="Cambria" panose="02040503050406030204" pitchFamily="18" charset="0"/>
              </a:rPr>
              <a:t>n tả ng</a:t>
            </a:r>
            <a:r>
              <a:rPr lang="" altLang="en-US" sz="3600" b="1" dirty="0">
                <a:latin typeface="Cambria" panose="02040503050406030204" pitchFamily="18" charset="0"/>
                <a:ea typeface="Cambria" panose="02040503050406030204" pitchFamily="18" charset="0"/>
              </a:rPr>
              <a:t>ư</a:t>
            </a:r>
            <a:r>
              <a:rPr lang="en-US" altLang="en-US" sz="3600" b="1" dirty="0">
                <a:latin typeface="Cambria" panose="02040503050406030204" pitchFamily="18" charset="0"/>
                <a:ea typeface="Cambria" panose="02040503050406030204" pitchFamily="18" charset="0"/>
              </a:rPr>
              <a:t>ời</a:t>
            </a:r>
            <a:r>
              <a:rPr lang="en-US" sz="36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a:p>
            <a:pPr indent="0" algn="just">
              <a:lnSpc>
                <a:spcPct val="150000"/>
              </a:lnSpc>
              <a:buFontTx/>
              <a:buNone/>
            </a:pPr>
            <a:r>
              <a:rPr lang="en-US" altLang="en-US" sz="3600" b="1" dirty="0">
                <a:latin typeface="Cambria" panose="02040503050406030204" pitchFamily="18" charset="0"/>
                <a:ea typeface="Cambria" panose="02040503050406030204" pitchFamily="18" charset="0"/>
              </a:rPr>
              <a:t>2. Viết </a:t>
            </a:r>
            <a:r>
              <a:rPr lang="" altLang="en-US" sz="3600" b="1" dirty="0">
                <a:latin typeface="Cambria" panose="02040503050406030204" pitchFamily="18" charset="0"/>
                <a:ea typeface="Cambria" panose="02040503050406030204" pitchFamily="18" charset="0"/>
              </a:rPr>
              <a:t>đư</a:t>
            </a:r>
            <a:r>
              <a:rPr lang="en-US" altLang="en-US" sz="3600" b="1" dirty="0">
                <a:latin typeface="Cambria" panose="02040503050406030204" pitchFamily="18" charset="0"/>
                <a:ea typeface="Cambria" panose="02040503050406030204" pitchFamily="18" charset="0"/>
              </a:rPr>
              <a:t>ợc mở bài gián tiếp và kết bài mở rộng cho bài Chú bé vùng biển theo cách của mình.</a:t>
            </a:r>
            <a:endParaRPr lang="en-US" altLang="en-US" sz="3600"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8"/>
          <a:stretch>
            <a:fillRect/>
          </a:stretch>
        </p:blipFill>
        <p:spPr>
          <a:xfrm>
            <a:off x="2905815" y="98191"/>
            <a:ext cx="6562228" cy="11210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icrosoft YaHei" panose="020B0503020204020204" charset="-122"/>
              <a:cs typeface="Calibri" panose="020F0502020204030204" pitchFamily="34" charset="0"/>
            </a:endParaRPr>
          </a:p>
        </p:txBody>
      </p:sp>
      <p:grpSp>
        <p:nvGrpSpPr>
          <p:cNvPr id="4" name="Group 3"/>
          <p:cNvGrpSpPr/>
          <p:nvPr/>
        </p:nvGrpSpPr>
        <p:grpSpPr>
          <a:xfrm>
            <a:off x="187595" y="141888"/>
            <a:ext cx="761648" cy="731520"/>
            <a:chOff x="330322" y="169810"/>
            <a:chExt cx="761648" cy="731520"/>
          </a:xfrm>
        </p:grpSpPr>
        <p:sp>
          <p:nvSpPr>
            <p:cNvPr id="5" name="Google Shape;418;p36"/>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p:cNvSpPr txBox="1"/>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GB" sz="5400" b="1" dirty="0">
                  <a:solidFill>
                    <a:srgbClr val="FF0000"/>
                  </a:solidFill>
                  <a:latin typeface="Arial Rounded MT Bold" panose="020F0704030504030204" pitchFamily="34" charset="0"/>
                  <a:ea typeface="Arial-Rounded" pitchFamily="34" charset="0"/>
                  <a:cs typeface="Arial-Rounded" pitchFamily="34" charset="0"/>
                </a:rPr>
                <a:t>1</a:t>
              </a:r>
              <a:endParaRPr lang="en-GB" sz="5400" b="1" dirty="0">
                <a:solidFill>
                  <a:srgbClr val="FF0000"/>
                </a:solidFill>
                <a:latin typeface="Arial Rounded MT Bold" panose="020F0704030504030204" pitchFamily="34" charset="0"/>
                <a:ea typeface="Arial-Rounded" pitchFamily="34" charset="0"/>
                <a:cs typeface="Arial-Rounded" pitchFamily="34" charset="0"/>
              </a:endParaRPr>
            </a:p>
          </p:txBody>
        </p:sp>
      </p:grpSp>
      <p:pic>
        <p:nvPicPr>
          <p:cNvPr id="8" name="Picture 7"/>
          <p:cNvPicPr>
            <a:picLocks noChangeAspect="1"/>
          </p:cNvPicPr>
          <p:nvPr/>
        </p:nvPicPr>
        <p:blipFill>
          <a:blip r:embed="rId2"/>
          <a:stretch>
            <a:fillRect/>
          </a:stretch>
        </p:blipFill>
        <p:spPr>
          <a:xfrm>
            <a:off x="1407160" y="1851660"/>
            <a:ext cx="92964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stretch>
            <a:fillRect/>
          </a:stretch>
        </p:blipFill>
        <p:spPr>
          <a:xfrm>
            <a:off x="965517" y="1461134"/>
            <a:ext cx="10534718" cy="3903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1"/>
          <a:srcRect b="20667"/>
          <a:stretch>
            <a:fillRect/>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ln>
        </p:spPr>
        <p:txBody>
          <a:bodyPr/>
          <a:lstStyle/>
          <a:p>
            <a:pPr lvl="0" algn="just" defTabSz="121920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p:cNvSpPr>
            <a:spLocks noChangeArrowheads="1"/>
          </p:cNvSpPr>
          <p:nvPr/>
        </p:nvSpPr>
        <p:spPr bwMode="auto">
          <a:xfrm>
            <a:off x="4374043" y="3592877"/>
            <a:ext cx="7502998" cy="2757123"/>
          </a:xfrm>
          <a:prstGeom prst="roundRect">
            <a:avLst>
              <a:gd name="adj" fmla="val 16667"/>
            </a:avLst>
          </a:prstGeom>
          <a:solidFill>
            <a:srgbClr val="FFE79B"/>
          </a:solidFill>
          <a:ln w="9525" algn="ctr">
            <a:solidFill>
              <a:srgbClr val="FFC000"/>
            </a:solidFill>
            <a:round/>
          </a:ln>
        </p:spPr>
        <p:txBody>
          <a:bodyPr/>
          <a:lstStyle/>
          <a:p>
            <a:pPr lvl="0" algn="just" defTabSz="121920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1"/>
          <a:srcRect b="20667"/>
          <a:stretch>
            <a:fillRect/>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ln>
        </p:spPr>
        <p:txBody>
          <a:bodyPr/>
          <a:lstStyle/>
          <a:p>
            <a:pPr lvl="0" algn="just" defTabSz="121920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ln>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ln>
        </p:spPr>
        <p:txBody>
          <a:bodyPr/>
          <a:lstStyle/>
          <a:p>
            <a:pPr lvl="0" algn="just" defTabSz="121920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16009"/>
          <a:stretch>
            <a:fillRect/>
          </a:stretch>
        </p:blipFill>
        <p:spPr>
          <a:xfrm>
            <a:off x="0" y="0"/>
            <a:ext cx="12192000" cy="6858000"/>
          </a:xfrm>
          <a:prstGeom prst="rect">
            <a:avLst/>
          </a:prstGeom>
        </p:spPr>
      </p:pic>
      <p:sp>
        <p:nvSpPr>
          <p:cNvPr id="24" name="Rectangle: Rounded Corners 6"/>
          <p:cNvSpPr/>
          <p:nvPr/>
        </p:nvSpPr>
        <p:spPr>
          <a:xfrm>
            <a:off x="325120" y="274320"/>
            <a:ext cx="11551920" cy="6217920"/>
          </a:xfrm>
          <a:prstGeom prst="roundRect">
            <a:avLst>
              <a:gd name="adj" fmla="val 13348"/>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icrosoft YaHei" panose="020B0503020204020204" charset="-122"/>
              <a:cs typeface="Calibri" panose="020F0502020204030204" pitchFamily="34" charset="0"/>
            </a:endParaRPr>
          </a:p>
        </p:txBody>
      </p:sp>
      <p:grpSp>
        <p:nvGrpSpPr>
          <p:cNvPr id="4" name="Group 3"/>
          <p:cNvGrpSpPr/>
          <p:nvPr/>
        </p:nvGrpSpPr>
        <p:grpSpPr>
          <a:xfrm>
            <a:off x="187595" y="141888"/>
            <a:ext cx="761648" cy="731520"/>
            <a:chOff x="330322" y="169810"/>
            <a:chExt cx="761648" cy="731520"/>
          </a:xfrm>
        </p:grpSpPr>
        <p:sp>
          <p:nvSpPr>
            <p:cNvPr id="5" name="Google Shape;418;p36"/>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p:cNvSpPr txBox="1"/>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5400" b="1" i="0" u="none" strike="noStrike" kern="1200" cap="none" spc="0" normalizeH="0" baseline="0" noProof="0" dirty="0">
                  <a:ln>
                    <a:noFill/>
                  </a:ln>
                  <a:solidFill>
                    <a:srgbClr val="FF0000"/>
                  </a:solidFill>
                  <a:effectLst/>
                  <a:uLnTx/>
                  <a:uFillTx/>
                  <a:latin typeface="Arial Rounded MT Bold" panose="020F0704030504030204" pitchFamily="34" charset="0"/>
                  <a:ea typeface="Arial-Rounded" pitchFamily="34" charset="0"/>
                  <a:cs typeface="Arial-Rounded" pitchFamily="34" charset="0"/>
                  <a:sym typeface="Arial" panose="020B0604020202020204"/>
                </a:rPr>
                <a:t>2</a:t>
              </a:r>
              <a:endParaRPr kumimoji="0" lang="en-GB" sz="5400" b="1" i="0" u="none" strike="noStrike" kern="1200" cap="none" spc="0" normalizeH="0" baseline="0" noProof="0" dirty="0">
                <a:ln>
                  <a:noFill/>
                </a:ln>
                <a:solidFill>
                  <a:srgbClr val="FF0000"/>
                </a:solidFill>
                <a:effectLst/>
                <a:uLnTx/>
                <a:uFillTx/>
                <a:latin typeface="Arial Rounded MT Bold" panose="020F0704030504030204" pitchFamily="34" charset="0"/>
                <a:ea typeface="Arial-Rounded" pitchFamily="34" charset="0"/>
                <a:cs typeface="Arial-Rounded" pitchFamily="34" charset="0"/>
                <a:sym typeface="Arial" panose="020B0604020202020204"/>
              </a:endParaRPr>
            </a:p>
          </p:txBody>
        </p:sp>
      </p:grpSp>
      <p:sp>
        <p:nvSpPr>
          <p:cNvPr id="7" name="Rounded Rectangle 32"/>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ln>
        </p:spPr>
        <p:txBody>
          <a:bodyPr/>
          <a:lstStyle/>
          <a:p>
            <a:pPr lvl="0" algn="just" defTabSz="121920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endPar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indent="457200" algn="just" defTabSz="1219200"/>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endPar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2675</Words>
  <Application>WPS Presentation</Application>
  <PresentationFormat>Widescreen</PresentationFormat>
  <Paragraphs>53</Paragraphs>
  <Slides>15</Slides>
  <Notes>0</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15</vt:i4>
      </vt:variant>
    </vt:vector>
  </HeadingPairs>
  <TitlesOfParts>
    <vt:vector size="35" baseType="lpstr">
      <vt:lpstr>Arial</vt:lpstr>
      <vt:lpstr>SimSun</vt:lpstr>
      <vt:lpstr>Wingdings</vt:lpstr>
      <vt:lpstr>Calibri</vt:lpstr>
      <vt:lpstr>Calibri</vt:lpstr>
      <vt:lpstr>Microsoft YaHei</vt:lpstr>
      <vt:lpstr>Arial-Rounded</vt:lpstr>
      <vt:lpstr>Arial</vt:lpstr>
      <vt:lpstr>Arial Rounded MT Bold</vt:lpstr>
      <vt:lpstr>Segoe Print</vt:lpstr>
      <vt:lpstr>Tahoma</vt:lpstr>
      <vt:lpstr>Cambria</vt:lpstr>
      <vt:lpstr>字魂156号-萌趣苏打饼</vt:lpstr>
      <vt:lpstr>UTM Avo</vt:lpstr>
      <vt:lpstr>Tahoma</vt:lpstr>
      <vt:lpstr>Arial Unicode MS</vt:lpstr>
      <vt:lpstr>Calibri Light</vt:lpstr>
      <vt:lpstr>Times New Roman</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Tâm Nguyễn Thị</cp:lastModifiedBy>
  <cp:revision>15</cp:revision>
  <dcterms:created xsi:type="dcterms:W3CDTF">2024-10-22T01:05:00Z</dcterms:created>
  <dcterms:modified xsi:type="dcterms:W3CDTF">2025-01-19T04:00:48Z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46FAAA9FD07F4B69A9C93CFC1F8EE19B_12</vt:lpwstr>
  </property>
  <property fmtid="{D5CDD505-2E9C-101B-9397-08002B2CF9AE}" pid="3" name="KSOProductBuildVer">
    <vt:lpwstr>1033-12.2.0.19805</vt:lpwstr>
  </property>
</Properties>
</file>