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Lst>
  <p:notesMasterIdLst>
    <p:notesMasterId r:id="rId11"/>
  </p:notesMasterIdLst>
  <p:sldIdLst>
    <p:sldId id="257" r:id="rId5"/>
    <p:sldId id="258" r:id="rId6"/>
    <p:sldId id="306" r:id="rId7"/>
    <p:sldId id="262" r:id="rId8"/>
    <p:sldId id="307" r:id="rId9"/>
    <p:sldId id="256" r:id="rId10"/>
    <p:sldId id="261" r:id="rId12"/>
    <p:sldId id="260" r:id="rId13"/>
    <p:sldId id="263" r:id="rId14"/>
    <p:sldId id="267" r:id="rId15"/>
    <p:sldId id="268" r:id="rId16"/>
    <p:sldId id="270" r:id="rId17"/>
    <p:sldId id="310" r:id="rId18"/>
    <p:sldId id="269" r:id="rId19"/>
    <p:sldId id="308" r:id="rId20"/>
    <p:sldId id="278" r:id="rId21"/>
    <p:sldId id="279" r:id="rId22"/>
    <p:sldId id="281" r:id="rId23"/>
    <p:sldId id="282" r:id="rId24"/>
    <p:sldId id="284" r:id="rId25"/>
    <p:sldId id="341" r:id="rId26"/>
    <p:sldId id="285" r:id="rId27"/>
    <p:sldId id="312" r:id="rId28"/>
    <p:sldId id="313" r:id="rId29"/>
    <p:sldId id="289" r:id="rId30"/>
    <p:sldId id="291" r:id="rId31"/>
    <p:sldId id="314" r:id="rId32"/>
    <p:sldId id="292" r:id="rId33"/>
    <p:sldId id="296" r:id="rId34"/>
    <p:sldId id="297" r:id="rId35"/>
    <p:sldId id="298" r:id="rId36"/>
    <p:sldId id="315" r:id="rId37"/>
    <p:sldId id="316" r:id="rId38"/>
    <p:sldId id="317" r:id="rId39"/>
    <p:sldId id="3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2" autoAdjust="0"/>
  </p:normalViewPr>
  <p:slideViewPr>
    <p:cSldViewPr snapToGrid="0">
      <p:cViewPr varScale="1">
        <p:scale>
          <a:sx n="68" d="100"/>
          <a:sy n="68" d="100"/>
        </p:scale>
        <p:origin x="-82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notesMaster" Target="notesMasters/notesMaster1.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18A35-110C-4870-9D8B-ECC84ED040B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F77-267C-4EBA-994B-C68398F35FE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nghệ</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truyền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tiêu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miền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Hôm</a:t>
            </a:r>
            <a:r>
              <a:rPr lang="en-US" sz="1800" dirty="0">
                <a:solidFill>
                  <a:srgbClr val="000000"/>
                </a:solidFill>
                <a:effectLst/>
                <a:latin typeface="Times New Roman" panose="02020603050405020304" pitchFamily="18" charset="0"/>
                <a:ea typeface="Calibri" panose="020F0502020204030204" pitchFamily="34" charset="0"/>
              </a:rPr>
              <a:t> nay </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err="1">
                <a:effectLst/>
                <a:latin typeface="Times New Roman" panose="02020603050405020304" pitchFamily="18" charset="0"/>
                <a:ea typeface="Calibri" panose="020F0502020204030204" pitchFamily="34" charset="0"/>
              </a:rPr>
              <a:t>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3B43F77-267C-4EBA-994B-C68398F35FE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t>hạ nguồn: </a:t>
            </a:r>
            <a:r>
              <a:rPr lang="" altLang="en-US"/>
              <a:t>đ</a:t>
            </a:r>
            <a:r>
              <a:rPr lang="en-US" altLang="en-US"/>
              <a:t>oạn cuối nguồn của một con sông</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5BB2C85-7945-4455-B8C8-5929BA059E8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5BB2C85-7945-4455-B8C8-5929BA059E8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5BB2C85-7945-4455-B8C8-5929BA059E8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857250"/>
            <a:ext cx="12269973" cy="5869437"/>
          </a:xfrm>
          <a:prstGeom prst="rect">
            <a:avLst/>
          </a:prstGeom>
        </p:spPr>
      </p:pic>
      <p:pic>
        <p:nvPicPr>
          <p:cNvPr id="3" name="Picture 2"/>
          <p:cNvPicPr>
            <a:picLocks noChangeAspect="1"/>
          </p:cNvPicPr>
          <p:nvPr userDrawn="1"/>
        </p:nvPicPr>
        <p:blipFill>
          <a:blip r:embed="rId5"/>
          <a:stretch>
            <a:fillRect/>
          </a:stretch>
        </p:blipFill>
        <p:spPr>
          <a:xfrm>
            <a:off x="794252" y="207689"/>
            <a:ext cx="10554467" cy="177918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5BB2C85-7945-4455-B8C8-5929BA059E8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0" y="857250"/>
            <a:ext cx="12269973" cy="5869437"/>
          </a:xfrm>
          <a:prstGeom prst="rect">
            <a:avLst/>
          </a:prstGeom>
        </p:spPr>
      </p:pic>
      <p:pic>
        <p:nvPicPr>
          <p:cNvPr id="3" name="Picture 2"/>
          <p:cNvPicPr>
            <a:picLocks noChangeAspect="1"/>
          </p:cNvPicPr>
          <p:nvPr userDrawn="1"/>
        </p:nvPicPr>
        <p:blipFill>
          <a:blip r:embed="rId5"/>
          <a:stretch>
            <a:fillRect/>
          </a:stretch>
        </p:blipFill>
        <p:spPr>
          <a:xfrm>
            <a:off x="794252" y="207689"/>
            <a:ext cx="10554467" cy="177918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5BB2C85-7945-4455-B8C8-5929BA059E8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5BB2C85-7945-4455-B8C8-5929BA059E8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5BB2C85-7945-4455-B8C8-5929BA059E8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5BB2C85-7945-4455-B8C8-5929BA059E8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BB2C85-7945-4455-B8C8-5929BA059E8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5BB2C85-7945-4455-B8C8-5929BA059E8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5BB2C85-7945-4455-B8C8-5929BA059E8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6006C-053E-47CB-9171-E40B4EC414F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B2C85-7945-4455-B8C8-5929BA059E8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006C-053E-47CB-9171-E40B4EC414F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11.wdp"/><Relationship Id="rId6" Type="http://schemas.openxmlformats.org/officeDocument/2006/relationships/image" Target="../media/image10.png"/><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11.wdp"/><Relationship Id="rId6" Type="http://schemas.openxmlformats.org/officeDocument/2006/relationships/image" Target="../media/image10.png"/><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38.png"/><Relationship Id="rId2" Type="http://schemas.microsoft.com/office/2007/relationships/hdphoto" Target="../media/image6.wdp"/><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9.png"/><Relationship Id="rId2" Type="http://schemas.microsoft.com/office/2007/relationships/hdphoto" Target="../media/image6.wdp"/><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5.png"/><Relationship Id="rId2" Type="http://schemas.microsoft.com/office/2007/relationships/hdphoto" Target="../media/image44.wdp"/><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6.png"/><Relationship Id="rId2" Type="http://schemas.microsoft.com/office/2007/relationships/hdphoto" Target="../media/image6.wdp"/><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7.png"/><Relationship Id="rId2" Type="http://schemas.microsoft.com/office/2007/relationships/hdphoto" Target="../media/image9.wdp"/><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9.png"/><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8.png"/><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1.png"/><Relationship Id="rId2" Type="http://schemas.microsoft.com/office/2007/relationships/hdphoto" Target="../media/image6.wdp"/><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44.wdp"/><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9.png"/><Relationship Id="rId2" Type="http://schemas.microsoft.com/office/2007/relationships/hdphoto" Target="../media/image9.wdp"/><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hyperlink" Target="https://www.youtube.com/watch?v=9deXfOFuF-w" TargetMode="Externa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25.png"/><Relationship Id="rId6" Type="http://schemas.microsoft.com/office/2007/relationships/hdphoto" Target="../media/image11.wdp"/><Relationship Id="rId5" Type="http://schemas.openxmlformats.org/officeDocument/2006/relationships/image" Target="../media/image10.png"/><Relationship Id="rId4" Type="http://schemas.microsoft.com/office/2007/relationships/hdphoto" Target="../media/image9.wdp"/><Relationship Id="rId3" Type="http://schemas.openxmlformats.org/officeDocument/2006/relationships/image" Target="../media/image8.png"/><Relationship Id="rId2" Type="http://schemas.microsoft.com/office/2007/relationships/hdphoto" Target="../media/image6.wdp"/><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audio" Target="../media/audio1.wav"/><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2549574" y="1041400"/>
            <a:ext cx="7194451" cy="1729115"/>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a:fillRect/>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a:fillRect/>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p:cNvSpPr/>
          <p:nvPr/>
        </p:nvSpPr>
        <p:spPr>
          <a:xfrm>
            <a:off x="795763" y="504746"/>
            <a:ext cx="7511288" cy="5838904"/>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HANH TÂM"/>
          <p:cNvSpPr txBox="1"/>
          <p:nvPr/>
        </p:nvSpPr>
        <p:spPr>
          <a:xfrm>
            <a:off x="1124607" y="2177126"/>
            <a:ext cx="496175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a:ln>
                  <a:solidFill>
                    <a:prstClr val="black"/>
                  </a:solidFill>
                </a:ln>
                <a:solidFill>
                  <a:srgbClr val="002060"/>
                </a:solidFill>
                <a:effectLst/>
                <a:uLnTx/>
                <a:uFillTx/>
                <a:latin typeface="Arial" panose="020B0604020202020204" pitchFamily="34" charset="0"/>
                <a:ea typeface="+mn-ea"/>
                <a:cs typeface="+mn-cs"/>
              </a:rPr>
              <a:t>hoa tầm xuân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4" name="TextBox 3"/>
          <p:cNvSpPr txBox="1"/>
          <p:nvPr/>
        </p:nvSpPr>
        <p:spPr>
          <a:xfrm>
            <a:off x="1418897" y="3062136"/>
            <a:ext cx="466746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mát rượi</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
          <a:stretch>
            <a:fillRect/>
          </a:stretch>
        </p:blipFill>
        <p:spPr>
          <a:xfrm>
            <a:off x="1223849" y="610275"/>
            <a:ext cx="6864691" cy="1463167"/>
          </a:xfrm>
          <a:prstGeom prst="rect">
            <a:avLst/>
          </a:prstGeom>
        </p:spPr>
      </p:pic>
      <p:sp>
        <p:nvSpPr>
          <p:cNvPr id="7" name="TextBox 6"/>
          <p:cNvSpPr txBox="1"/>
          <p:nvPr/>
        </p:nvSpPr>
        <p:spPr>
          <a:xfrm>
            <a:off x="1567023" y="3883383"/>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lưu luyến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a:fillRect/>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9" name="TextBox 8"/>
          <p:cNvSpPr txBox="1"/>
          <p:nvPr/>
        </p:nvSpPr>
        <p:spPr>
          <a:xfrm>
            <a:off x="5483607" y="2178694"/>
            <a:ext cx="3821973" cy="7683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lổ đổ</a:t>
            </a:r>
            <a:endPar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10" name="TextBox 9"/>
          <p:cNvSpPr txBox="1"/>
          <p:nvPr/>
        </p:nvSpPr>
        <p:spPr>
          <a:xfrm>
            <a:off x="5171090" y="3052936"/>
            <a:ext cx="483433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dùng dằng</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11" name="TextBox 10"/>
          <p:cNvSpPr txBox="1"/>
          <p:nvPr/>
        </p:nvSpPr>
        <p:spPr>
          <a:xfrm>
            <a:off x="5171007" y="3924114"/>
            <a:ext cx="4292306" cy="7683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luyến láy</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44"/>
          <p:cNvSpPr/>
          <p:nvPr/>
        </p:nvSpPr>
        <p:spPr>
          <a:xfrm>
            <a:off x="557899" y="400050"/>
            <a:ext cx="11023909" cy="6023610"/>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49029" y="2701055"/>
            <a:ext cx="10523242" cy="2556555"/>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en-US" sz="3600" b="1" dirty="0">
                <a:solidFill>
                  <a:prstClr val="black"/>
                </a:solidFill>
                <a:latin typeface="Calibri" panose="020F0502020204030204"/>
                <a:ea typeface="Roboto" panose="02000000000000000000" pitchFamily="2" charset="0"/>
              </a:rPr>
              <a:t>   </a:t>
            </a:r>
            <a:r>
              <a:rPr lang="vi-VN" sz="3600" b="1" dirty="0">
                <a:solidFill>
                  <a:prstClr val="black"/>
                </a:solidFill>
                <a:latin typeface="Calibri" panose="020F0502020204030204"/>
                <a:ea typeface="Roboto" panose="02000000000000000000" pitchFamily="2" charset="0"/>
              </a:rPr>
              <a:t>Điệu “Ng</a:t>
            </a:r>
            <a:r>
              <a:rPr lang="en-US" sz="3600" b="1" dirty="0">
                <a:solidFill>
                  <a:prstClr val="black"/>
                </a:solidFill>
                <a:latin typeface="Calibri" panose="020F0502020204030204"/>
                <a:ea typeface="Roboto" panose="02000000000000000000" pitchFamily="2" charset="0"/>
              </a:rPr>
              <a:t>ỏ</a:t>
            </a:r>
            <a:r>
              <a:rPr lang="vi-VN" sz="3600" b="1" dirty="0">
                <a:solidFill>
                  <a:prstClr val="black"/>
                </a:solidFill>
                <a:latin typeface="Calibri" panose="020F0502020204030204"/>
                <a:ea typeface="Roboto" panose="02000000000000000000" pitchFamily="2" charset="0"/>
              </a:rPr>
              <a:t> lời” phải hát với giọng thẹn thùng, e ấp, tiếng hát phải như nước suối thượng nguồn, róc rách, từ từ, nhưng trong vắt, tinh khôi</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và hứa hẹn một dòng cuồn cuộn</a:t>
            </a:r>
            <a:r>
              <a:rPr lang="en-US" altLang="vi-VN" sz="3600" b="1" dirty="0">
                <a:solidFill>
                  <a:prstClr val="black"/>
                </a:solidFill>
                <a:latin typeface="Calibri" panose="020F0502020204030204"/>
                <a:ea typeface="Roboto" panose="02000000000000000000" pitchFamily="2" charset="0"/>
              </a:rPr>
              <a:t>.</a:t>
            </a:r>
            <a:endParaRPr kumimoji="0" lang="en-US" alt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25" name="Picture 24"/>
          <p:cNvPicPr>
            <a:picLocks noChangeAspect="1"/>
          </p:cNvPicPr>
          <p:nvPr/>
        </p:nvPicPr>
        <p:blipFill>
          <a:blip r:embed="rId1"/>
          <a:stretch>
            <a:fillRect/>
          </a:stretch>
        </p:blipFill>
        <p:spPr>
          <a:xfrm>
            <a:off x="1492789" y="867709"/>
            <a:ext cx="9778832" cy="11400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870" y="2094506"/>
            <a:ext cx="2427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Tàng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rPr>
              <a:t>cây</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451517" y="2083996"/>
            <a:ext cx="80095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xum</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xuê</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1"/>
          <p:cNvSpPr txBox="1"/>
          <p:nvPr/>
        </p:nvSpPr>
        <p:spPr>
          <a:xfrm>
            <a:off x="864870" y="4190006"/>
            <a:ext cx="2217274" cy="769441"/>
          </a:xfrm>
          <a:prstGeom prst="rect">
            <a:avLst/>
          </a:prstGeom>
          <a:noFill/>
        </p:spPr>
        <p:txBody>
          <a:bodyPr wrap="non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Liền</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chị</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5" name="TextBox 3"/>
          <p:cNvSpPr txBox="1"/>
          <p:nvPr/>
        </p:nvSpPr>
        <p:spPr>
          <a:xfrm>
            <a:off x="3451517" y="4179496"/>
            <a:ext cx="8009529" cy="769441"/>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nữ</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770" y="1842411"/>
            <a:ext cx="2309254" cy="130937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Thượng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nguồn</a:t>
            </a:r>
            <a:endPar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3413417" y="2041451"/>
            <a:ext cx="8009529" cy="977265"/>
          </a:xfrm>
          <a:prstGeom prst="rect">
            <a:avLst/>
          </a:prstGeom>
          <a:noFill/>
        </p:spPr>
        <p:txBody>
          <a:bodyPr wrap="square" rtlCol="0">
            <a:spAutoFit/>
          </a:bodyPr>
          <a:lstStyle/>
          <a:p>
            <a:pPr lvl="0" algn="just">
              <a:lnSpc>
                <a:spcPct val="80000"/>
              </a:lnSpc>
            </a:pPr>
            <a:r>
              <a:rPr lang="en-US" sz="3600" b="1">
                <a:solidFill>
                  <a:prstClr val="black"/>
                </a:solidFill>
                <a:latin typeface="Cambria" panose="02040503050406030204" pitchFamily="18" charset="0"/>
                <a:ea typeface="Cambria" panose="02040503050406030204" pitchFamily="18" charset="0"/>
              </a:rPr>
              <a:t>đoạn đầu nguồn của một con sông hoặc suối (phân biệt với hạ nguồn)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1"/>
          <p:cNvSpPr txBox="1"/>
          <p:nvPr/>
        </p:nvSpPr>
        <p:spPr>
          <a:xfrm>
            <a:off x="656962" y="3998236"/>
            <a:ext cx="2648607" cy="768350"/>
          </a:xfrm>
          <a:prstGeom prst="rect">
            <a:avLst/>
          </a:prstGeom>
          <a:noFill/>
        </p:spPr>
        <p:txBody>
          <a:bodyPr wrap="square" rtlCol="0">
            <a:spAutoFit/>
          </a:bodyPr>
          <a:p>
            <a:pPr lvl="0" algn="ctr"/>
            <a:r>
              <a:rPr kumimoji="0" lang="en-US" altLang="vi-VN"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Đau đáu</a:t>
            </a:r>
            <a:endParaRPr kumimoji="0" lang="en-US" altLang="vi-VN"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5" name="TextBox 3"/>
          <p:cNvSpPr txBox="1"/>
          <p:nvPr/>
        </p:nvSpPr>
        <p:spPr>
          <a:xfrm>
            <a:off x="3452787" y="4074086"/>
            <a:ext cx="8009529" cy="645160"/>
          </a:xfrm>
          <a:prstGeom prst="rect">
            <a:avLst/>
          </a:prstGeom>
          <a:noFill/>
        </p:spPr>
        <p:txBody>
          <a:bodyPr wrap="square" rtlCol="0">
            <a:spAutoFit/>
          </a:bodyPr>
          <a:p>
            <a:pPr lvl="0" algn="just"/>
            <a:r>
              <a:rPr lang="en-US" altLang="vi-VN" sz="3600" b="1" dirty="0">
                <a:solidFill>
                  <a:prstClr val="black"/>
                </a:solidFill>
                <a:latin typeface="Cambria" panose="02040503050406030204" pitchFamily="18" charset="0"/>
                <a:ea typeface="Cambria" panose="02040503050406030204" pitchFamily="18" charset="0"/>
              </a:rPr>
              <a:t>trạng thái không yên lòng</a:t>
            </a:r>
            <a:endParaRPr kumimoji="0" lang="en-US" alt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003327" y="2938730"/>
            <a:ext cx="6185346" cy="3451569"/>
          </a:xfrm>
          <a:prstGeom prst="rect">
            <a:avLst/>
          </a:prstGeom>
        </p:spPr>
      </p:pic>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a:fillRect/>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a:fillRect/>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6"/>
          <a:stretch>
            <a:fillRect/>
          </a:stretch>
        </p:blipFill>
        <p:spPr>
          <a:xfrm>
            <a:off x="1931859" y="249492"/>
            <a:ext cx="9341145" cy="196313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39930" y="2782586"/>
            <a:ext cx="7586625" cy="3492255"/>
            <a:chOff x="4782020" y="3908152"/>
            <a:chExt cx="5882697" cy="2707907"/>
          </a:xfrm>
        </p:grpSpPr>
        <p:grpSp>
          <p:nvGrpSpPr>
            <p:cNvPr id="4" name="Group 3"/>
            <p:cNvGrpSpPr/>
            <p:nvPr/>
          </p:nvGrpSpPr>
          <p:grpSpPr>
            <a:xfrm>
              <a:off x="4782020" y="3908152"/>
              <a:ext cx="5882697" cy="2707907"/>
              <a:chOff x="2916120" y="1346203"/>
              <a:chExt cx="5882697" cy="2707907"/>
            </a:xfrm>
          </p:grpSpPr>
          <p:sp>
            <p:nvSpPr>
              <p:cNvPr id="14" name="Rectangle: Rounded Corners 12"/>
              <p:cNvSpPr/>
              <p:nvPr/>
            </p:nvSpPr>
            <p:spPr>
              <a:xfrm>
                <a:off x="2916120" y="1803202"/>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1" fmla="*/ 0 w 5882697"/>
                  <a:gd name="connsiteY0-2" fmla="*/ 454052 h 2250908"/>
                  <a:gd name="connsiteX1-3" fmla="*/ 398252 w 5882697"/>
                  <a:gd name="connsiteY1-4" fmla="*/ 0 h 2250908"/>
                  <a:gd name="connsiteX2-5" fmla="*/ 1014246 w 5882697"/>
                  <a:gd name="connsiteY2-6" fmla="*/ 0 h 2250908"/>
                  <a:gd name="connsiteX3-7" fmla="*/ 1477655 w 5882697"/>
                  <a:gd name="connsiteY3-8" fmla="*/ 0 h 2250908"/>
                  <a:gd name="connsiteX4-9" fmla="*/ 1941063 w 5882697"/>
                  <a:gd name="connsiteY4-10" fmla="*/ 0 h 2250908"/>
                  <a:gd name="connsiteX5-11" fmla="*/ 2557058 w 5882697"/>
                  <a:gd name="connsiteY5-12" fmla="*/ 0 h 2250908"/>
                  <a:gd name="connsiteX6-13" fmla="*/ 3071329 w 5882697"/>
                  <a:gd name="connsiteY6-14" fmla="*/ 0 h 2250908"/>
                  <a:gd name="connsiteX7-15" fmla="*/ 3738184 w 5882697"/>
                  <a:gd name="connsiteY7-16" fmla="*/ 0 h 2250908"/>
                  <a:gd name="connsiteX8-17" fmla="*/ 4405040 w 5882697"/>
                  <a:gd name="connsiteY8-18" fmla="*/ 0 h 2250908"/>
                  <a:gd name="connsiteX9-19" fmla="*/ 5484443 w 5882697"/>
                  <a:gd name="connsiteY9-20" fmla="*/ 0 h 2250908"/>
                  <a:gd name="connsiteX10-21" fmla="*/ 5882697 w 5882697"/>
                  <a:gd name="connsiteY10-22" fmla="*/ 454052 h 2250908"/>
                  <a:gd name="connsiteX11-23" fmla="*/ 5882697 w 5882697"/>
                  <a:gd name="connsiteY11-24" fmla="*/ 901653 h 2250908"/>
                  <a:gd name="connsiteX12-25" fmla="*/ 5882697 w 5882697"/>
                  <a:gd name="connsiteY12-26" fmla="*/ 1349254 h 2250908"/>
                  <a:gd name="connsiteX13-27" fmla="*/ 5882697 w 5882697"/>
                  <a:gd name="connsiteY13-28" fmla="*/ 1796854 h 2250908"/>
                  <a:gd name="connsiteX14-29" fmla="*/ 5484443 w 5882697"/>
                  <a:gd name="connsiteY14-30" fmla="*/ 2250908 h 2250908"/>
                  <a:gd name="connsiteX15-31" fmla="*/ 4868449 w 5882697"/>
                  <a:gd name="connsiteY15-32" fmla="*/ 2250908 h 2250908"/>
                  <a:gd name="connsiteX16-33" fmla="*/ 4354179 w 5882697"/>
                  <a:gd name="connsiteY16-34" fmla="*/ 2250908 h 2250908"/>
                  <a:gd name="connsiteX17-35" fmla="*/ 3839909 w 5882697"/>
                  <a:gd name="connsiteY17-36" fmla="*/ 2250908 h 2250908"/>
                  <a:gd name="connsiteX18-37" fmla="*/ 3173052 w 5882697"/>
                  <a:gd name="connsiteY18-38" fmla="*/ 2250908 h 2250908"/>
                  <a:gd name="connsiteX19-39" fmla="*/ 2557058 w 5882697"/>
                  <a:gd name="connsiteY19-40" fmla="*/ 2250908 h 2250908"/>
                  <a:gd name="connsiteX20-41" fmla="*/ 2042787 w 5882697"/>
                  <a:gd name="connsiteY20-42" fmla="*/ 2250908 h 2250908"/>
                  <a:gd name="connsiteX21-43" fmla="*/ 1579379 w 5882697"/>
                  <a:gd name="connsiteY21-44" fmla="*/ 2250908 h 2250908"/>
                  <a:gd name="connsiteX22-45" fmla="*/ 1115970 w 5882697"/>
                  <a:gd name="connsiteY22-46" fmla="*/ 2250908 h 2250908"/>
                  <a:gd name="connsiteX23-47" fmla="*/ 398252 w 5882697"/>
                  <a:gd name="connsiteY23-48" fmla="*/ 2250908 h 2250908"/>
                  <a:gd name="connsiteX24-49" fmla="*/ 0 w 5882697"/>
                  <a:gd name="connsiteY24-50" fmla="*/ 1796854 h 2250908"/>
                  <a:gd name="connsiteX25-51" fmla="*/ 0 w 5882697"/>
                  <a:gd name="connsiteY25-52" fmla="*/ 1362682 h 2250908"/>
                  <a:gd name="connsiteX26-53" fmla="*/ 0 w 5882697"/>
                  <a:gd name="connsiteY26-54" fmla="*/ 928509 h 2250908"/>
                  <a:gd name="connsiteX27-55" fmla="*/ 0 w 5882697"/>
                  <a:gd name="connsiteY27-56" fmla="*/ 454052 h 2250908"/>
                  <a:gd name="connsiteX0-57" fmla="*/ 0 w 5882697"/>
                  <a:gd name="connsiteY0-58" fmla="*/ 454052 h 2250908"/>
                  <a:gd name="connsiteX1-59" fmla="*/ 398252 w 5882697"/>
                  <a:gd name="connsiteY1-60" fmla="*/ 0 h 2250908"/>
                  <a:gd name="connsiteX2-61" fmla="*/ 912522 w 5882697"/>
                  <a:gd name="connsiteY2-62" fmla="*/ 0 h 2250908"/>
                  <a:gd name="connsiteX3-63" fmla="*/ 1325069 w 5882697"/>
                  <a:gd name="connsiteY3-64" fmla="*/ 0 h 2250908"/>
                  <a:gd name="connsiteX4-65" fmla="*/ 1788478 w 5882697"/>
                  <a:gd name="connsiteY4-66" fmla="*/ 0 h 2250908"/>
                  <a:gd name="connsiteX5-67" fmla="*/ 2455333 w 5882697"/>
                  <a:gd name="connsiteY5-68" fmla="*/ 0 h 2250908"/>
                  <a:gd name="connsiteX6-69" fmla="*/ 2867880 w 5882697"/>
                  <a:gd name="connsiteY6-70" fmla="*/ 0 h 2250908"/>
                  <a:gd name="connsiteX7-71" fmla="*/ 3280428 w 5882697"/>
                  <a:gd name="connsiteY7-72" fmla="*/ 0 h 2250908"/>
                  <a:gd name="connsiteX8-73" fmla="*/ 3692974 w 5882697"/>
                  <a:gd name="connsiteY8-74" fmla="*/ 0 h 2250908"/>
                  <a:gd name="connsiteX9-75" fmla="*/ 4258106 w 5882697"/>
                  <a:gd name="connsiteY9-76" fmla="*/ 0 h 2250908"/>
                  <a:gd name="connsiteX10-77" fmla="*/ 4823238 w 5882697"/>
                  <a:gd name="connsiteY10-78" fmla="*/ 0 h 2250908"/>
                  <a:gd name="connsiteX11-79" fmla="*/ 5484443 w 5882697"/>
                  <a:gd name="connsiteY11-80" fmla="*/ 0 h 2250908"/>
                  <a:gd name="connsiteX12-81" fmla="*/ 5882697 w 5882697"/>
                  <a:gd name="connsiteY12-82" fmla="*/ 454052 h 2250908"/>
                  <a:gd name="connsiteX13-83" fmla="*/ 5882697 w 5882697"/>
                  <a:gd name="connsiteY13-84" fmla="*/ 874797 h 2250908"/>
                  <a:gd name="connsiteX14-85" fmla="*/ 5882697 w 5882697"/>
                  <a:gd name="connsiteY14-86" fmla="*/ 1335825 h 2250908"/>
                  <a:gd name="connsiteX15-87" fmla="*/ 5882697 w 5882697"/>
                  <a:gd name="connsiteY15-88" fmla="*/ 1796854 h 2250908"/>
                  <a:gd name="connsiteX16-89" fmla="*/ 5484443 w 5882697"/>
                  <a:gd name="connsiteY16-90" fmla="*/ 2250908 h 2250908"/>
                  <a:gd name="connsiteX17-91" fmla="*/ 4868449 w 5882697"/>
                  <a:gd name="connsiteY17-92" fmla="*/ 2250908 h 2250908"/>
                  <a:gd name="connsiteX18-93" fmla="*/ 4354179 w 5882697"/>
                  <a:gd name="connsiteY18-94" fmla="*/ 2250908 h 2250908"/>
                  <a:gd name="connsiteX19-95" fmla="*/ 3890770 w 5882697"/>
                  <a:gd name="connsiteY19-96" fmla="*/ 2250908 h 2250908"/>
                  <a:gd name="connsiteX20-97" fmla="*/ 3478223 w 5882697"/>
                  <a:gd name="connsiteY20-98" fmla="*/ 2250908 h 2250908"/>
                  <a:gd name="connsiteX21-99" fmla="*/ 2811367 w 5882697"/>
                  <a:gd name="connsiteY21-100" fmla="*/ 2250908 h 2250908"/>
                  <a:gd name="connsiteX22-101" fmla="*/ 2246235 w 5882697"/>
                  <a:gd name="connsiteY22-102" fmla="*/ 2250908 h 2250908"/>
                  <a:gd name="connsiteX23-103" fmla="*/ 1731964 w 5882697"/>
                  <a:gd name="connsiteY23-104" fmla="*/ 2250908 h 2250908"/>
                  <a:gd name="connsiteX24-105" fmla="*/ 1115970 w 5882697"/>
                  <a:gd name="connsiteY24-106" fmla="*/ 2250908 h 2250908"/>
                  <a:gd name="connsiteX25-107" fmla="*/ 398252 w 5882697"/>
                  <a:gd name="connsiteY25-108" fmla="*/ 2250908 h 2250908"/>
                  <a:gd name="connsiteX26-109" fmla="*/ 0 w 5882697"/>
                  <a:gd name="connsiteY26-110" fmla="*/ 1796854 h 2250908"/>
                  <a:gd name="connsiteX27-111" fmla="*/ 0 w 5882697"/>
                  <a:gd name="connsiteY27-112" fmla="*/ 1376110 h 2250908"/>
                  <a:gd name="connsiteX28-113" fmla="*/ 0 w 5882697"/>
                  <a:gd name="connsiteY28-114" fmla="*/ 941937 h 2250908"/>
                  <a:gd name="connsiteX29-115" fmla="*/ 0 w 5882697"/>
                  <a:gd name="connsiteY29-116" fmla="*/ 454052 h 2250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115" y="connsiteY29-116"/>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Rectangle: Rounded Corners 14"/>
              <p:cNvSpPr/>
              <p:nvPr/>
            </p:nvSpPr>
            <p:spPr>
              <a:xfrm>
                <a:off x="3561525" y="134620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a:off x="7633212" y="4932419"/>
              <a:ext cx="469963" cy="469963"/>
            </a:xfrm>
            <a:prstGeom prst="rect">
              <a:avLst/>
            </a:prstGeom>
          </p:spPr>
        </p:pic>
        <p:pic>
          <p:nvPicPr>
            <p:cNvPr id="6" name="Picture 5"/>
            <p:cNvPicPr>
              <a:picLocks noChangeAspect="1"/>
            </p:cNvPicPr>
            <p:nvPr/>
          </p:nvPicPr>
          <p:blipFill>
            <a:blip r:embed="rId3"/>
            <a:stretch>
              <a:fillRect/>
            </a:stretch>
          </p:blipFill>
          <p:spPr>
            <a:xfrm>
              <a:off x="7076538" y="4932419"/>
              <a:ext cx="469963" cy="469963"/>
            </a:xfrm>
            <a:prstGeom prst="rect">
              <a:avLst/>
            </a:prstGeom>
          </p:spPr>
        </p:pic>
        <p:pic>
          <p:nvPicPr>
            <p:cNvPr id="7" name="Picture 6"/>
            <p:cNvPicPr>
              <a:picLocks noChangeAspect="1"/>
            </p:cNvPicPr>
            <p:nvPr/>
          </p:nvPicPr>
          <p:blipFill>
            <a:blip r:embed="rId4"/>
            <a:stretch>
              <a:fillRect/>
            </a:stretch>
          </p:blipFill>
          <p:spPr>
            <a:xfrm>
              <a:off x="8189886" y="4932419"/>
              <a:ext cx="469963" cy="469963"/>
            </a:xfrm>
            <a:prstGeom prst="rect">
              <a:avLst/>
            </a:prstGeom>
          </p:spPr>
        </p:pic>
        <p:pic>
          <p:nvPicPr>
            <p:cNvPr id="8" name="Picture 7"/>
            <p:cNvPicPr>
              <a:picLocks noChangeAspect="1"/>
            </p:cNvPicPr>
            <p:nvPr/>
          </p:nvPicPr>
          <p:blipFill>
            <a:blip r:embed="rId2"/>
            <a:stretch>
              <a:fillRect/>
            </a:stretch>
          </p:blipFill>
          <p:spPr>
            <a:xfrm>
              <a:off x="7764306" y="5501619"/>
              <a:ext cx="469963" cy="469963"/>
            </a:xfrm>
            <a:prstGeom prst="rect">
              <a:avLst/>
            </a:prstGeom>
          </p:spPr>
        </p:pic>
        <p:pic>
          <p:nvPicPr>
            <p:cNvPr id="9" name="Picture 8"/>
            <p:cNvPicPr>
              <a:picLocks noChangeAspect="1"/>
            </p:cNvPicPr>
            <p:nvPr/>
          </p:nvPicPr>
          <p:blipFill>
            <a:blip r:embed="rId3"/>
            <a:stretch>
              <a:fillRect/>
            </a:stretch>
          </p:blipFill>
          <p:spPr>
            <a:xfrm>
              <a:off x="7207631" y="5501619"/>
              <a:ext cx="469963" cy="469963"/>
            </a:xfrm>
            <a:prstGeom prst="rect">
              <a:avLst/>
            </a:prstGeom>
          </p:spPr>
        </p:pic>
        <p:pic>
          <p:nvPicPr>
            <p:cNvPr id="10" name="Picture 9"/>
            <p:cNvPicPr>
              <a:picLocks noChangeAspect="1"/>
            </p:cNvPicPr>
            <p:nvPr/>
          </p:nvPicPr>
          <p:blipFill>
            <a:blip r:embed="rId4"/>
            <a:stretch>
              <a:fillRect/>
            </a:stretch>
          </p:blipFill>
          <p:spPr>
            <a:xfrm>
              <a:off x="8320980" y="5501619"/>
              <a:ext cx="469963" cy="469963"/>
            </a:xfrm>
            <a:prstGeom prst="rect">
              <a:avLst/>
            </a:prstGeom>
          </p:spPr>
        </p:pic>
        <p:pic>
          <p:nvPicPr>
            <p:cNvPr id="11" name="Picture 10"/>
            <p:cNvPicPr>
              <a:picLocks noChangeAspect="1"/>
            </p:cNvPicPr>
            <p:nvPr/>
          </p:nvPicPr>
          <p:blipFill>
            <a:blip r:embed="rId2"/>
            <a:stretch>
              <a:fillRect/>
            </a:stretch>
          </p:blipFill>
          <p:spPr>
            <a:xfrm>
              <a:off x="9358937" y="6115541"/>
              <a:ext cx="469963" cy="469963"/>
            </a:xfrm>
            <a:prstGeom prst="rect">
              <a:avLst/>
            </a:prstGeom>
          </p:spPr>
        </p:pic>
        <p:pic>
          <p:nvPicPr>
            <p:cNvPr id="12" name="Picture 11"/>
            <p:cNvPicPr>
              <a:picLocks noChangeAspect="1"/>
            </p:cNvPicPr>
            <p:nvPr/>
          </p:nvPicPr>
          <p:blipFill>
            <a:blip r:embed="rId3"/>
            <a:stretch>
              <a:fillRect/>
            </a:stretch>
          </p:blipFill>
          <p:spPr>
            <a:xfrm>
              <a:off x="8802263" y="6115541"/>
              <a:ext cx="469963" cy="469963"/>
            </a:xfrm>
            <a:prstGeom prst="rect">
              <a:avLst/>
            </a:prstGeom>
          </p:spPr>
        </p:pic>
        <p:pic>
          <p:nvPicPr>
            <p:cNvPr id="13" name="Picture 12"/>
            <p:cNvPicPr>
              <a:picLocks noChangeAspect="1"/>
            </p:cNvPicPr>
            <p:nvPr/>
          </p:nvPicPr>
          <p:blipFill>
            <a:blip r:embed="rId4"/>
            <a:stretch>
              <a:fillRect/>
            </a:stretch>
          </p:blipFill>
          <p:spPr>
            <a:xfrm>
              <a:off x="9915612" y="6115541"/>
              <a:ext cx="469963" cy="469963"/>
            </a:xfrm>
            <a:prstGeom prst="rect">
              <a:avLst/>
            </a:prstGeom>
          </p:spPr>
        </p:pic>
      </p:grpSp>
      <p:pic>
        <p:nvPicPr>
          <p:cNvPr id="16" name="Picture 9"/>
          <p:cNvPicPr>
            <a:picLocks noChangeAspect="1"/>
          </p:cNvPicPr>
          <p:nvPr/>
        </p:nvPicPr>
        <p:blipFill>
          <a:blip r:embed="rId5"/>
          <a:srcRect/>
          <a:stretch>
            <a:fillRect/>
          </a:stretch>
        </p:blipFill>
        <p:spPr>
          <a:xfrm>
            <a:off x="8329241" y="2165477"/>
            <a:ext cx="3281778" cy="4861893"/>
          </a:xfrm>
          <a:prstGeom prst="rect">
            <a:avLst/>
          </a:prstGeom>
        </p:spPr>
      </p:pic>
      <p:pic>
        <p:nvPicPr>
          <p:cNvPr id="17" name="Picture 16"/>
          <p:cNvPicPr>
            <a:picLocks noChangeAspect="1"/>
          </p:cNvPicPr>
          <p:nvPr/>
        </p:nvPicPr>
        <p:blipFill>
          <a:blip r:embed="rId6"/>
          <a:stretch>
            <a:fillRect/>
          </a:stretch>
        </p:blipFill>
        <p:spPr>
          <a:xfrm>
            <a:off x="133067" y="73147"/>
            <a:ext cx="12058933" cy="2261812"/>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2615691" y="1202321"/>
            <a:ext cx="9442959" cy="245888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a:fillRect/>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a:fillRect/>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4"/>
          <p:cNvSpPr/>
          <p:nvPr/>
        </p:nvSpPr>
        <p:spPr>
          <a:xfrm>
            <a:off x="816610" y="755650"/>
            <a:ext cx="9948545" cy="3739515"/>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tretch>
            <a:fillRect/>
          </a:stretch>
        </p:blipFill>
        <p:spPr>
          <a:xfrm>
            <a:off x="816610" y="1690370"/>
            <a:ext cx="11125200" cy="2333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2617" y="296127"/>
            <a:ext cx="8382089" cy="1663474"/>
            <a:chOff x="368220" y="1227077"/>
            <a:chExt cx="11691811" cy="1277589"/>
          </a:xfrm>
        </p:grpSpPr>
        <p:sp>
          <p:nvSpPr>
            <p:cNvPr id="7" name="Rectangle: Rounded Corners 20"/>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Hộp Văn bản 107"/>
            <p:cNvSpPr txBox="1"/>
            <p:nvPr/>
          </p:nvSpPr>
          <p:spPr>
            <a:xfrm>
              <a:off x="486345" y="1362034"/>
              <a:ext cx="11455560" cy="101643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Các liền chị tập hát trong khung cảnh như thế nào?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1"/>
          <a:stretch>
            <a:fillRect/>
          </a:stretch>
        </p:blipFill>
        <p:spPr>
          <a:xfrm>
            <a:off x="8562340" y="2792730"/>
            <a:ext cx="3591560" cy="2931795"/>
          </a:xfrm>
          <a:prstGeom prst="roundRect">
            <a:avLst/>
          </a:prstGeom>
        </p:spPr>
      </p:pic>
      <p:sp>
        <p:nvSpPr>
          <p:cNvPr id="10" name="Oval 9"/>
          <p:cNvSpPr/>
          <p:nvPr/>
        </p:nvSpPr>
        <p:spPr>
          <a:xfrm>
            <a:off x="114033" y="187561"/>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endPar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8" name="Rounded Rectangle 4"/>
          <p:cNvSpPr/>
          <p:nvPr/>
        </p:nvSpPr>
        <p:spPr>
          <a:xfrm>
            <a:off x="421811" y="2247821"/>
            <a:ext cx="8382089" cy="4182924"/>
          </a:xfrm>
          <a:prstGeom prst="roundRect">
            <a:avLst>
              <a:gd name="adj" fmla="val 7664"/>
            </a:avLst>
          </a:prstGeom>
          <a:solidFill>
            <a:schemeClr val="bg1"/>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6141683" y="2735269"/>
            <a:ext cx="2508331" cy="375793"/>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34365" y="3094355"/>
            <a:ext cx="1976755" cy="42989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5884180" y="4653406"/>
            <a:ext cx="2891958"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565946" y="5073820"/>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555435" y="5494234"/>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p:cNvSpPr/>
          <p:nvPr/>
        </p:nvSpPr>
        <p:spPr>
          <a:xfrm>
            <a:off x="713105" y="5862320"/>
            <a:ext cx="5028565" cy="43370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p:cNvSpPr/>
          <p:nvPr/>
        </p:nvSpPr>
        <p:spPr>
          <a:xfrm>
            <a:off x="598330" y="2652090"/>
            <a:ext cx="8192630" cy="3693319"/>
          </a:xfrm>
          <a:prstGeom prst="rect">
            <a:avLst/>
          </a:prstGeom>
        </p:spPr>
        <p:txBody>
          <a:bodyPr wrap="square">
            <a:spAutoFit/>
          </a:bodyPr>
          <a:lstStyle/>
          <a:p>
            <a:pPr lvl="0" algn="just"/>
            <a:r>
              <a:rPr lang="vi-VN" sz="2600" dirty="0">
                <a:ln>
                  <a:solidFill>
                    <a:prstClr val="black"/>
                  </a:solidFill>
                </a:ln>
                <a:solidFill>
                  <a:prstClr val="black"/>
                </a:solidFill>
                <a:latin typeface="Cambria" panose="02040503050406030204" pitchFamily="18" charset="0"/>
                <a:ea typeface="Cambria" panose="02040503050406030204" pitchFamily="18" charset="0"/>
              </a:rPr>
              <a:t>Các liền chị tập hát ở nhà bà Trưởng trong khu</a:t>
            </a:r>
            <a:r>
              <a:rPr lang="en-US" sz="2600" dirty="0">
                <a:ln>
                  <a:solidFill>
                    <a:prstClr val="black"/>
                  </a:solidFill>
                </a:ln>
                <a:solidFill>
                  <a:prstClr val="black"/>
                </a:solidFill>
                <a:latin typeface="Cambria" panose="02040503050406030204" pitchFamily="18" charset="0"/>
                <a:ea typeface="Cambria" panose="02040503050406030204" pitchFamily="18" charset="0"/>
              </a:rPr>
              <a:t>ng</a:t>
            </a:r>
            <a:r>
              <a:rPr lang="vi-VN" sz="2600" dirty="0">
                <a:ln>
                  <a:solidFill>
                    <a:prstClr val="black"/>
                  </a:solidFill>
                </a:ln>
                <a:solidFill>
                  <a:prstClr val="black"/>
                </a:solidFill>
                <a:latin typeface="Cambria" panose="02040503050406030204" pitchFamily="18" charset="0"/>
                <a:ea typeface="Cambria" panose="02040503050406030204" pitchFamily="18" charset="0"/>
              </a:rPr>
              <a:t> cảnh rất thơ mộng. Đường vào nhà bà cong cong như cổ ngỗng, hai bên trồng hoa tầm xuân. Trước nhà có hồ rộng thả sen, có vườn trồng táo. Táo cổ thụ um tùm rợp bóng, táo chín vỡ thơm nức trên những phiến đá xanh xếp như bộ xa lông đồ sộ ngoài trời. Khi tập hát vào mùa xuân, </a:t>
            </a:r>
            <a:r>
              <a:rPr lang="en-US" sz="2600" dirty="0">
                <a:ln>
                  <a:solidFill>
                    <a:prstClr val="black"/>
                  </a:solidFill>
                </a:ln>
                <a:solidFill>
                  <a:prstClr val="black"/>
                </a:solidFill>
                <a:latin typeface="Cambria" panose="02040503050406030204" pitchFamily="18" charset="0"/>
                <a:ea typeface="Cambria" panose="02040503050406030204" pitchFamily="18" charset="0"/>
              </a:rPr>
              <a:t>t</a:t>
            </a:r>
            <a:r>
              <a:rPr lang="vi-VN" sz="2600" dirty="0">
                <a:ln>
                  <a:solidFill>
                    <a:prstClr val="black"/>
                  </a:solidFill>
                </a:ln>
                <a:solidFill>
                  <a:prstClr val="black"/>
                </a:solidFill>
                <a:latin typeface="Cambria" panose="02040503050406030204" pitchFamily="18" charset="0"/>
                <a:ea typeface="Cambria" panose="02040503050406030204" pitchFamily="18" charset="0"/>
              </a:rPr>
              <a:t>rời se se, nắng ấm xuyên qua tàng cây rơi lổ đổ xuống thảm lá khô. Vào mùa hạ, các chị tập dưới đêm trăng, gió lùa từ hồ sen trước nhà thôi lên mát rượi.</a:t>
            </a:r>
            <a:endParaRPr kumimoji="0" lang="en-GB" sz="2600" b="0"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3" grpId="0" animBg="1"/>
      <p:bldP spid="4" grpId="0" bldLvl="0" animBg="1"/>
      <p:bldP spid="5" grpId="0" animBg="1"/>
      <p:bldP spid="11" grpId="0" animBg="1"/>
      <p:bldP spid="12" grpId="0" animBg="1"/>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4955" y="370463"/>
            <a:ext cx="8382089" cy="1315593"/>
            <a:chOff x="368220" y="1227077"/>
            <a:chExt cx="11691811" cy="1277589"/>
          </a:xfrm>
        </p:grpSpPr>
        <p:sp>
          <p:nvSpPr>
            <p:cNvPr id="3" name="Rectangle: Rounded Corners 20"/>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p:cNvSpPr txBox="1"/>
            <p:nvPr/>
          </p:nvSpPr>
          <p:spPr>
            <a:xfrm>
              <a:off x="457024" y="1547110"/>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những chi tiết miêu tả các liền chị lúc tập hát?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5" name="Oval 4"/>
          <p:cNvSpPr/>
          <p:nvPr/>
        </p:nvSpPr>
        <p:spPr>
          <a:xfrm>
            <a:off x="1514018" y="18546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
          <a:stretch>
            <a:fillRect/>
          </a:stretch>
        </p:blipFill>
        <p:spPr>
          <a:xfrm>
            <a:off x="109220" y="2372360"/>
            <a:ext cx="3591560" cy="2931795"/>
          </a:xfrm>
          <a:prstGeom prst="roundRect">
            <a:avLst/>
          </a:prstGeom>
        </p:spPr>
      </p:pic>
      <p:sp>
        <p:nvSpPr>
          <p:cNvPr id="6" name="Speech Bubble: Rectangle with Corners Rounded 4"/>
          <p:cNvSpPr/>
          <p:nvPr/>
        </p:nvSpPr>
        <p:spPr>
          <a:xfrm flipH="1">
            <a:off x="3227961" y="2372493"/>
            <a:ext cx="8678528" cy="2945741"/>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1" fmla="*/ 0 w 8763215"/>
              <a:gd name="connsiteY0-2" fmla="*/ 677347 h 4063999"/>
              <a:gd name="connsiteX1-3" fmla="*/ 677347 w 8763215"/>
              <a:gd name="connsiteY1-4" fmla="*/ 0 h 4063999"/>
              <a:gd name="connsiteX2-5" fmla="*/ 4790752 w 8763215"/>
              <a:gd name="connsiteY2-6" fmla="*/ 0 h 4063999"/>
              <a:gd name="connsiteX3-7" fmla="*/ 4790752 w 8763215"/>
              <a:gd name="connsiteY3-8" fmla="*/ 0 h 4063999"/>
              <a:gd name="connsiteX4-9" fmla="*/ 6843931 w 8763215"/>
              <a:gd name="connsiteY4-10" fmla="*/ 0 h 4063999"/>
              <a:gd name="connsiteX5-11" fmla="*/ 7535370 w 8763215"/>
              <a:gd name="connsiteY5-12" fmla="*/ 0 h 4063999"/>
              <a:gd name="connsiteX6-13" fmla="*/ 8212717 w 8763215"/>
              <a:gd name="connsiteY6-14" fmla="*/ 677347 h 4063999"/>
              <a:gd name="connsiteX7-15" fmla="*/ 8212717 w 8763215"/>
              <a:gd name="connsiteY7-16" fmla="*/ 2370666 h 4063999"/>
              <a:gd name="connsiteX8-17" fmla="*/ 8763215 w 8763215"/>
              <a:gd name="connsiteY8-18" fmla="*/ 2039965 h 4063999"/>
              <a:gd name="connsiteX9-19" fmla="*/ 8212717 w 8763215"/>
              <a:gd name="connsiteY9-20" fmla="*/ 3386666 h 4063999"/>
              <a:gd name="connsiteX10-21" fmla="*/ 8195784 w 8763215"/>
              <a:gd name="connsiteY10-22" fmla="*/ 2988719 h 4063999"/>
              <a:gd name="connsiteX11-23" fmla="*/ 7535370 w 8763215"/>
              <a:gd name="connsiteY11-24" fmla="*/ 4063999 h 4063999"/>
              <a:gd name="connsiteX12-25" fmla="*/ 6843931 w 8763215"/>
              <a:gd name="connsiteY12-26" fmla="*/ 4063999 h 4063999"/>
              <a:gd name="connsiteX13-27" fmla="*/ 4790752 w 8763215"/>
              <a:gd name="connsiteY13-28" fmla="*/ 4063999 h 4063999"/>
              <a:gd name="connsiteX14-29" fmla="*/ 4790752 w 8763215"/>
              <a:gd name="connsiteY14-30" fmla="*/ 4063999 h 4063999"/>
              <a:gd name="connsiteX15-31" fmla="*/ 677347 w 8763215"/>
              <a:gd name="connsiteY15-32" fmla="*/ 4063999 h 4063999"/>
              <a:gd name="connsiteX16-33" fmla="*/ 0 w 8763215"/>
              <a:gd name="connsiteY16-34" fmla="*/ 3386652 h 4063999"/>
              <a:gd name="connsiteX17-35" fmla="*/ 0 w 8763215"/>
              <a:gd name="connsiteY17-36" fmla="*/ 3386666 h 4063999"/>
              <a:gd name="connsiteX18-37" fmla="*/ 0 w 8763215"/>
              <a:gd name="connsiteY18-38" fmla="*/ 2370666 h 4063999"/>
              <a:gd name="connsiteX19-39" fmla="*/ 0 w 8763215"/>
              <a:gd name="connsiteY19-40" fmla="*/ 2370666 h 4063999"/>
              <a:gd name="connsiteX20-41" fmla="*/ 0 w 8763215"/>
              <a:gd name="connsiteY20-42" fmla="*/ 677347 h 4063999"/>
              <a:gd name="connsiteX0-43" fmla="*/ 0 w 8763215"/>
              <a:gd name="connsiteY0-44" fmla="*/ 677347 h 4063999"/>
              <a:gd name="connsiteX1-45" fmla="*/ 677347 w 8763215"/>
              <a:gd name="connsiteY1-46" fmla="*/ 0 h 4063999"/>
              <a:gd name="connsiteX2-47" fmla="*/ 4790752 w 8763215"/>
              <a:gd name="connsiteY2-48" fmla="*/ 0 h 4063999"/>
              <a:gd name="connsiteX3-49" fmla="*/ 4790752 w 8763215"/>
              <a:gd name="connsiteY3-50" fmla="*/ 0 h 4063999"/>
              <a:gd name="connsiteX4-51" fmla="*/ 6843931 w 8763215"/>
              <a:gd name="connsiteY4-52" fmla="*/ 0 h 4063999"/>
              <a:gd name="connsiteX5-53" fmla="*/ 7535370 w 8763215"/>
              <a:gd name="connsiteY5-54" fmla="*/ 0 h 4063999"/>
              <a:gd name="connsiteX6-55" fmla="*/ 8212717 w 8763215"/>
              <a:gd name="connsiteY6-56" fmla="*/ 677347 h 4063999"/>
              <a:gd name="connsiteX7-57" fmla="*/ 8212717 w 8763215"/>
              <a:gd name="connsiteY7-58" fmla="*/ 2370666 h 4063999"/>
              <a:gd name="connsiteX8-59" fmla="*/ 8763215 w 8763215"/>
              <a:gd name="connsiteY8-60" fmla="*/ 2039965 h 4063999"/>
              <a:gd name="connsiteX9-61" fmla="*/ 8212717 w 8763215"/>
              <a:gd name="connsiteY9-62" fmla="*/ 3386666 h 4063999"/>
              <a:gd name="connsiteX10-63" fmla="*/ 8195784 w 8763215"/>
              <a:gd name="connsiteY10-64" fmla="*/ 2988719 h 4063999"/>
              <a:gd name="connsiteX11-65" fmla="*/ 8048651 w 8763215"/>
              <a:gd name="connsiteY11-66" fmla="*/ 3759199 h 4063999"/>
              <a:gd name="connsiteX12-67" fmla="*/ 7535370 w 8763215"/>
              <a:gd name="connsiteY12-68" fmla="*/ 4063999 h 4063999"/>
              <a:gd name="connsiteX13-69" fmla="*/ 6843931 w 8763215"/>
              <a:gd name="connsiteY13-70" fmla="*/ 4063999 h 4063999"/>
              <a:gd name="connsiteX14-71" fmla="*/ 4790752 w 8763215"/>
              <a:gd name="connsiteY14-72" fmla="*/ 4063999 h 4063999"/>
              <a:gd name="connsiteX15-73" fmla="*/ 4790752 w 8763215"/>
              <a:gd name="connsiteY15-74" fmla="*/ 4063999 h 4063999"/>
              <a:gd name="connsiteX16-75" fmla="*/ 677347 w 8763215"/>
              <a:gd name="connsiteY16-76" fmla="*/ 4063999 h 4063999"/>
              <a:gd name="connsiteX17-77" fmla="*/ 0 w 8763215"/>
              <a:gd name="connsiteY17-78" fmla="*/ 3386652 h 4063999"/>
              <a:gd name="connsiteX18-79" fmla="*/ 0 w 8763215"/>
              <a:gd name="connsiteY18-80" fmla="*/ 3386666 h 4063999"/>
              <a:gd name="connsiteX19-81" fmla="*/ 0 w 8763215"/>
              <a:gd name="connsiteY19-82" fmla="*/ 2370666 h 4063999"/>
              <a:gd name="connsiteX20-83" fmla="*/ 0 w 8763215"/>
              <a:gd name="connsiteY20-84" fmla="*/ 2370666 h 4063999"/>
              <a:gd name="connsiteX21" fmla="*/ 0 w 8763215"/>
              <a:gd name="connsiteY21" fmla="*/ 677347 h 4063999"/>
              <a:gd name="connsiteX0-85" fmla="*/ 0 w 8763215"/>
              <a:gd name="connsiteY0-86" fmla="*/ 677347 h 4063999"/>
              <a:gd name="connsiteX1-87" fmla="*/ 677347 w 8763215"/>
              <a:gd name="connsiteY1-88" fmla="*/ 0 h 4063999"/>
              <a:gd name="connsiteX2-89" fmla="*/ 4790752 w 8763215"/>
              <a:gd name="connsiteY2-90" fmla="*/ 0 h 4063999"/>
              <a:gd name="connsiteX3-91" fmla="*/ 4790752 w 8763215"/>
              <a:gd name="connsiteY3-92" fmla="*/ 0 h 4063999"/>
              <a:gd name="connsiteX4-93" fmla="*/ 6843931 w 8763215"/>
              <a:gd name="connsiteY4-94" fmla="*/ 0 h 4063999"/>
              <a:gd name="connsiteX5-95" fmla="*/ 7535370 w 8763215"/>
              <a:gd name="connsiteY5-96" fmla="*/ 0 h 4063999"/>
              <a:gd name="connsiteX6-97" fmla="*/ 8212717 w 8763215"/>
              <a:gd name="connsiteY6-98" fmla="*/ 677347 h 4063999"/>
              <a:gd name="connsiteX7-99" fmla="*/ 8212717 w 8763215"/>
              <a:gd name="connsiteY7-100" fmla="*/ 2370666 h 4063999"/>
              <a:gd name="connsiteX8-101" fmla="*/ 8763215 w 8763215"/>
              <a:gd name="connsiteY8-102" fmla="*/ 2039965 h 4063999"/>
              <a:gd name="connsiteX9-103" fmla="*/ 8373584 w 8763215"/>
              <a:gd name="connsiteY9-104" fmla="*/ 2641599 h 4063999"/>
              <a:gd name="connsiteX10-105" fmla="*/ 8195784 w 8763215"/>
              <a:gd name="connsiteY10-106" fmla="*/ 2988719 h 4063999"/>
              <a:gd name="connsiteX11-107" fmla="*/ 8048651 w 8763215"/>
              <a:gd name="connsiteY11-108" fmla="*/ 3759199 h 4063999"/>
              <a:gd name="connsiteX12-109" fmla="*/ 7535370 w 8763215"/>
              <a:gd name="connsiteY12-110" fmla="*/ 4063999 h 4063999"/>
              <a:gd name="connsiteX13-111" fmla="*/ 6843931 w 8763215"/>
              <a:gd name="connsiteY13-112" fmla="*/ 4063999 h 4063999"/>
              <a:gd name="connsiteX14-113" fmla="*/ 4790752 w 8763215"/>
              <a:gd name="connsiteY14-114" fmla="*/ 4063999 h 4063999"/>
              <a:gd name="connsiteX15-115" fmla="*/ 4790752 w 8763215"/>
              <a:gd name="connsiteY15-116" fmla="*/ 4063999 h 4063999"/>
              <a:gd name="connsiteX16-117" fmla="*/ 677347 w 8763215"/>
              <a:gd name="connsiteY16-118" fmla="*/ 4063999 h 4063999"/>
              <a:gd name="connsiteX17-119" fmla="*/ 0 w 8763215"/>
              <a:gd name="connsiteY17-120" fmla="*/ 3386652 h 4063999"/>
              <a:gd name="connsiteX18-121" fmla="*/ 0 w 8763215"/>
              <a:gd name="connsiteY18-122" fmla="*/ 3386666 h 4063999"/>
              <a:gd name="connsiteX19-123" fmla="*/ 0 w 8763215"/>
              <a:gd name="connsiteY19-124" fmla="*/ 2370666 h 4063999"/>
              <a:gd name="connsiteX20-125" fmla="*/ 0 w 8763215"/>
              <a:gd name="connsiteY20-126" fmla="*/ 2370666 h 4063999"/>
              <a:gd name="connsiteX21-127" fmla="*/ 0 w 8763215"/>
              <a:gd name="connsiteY21-128" fmla="*/ 677347 h 4063999"/>
              <a:gd name="connsiteX0-129" fmla="*/ 0 w 8763215"/>
              <a:gd name="connsiteY0-130" fmla="*/ 677347 h 4063999"/>
              <a:gd name="connsiteX1-131" fmla="*/ 677347 w 8763215"/>
              <a:gd name="connsiteY1-132" fmla="*/ 0 h 4063999"/>
              <a:gd name="connsiteX2-133" fmla="*/ 4790752 w 8763215"/>
              <a:gd name="connsiteY2-134" fmla="*/ 0 h 4063999"/>
              <a:gd name="connsiteX3-135" fmla="*/ 4790752 w 8763215"/>
              <a:gd name="connsiteY3-136" fmla="*/ 0 h 4063999"/>
              <a:gd name="connsiteX4-137" fmla="*/ 6843931 w 8763215"/>
              <a:gd name="connsiteY4-138" fmla="*/ 0 h 4063999"/>
              <a:gd name="connsiteX5-139" fmla="*/ 7535370 w 8763215"/>
              <a:gd name="connsiteY5-140" fmla="*/ 0 h 4063999"/>
              <a:gd name="connsiteX6-141" fmla="*/ 8212717 w 8763215"/>
              <a:gd name="connsiteY6-142" fmla="*/ 677347 h 4063999"/>
              <a:gd name="connsiteX7-143" fmla="*/ 8212717 w 8763215"/>
              <a:gd name="connsiteY7-144" fmla="*/ 2370666 h 4063999"/>
              <a:gd name="connsiteX8-145" fmla="*/ 8763215 w 8763215"/>
              <a:gd name="connsiteY8-146" fmla="*/ 2039965 h 4063999"/>
              <a:gd name="connsiteX9-147" fmla="*/ 8373584 w 8763215"/>
              <a:gd name="connsiteY9-148" fmla="*/ 2641599 h 4063999"/>
              <a:gd name="connsiteX10-149" fmla="*/ 8195784 w 8763215"/>
              <a:gd name="connsiteY10-150" fmla="*/ 2988719 h 4063999"/>
              <a:gd name="connsiteX11-151" fmla="*/ 8167184 w 8763215"/>
              <a:gd name="connsiteY11-152" fmla="*/ 3435349 h 4063999"/>
              <a:gd name="connsiteX12-153" fmla="*/ 8048651 w 8763215"/>
              <a:gd name="connsiteY12-154" fmla="*/ 3759199 h 4063999"/>
              <a:gd name="connsiteX13-155" fmla="*/ 7535370 w 8763215"/>
              <a:gd name="connsiteY13-156" fmla="*/ 4063999 h 4063999"/>
              <a:gd name="connsiteX14-157" fmla="*/ 6843931 w 8763215"/>
              <a:gd name="connsiteY14-158" fmla="*/ 4063999 h 4063999"/>
              <a:gd name="connsiteX15-159" fmla="*/ 4790752 w 8763215"/>
              <a:gd name="connsiteY15-160" fmla="*/ 4063999 h 4063999"/>
              <a:gd name="connsiteX16-161" fmla="*/ 4790752 w 8763215"/>
              <a:gd name="connsiteY16-162" fmla="*/ 4063999 h 4063999"/>
              <a:gd name="connsiteX17-163" fmla="*/ 677347 w 8763215"/>
              <a:gd name="connsiteY17-164" fmla="*/ 4063999 h 4063999"/>
              <a:gd name="connsiteX18-165" fmla="*/ 0 w 8763215"/>
              <a:gd name="connsiteY18-166" fmla="*/ 3386652 h 4063999"/>
              <a:gd name="connsiteX19-167" fmla="*/ 0 w 8763215"/>
              <a:gd name="connsiteY19-168" fmla="*/ 3386666 h 4063999"/>
              <a:gd name="connsiteX20-169" fmla="*/ 0 w 8763215"/>
              <a:gd name="connsiteY20-170" fmla="*/ 2370666 h 4063999"/>
              <a:gd name="connsiteX21-171" fmla="*/ 0 w 8763215"/>
              <a:gd name="connsiteY21-172" fmla="*/ 2370666 h 4063999"/>
              <a:gd name="connsiteX22" fmla="*/ 0 w 8763215"/>
              <a:gd name="connsiteY22" fmla="*/ 677347 h 4063999"/>
              <a:gd name="connsiteX0-173" fmla="*/ 0 w 8763215"/>
              <a:gd name="connsiteY0-174" fmla="*/ 677347 h 4063999"/>
              <a:gd name="connsiteX1-175" fmla="*/ 677347 w 8763215"/>
              <a:gd name="connsiteY1-176" fmla="*/ 0 h 4063999"/>
              <a:gd name="connsiteX2-177" fmla="*/ 4790752 w 8763215"/>
              <a:gd name="connsiteY2-178" fmla="*/ 0 h 4063999"/>
              <a:gd name="connsiteX3-179" fmla="*/ 4790752 w 8763215"/>
              <a:gd name="connsiteY3-180" fmla="*/ 0 h 4063999"/>
              <a:gd name="connsiteX4-181" fmla="*/ 6843931 w 8763215"/>
              <a:gd name="connsiteY4-182" fmla="*/ 0 h 4063999"/>
              <a:gd name="connsiteX5-183" fmla="*/ 7535370 w 8763215"/>
              <a:gd name="connsiteY5-184" fmla="*/ 0 h 4063999"/>
              <a:gd name="connsiteX6-185" fmla="*/ 8212717 w 8763215"/>
              <a:gd name="connsiteY6-186" fmla="*/ 677347 h 4063999"/>
              <a:gd name="connsiteX7-187" fmla="*/ 8212717 w 8763215"/>
              <a:gd name="connsiteY7-188" fmla="*/ 2370666 h 4063999"/>
              <a:gd name="connsiteX8-189" fmla="*/ 8763215 w 8763215"/>
              <a:gd name="connsiteY8-190" fmla="*/ 2039965 h 4063999"/>
              <a:gd name="connsiteX9-191" fmla="*/ 8373584 w 8763215"/>
              <a:gd name="connsiteY9-192" fmla="*/ 2641599 h 4063999"/>
              <a:gd name="connsiteX10-193" fmla="*/ 8170384 w 8763215"/>
              <a:gd name="connsiteY10-194" fmla="*/ 2976019 h 4063999"/>
              <a:gd name="connsiteX11-195" fmla="*/ 8167184 w 8763215"/>
              <a:gd name="connsiteY11-196" fmla="*/ 3435349 h 4063999"/>
              <a:gd name="connsiteX12-197" fmla="*/ 8048651 w 8763215"/>
              <a:gd name="connsiteY12-198" fmla="*/ 3759199 h 4063999"/>
              <a:gd name="connsiteX13-199" fmla="*/ 7535370 w 8763215"/>
              <a:gd name="connsiteY13-200" fmla="*/ 4063999 h 4063999"/>
              <a:gd name="connsiteX14-201" fmla="*/ 6843931 w 8763215"/>
              <a:gd name="connsiteY14-202" fmla="*/ 4063999 h 4063999"/>
              <a:gd name="connsiteX15-203" fmla="*/ 4790752 w 8763215"/>
              <a:gd name="connsiteY15-204" fmla="*/ 4063999 h 4063999"/>
              <a:gd name="connsiteX16-205" fmla="*/ 4790752 w 8763215"/>
              <a:gd name="connsiteY16-206" fmla="*/ 4063999 h 4063999"/>
              <a:gd name="connsiteX17-207" fmla="*/ 677347 w 8763215"/>
              <a:gd name="connsiteY17-208" fmla="*/ 4063999 h 4063999"/>
              <a:gd name="connsiteX18-209" fmla="*/ 0 w 8763215"/>
              <a:gd name="connsiteY18-210" fmla="*/ 3386652 h 4063999"/>
              <a:gd name="connsiteX19-211" fmla="*/ 0 w 8763215"/>
              <a:gd name="connsiteY19-212" fmla="*/ 3386666 h 4063999"/>
              <a:gd name="connsiteX20-213" fmla="*/ 0 w 8763215"/>
              <a:gd name="connsiteY20-214" fmla="*/ 2370666 h 4063999"/>
              <a:gd name="connsiteX21-215" fmla="*/ 0 w 8763215"/>
              <a:gd name="connsiteY21-216" fmla="*/ 2370666 h 4063999"/>
              <a:gd name="connsiteX22-217" fmla="*/ 0 w 8763215"/>
              <a:gd name="connsiteY22-218" fmla="*/ 677347 h 4063999"/>
              <a:gd name="connsiteX0-219" fmla="*/ 0 w 8763215"/>
              <a:gd name="connsiteY0-220" fmla="*/ 677347 h 4063999"/>
              <a:gd name="connsiteX1-221" fmla="*/ 677347 w 8763215"/>
              <a:gd name="connsiteY1-222" fmla="*/ 0 h 4063999"/>
              <a:gd name="connsiteX2-223" fmla="*/ 4790752 w 8763215"/>
              <a:gd name="connsiteY2-224" fmla="*/ 0 h 4063999"/>
              <a:gd name="connsiteX3-225" fmla="*/ 4790752 w 8763215"/>
              <a:gd name="connsiteY3-226" fmla="*/ 0 h 4063999"/>
              <a:gd name="connsiteX4-227" fmla="*/ 6843931 w 8763215"/>
              <a:gd name="connsiteY4-228" fmla="*/ 0 h 4063999"/>
              <a:gd name="connsiteX5-229" fmla="*/ 7535370 w 8763215"/>
              <a:gd name="connsiteY5-230" fmla="*/ 0 h 4063999"/>
              <a:gd name="connsiteX6-231" fmla="*/ 8212717 w 8763215"/>
              <a:gd name="connsiteY6-232" fmla="*/ 677347 h 4063999"/>
              <a:gd name="connsiteX7-233" fmla="*/ 8212717 w 8763215"/>
              <a:gd name="connsiteY7-234" fmla="*/ 2370666 h 4063999"/>
              <a:gd name="connsiteX8-235" fmla="*/ 8763215 w 8763215"/>
              <a:gd name="connsiteY8-236" fmla="*/ 2039965 h 4063999"/>
              <a:gd name="connsiteX9-237" fmla="*/ 8373584 w 8763215"/>
              <a:gd name="connsiteY9-238" fmla="*/ 2641599 h 4063999"/>
              <a:gd name="connsiteX10-239" fmla="*/ 8170384 w 8763215"/>
              <a:gd name="connsiteY10-240" fmla="*/ 2976019 h 4063999"/>
              <a:gd name="connsiteX11-241" fmla="*/ 8167184 w 8763215"/>
              <a:gd name="connsiteY11-242" fmla="*/ 3435349 h 4063999"/>
              <a:gd name="connsiteX12-243" fmla="*/ 8048651 w 8763215"/>
              <a:gd name="connsiteY12-244" fmla="*/ 3759199 h 4063999"/>
              <a:gd name="connsiteX13-245" fmla="*/ 7900484 w 8763215"/>
              <a:gd name="connsiteY13-246" fmla="*/ 3936999 h 4063999"/>
              <a:gd name="connsiteX14-247" fmla="*/ 7535370 w 8763215"/>
              <a:gd name="connsiteY14-248" fmla="*/ 4063999 h 4063999"/>
              <a:gd name="connsiteX15-249" fmla="*/ 6843931 w 8763215"/>
              <a:gd name="connsiteY15-250" fmla="*/ 4063999 h 4063999"/>
              <a:gd name="connsiteX16-251" fmla="*/ 4790752 w 8763215"/>
              <a:gd name="connsiteY16-252" fmla="*/ 4063999 h 4063999"/>
              <a:gd name="connsiteX17-253" fmla="*/ 4790752 w 8763215"/>
              <a:gd name="connsiteY17-254" fmla="*/ 4063999 h 4063999"/>
              <a:gd name="connsiteX18-255" fmla="*/ 677347 w 8763215"/>
              <a:gd name="connsiteY18-256" fmla="*/ 4063999 h 4063999"/>
              <a:gd name="connsiteX19-257" fmla="*/ 0 w 8763215"/>
              <a:gd name="connsiteY19-258" fmla="*/ 3386652 h 4063999"/>
              <a:gd name="connsiteX20-259" fmla="*/ 0 w 8763215"/>
              <a:gd name="connsiteY20-260" fmla="*/ 3386666 h 4063999"/>
              <a:gd name="connsiteX21-261" fmla="*/ 0 w 8763215"/>
              <a:gd name="connsiteY21-262" fmla="*/ 2370666 h 4063999"/>
              <a:gd name="connsiteX22-263" fmla="*/ 0 w 8763215"/>
              <a:gd name="connsiteY22-264" fmla="*/ 2370666 h 4063999"/>
              <a:gd name="connsiteX23" fmla="*/ 0 w 8763215"/>
              <a:gd name="connsiteY23" fmla="*/ 677347 h 4063999"/>
              <a:gd name="connsiteX0-265" fmla="*/ 0 w 8763215"/>
              <a:gd name="connsiteY0-266" fmla="*/ 677347 h 4063999"/>
              <a:gd name="connsiteX1-267" fmla="*/ 677347 w 8763215"/>
              <a:gd name="connsiteY1-268" fmla="*/ 0 h 4063999"/>
              <a:gd name="connsiteX2-269" fmla="*/ 4790752 w 8763215"/>
              <a:gd name="connsiteY2-270" fmla="*/ 0 h 4063999"/>
              <a:gd name="connsiteX3-271" fmla="*/ 4790752 w 8763215"/>
              <a:gd name="connsiteY3-272" fmla="*/ 0 h 4063999"/>
              <a:gd name="connsiteX4-273" fmla="*/ 6843931 w 8763215"/>
              <a:gd name="connsiteY4-274" fmla="*/ 0 h 4063999"/>
              <a:gd name="connsiteX5-275" fmla="*/ 7535370 w 8763215"/>
              <a:gd name="connsiteY5-276" fmla="*/ 0 h 4063999"/>
              <a:gd name="connsiteX6-277" fmla="*/ 8212717 w 8763215"/>
              <a:gd name="connsiteY6-278" fmla="*/ 677347 h 4063999"/>
              <a:gd name="connsiteX7-279" fmla="*/ 8212717 w 8763215"/>
              <a:gd name="connsiteY7-280" fmla="*/ 2370666 h 4063999"/>
              <a:gd name="connsiteX8-281" fmla="*/ 8763215 w 8763215"/>
              <a:gd name="connsiteY8-282" fmla="*/ 2039965 h 4063999"/>
              <a:gd name="connsiteX9-283" fmla="*/ 8373584 w 8763215"/>
              <a:gd name="connsiteY9-284" fmla="*/ 2641599 h 4063999"/>
              <a:gd name="connsiteX10-285" fmla="*/ 8170384 w 8763215"/>
              <a:gd name="connsiteY10-286" fmla="*/ 2976019 h 4063999"/>
              <a:gd name="connsiteX11-287" fmla="*/ 8167184 w 8763215"/>
              <a:gd name="connsiteY11-288" fmla="*/ 3435349 h 4063999"/>
              <a:gd name="connsiteX12-289" fmla="*/ 8067701 w 8763215"/>
              <a:gd name="connsiteY12-290" fmla="*/ 3759199 h 4063999"/>
              <a:gd name="connsiteX13-291" fmla="*/ 7900484 w 8763215"/>
              <a:gd name="connsiteY13-292" fmla="*/ 3936999 h 4063999"/>
              <a:gd name="connsiteX14-293" fmla="*/ 7535370 w 8763215"/>
              <a:gd name="connsiteY14-294" fmla="*/ 4063999 h 4063999"/>
              <a:gd name="connsiteX15-295" fmla="*/ 6843931 w 8763215"/>
              <a:gd name="connsiteY15-296" fmla="*/ 4063999 h 4063999"/>
              <a:gd name="connsiteX16-297" fmla="*/ 4790752 w 8763215"/>
              <a:gd name="connsiteY16-298" fmla="*/ 4063999 h 4063999"/>
              <a:gd name="connsiteX17-299" fmla="*/ 4790752 w 8763215"/>
              <a:gd name="connsiteY17-300" fmla="*/ 4063999 h 4063999"/>
              <a:gd name="connsiteX18-301" fmla="*/ 677347 w 8763215"/>
              <a:gd name="connsiteY18-302" fmla="*/ 4063999 h 4063999"/>
              <a:gd name="connsiteX19-303" fmla="*/ 0 w 8763215"/>
              <a:gd name="connsiteY19-304" fmla="*/ 3386652 h 4063999"/>
              <a:gd name="connsiteX20-305" fmla="*/ 0 w 8763215"/>
              <a:gd name="connsiteY20-306" fmla="*/ 3386666 h 4063999"/>
              <a:gd name="connsiteX21-307" fmla="*/ 0 w 8763215"/>
              <a:gd name="connsiteY21-308" fmla="*/ 2370666 h 4063999"/>
              <a:gd name="connsiteX22-309" fmla="*/ 0 w 8763215"/>
              <a:gd name="connsiteY22-310" fmla="*/ 2370666 h 4063999"/>
              <a:gd name="connsiteX23-311" fmla="*/ 0 w 8763215"/>
              <a:gd name="connsiteY23-312" fmla="*/ 677347 h 4063999"/>
              <a:gd name="connsiteX0-313" fmla="*/ 0 w 8763215"/>
              <a:gd name="connsiteY0-314" fmla="*/ 677347 h 4063999"/>
              <a:gd name="connsiteX1-315" fmla="*/ 677347 w 8763215"/>
              <a:gd name="connsiteY1-316" fmla="*/ 0 h 4063999"/>
              <a:gd name="connsiteX2-317" fmla="*/ 4790752 w 8763215"/>
              <a:gd name="connsiteY2-318" fmla="*/ 0 h 4063999"/>
              <a:gd name="connsiteX3-319" fmla="*/ 4790752 w 8763215"/>
              <a:gd name="connsiteY3-320" fmla="*/ 0 h 4063999"/>
              <a:gd name="connsiteX4-321" fmla="*/ 6843931 w 8763215"/>
              <a:gd name="connsiteY4-322" fmla="*/ 0 h 4063999"/>
              <a:gd name="connsiteX5-323" fmla="*/ 7535370 w 8763215"/>
              <a:gd name="connsiteY5-324" fmla="*/ 0 h 4063999"/>
              <a:gd name="connsiteX6-325" fmla="*/ 8212717 w 8763215"/>
              <a:gd name="connsiteY6-326" fmla="*/ 677347 h 4063999"/>
              <a:gd name="connsiteX7-327" fmla="*/ 8212717 w 8763215"/>
              <a:gd name="connsiteY7-328" fmla="*/ 2370666 h 4063999"/>
              <a:gd name="connsiteX8-329" fmla="*/ 8763215 w 8763215"/>
              <a:gd name="connsiteY8-330" fmla="*/ 2039965 h 4063999"/>
              <a:gd name="connsiteX9-331" fmla="*/ 8373584 w 8763215"/>
              <a:gd name="connsiteY9-332" fmla="*/ 2641599 h 4063999"/>
              <a:gd name="connsiteX10-333" fmla="*/ 8170384 w 8763215"/>
              <a:gd name="connsiteY10-334" fmla="*/ 2976019 h 4063999"/>
              <a:gd name="connsiteX11-335" fmla="*/ 8154484 w 8763215"/>
              <a:gd name="connsiteY11-336" fmla="*/ 3473449 h 4063999"/>
              <a:gd name="connsiteX12-337" fmla="*/ 8067701 w 8763215"/>
              <a:gd name="connsiteY12-338" fmla="*/ 3759199 h 4063999"/>
              <a:gd name="connsiteX13-339" fmla="*/ 7900484 w 8763215"/>
              <a:gd name="connsiteY13-340" fmla="*/ 3936999 h 4063999"/>
              <a:gd name="connsiteX14-341" fmla="*/ 7535370 w 8763215"/>
              <a:gd name="connsiteY14-342" fmla="*/ 4063999 h 4063999"/>
              <a:gd name="connsiteX15-343" fmla="*/ 6843931 w 8763215"/>
              <a:gd name="connsiteY15-344" fmla="*/ 4063999 h 4063999"/>
              <a:gd name="connsiteX16-345" fmla="*/ 4790752 w 8763215"/>
              <a:gd name="connsiteY16-346" fmla="*/ 4063999 h 4063999"/>
              <a:gd name="connsiteX17-347" fmla="*/ 4790752 w 8763215"/>
              <a:gd name="connsiteY17-348" fmla="*/ 4063999 h 4063999"/>
              <a:gd name="connsiteX18-349" fmla="*/ 677347 w 8763215"/>
              <a:gd name="connsiteY18-350" fmla="*/ 4063999 h 4063999"/>
              <a:gd name="connsiteX19-351" fmla="*/ 0 w 8763215"/>
              <a:gd name="connsiteY19-352" fmla="*/ 3386652 h 4063999"/>
              <a:gd name="connsiteX20-353" fmla="*/ 0 w 8763215"/>
              <a:gd name="connsiteY20-354" fmla="*/ 3386666 h 4063999"/>
              <a:gd name="connsiteX21-355" fmla="*/ 0 w 8763215"/>
              <a:gd name="connsiteY21-356" fmla="*/ 2370666 h 4063999"/>
              <a:gd name="connsiteX22-357" fmla="*/ 0 w 8763215"/>
              <a:gd name="connsiteY22-358" fmla="*/ 2370666 h 4063999"/>
              <a:gd name="connsiteX23-359" fmla="*/ 0 w 8763215"/>
              <a:gd name="connsiteY23-360" fmla="*/ 677347 h 4063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127" y="connsiteY21-128"/>
              </a:cxn>
              <a:cxn ang="0">
                <a:pos x="connsiteX22-217" y="connsiteY22-218"/>
              </a:cxn>
              <a:cxn ang="0">
                <a:pos x="connsiteX23-311" y="connsiteY23-312"/>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p:cNvSpPr txBox="1"/>
          <p:nvPr/>
        </p:nvSpPr>
        <p:spPr>
          <a:xfrm>
            <a:off x="3993681" y="2567881"/>
            <a:ext cx="7746357" cy="2426335"/>
          </a:xfrm>
          <a:prstGeom prst="rect">
            <a:avLst/>
          </a:prstGeom>
          <a:noFill/>
        </p:spPr>
        <p:txBody>
          <a:bodyPr wrap="square">
            <a:spAutoFit/>
          </a:bodyPr>
          <a:lstStyle/>
          <a:p>
            <a:pPr lvl="0" algn="just">
              <a:lnSpc>
                <a:spcPct val="115000"/>
              </a:lnSpc>
              <a:spcAft>
                <a:spcPts val="800"/>
              </a:spcAft>
              <a:tabLst>
                <a:tab pos="2286000" algn="l"/>
              </a:tabLst>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Các liền chị chít khăn đen, má đỏ hồng, ngồi trên những phiến đá xanh tập hát.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HANH TÂM"/>
          <p:cNvPicPr>
            <a:picLocks noChangeAspect="1"/>
          </p:cNvPicPr>
          <p:nvPr/>
        </p:nvPicPr>
        <p:blipFill>
          <a:blip r:embed="rId1">
            <a:duotone>
              <a:schemeClr val="accent2">
                <a:shade val="45000"/>
                <a:satMod val="135000"/>
              </a:schemeClr>
              <a:prstClr val="white"/>
            </a:duotone>
          </a:blip>
          <a:stretch>
            <a:fillRect/>
          </a:stretch>
        </p:blipFill>
        <p:spPr>
          <a:xfrm>
            <a:off x="206913" y="475931"/>
            <a:ext cx="11803574" cy="127932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34134" y="717510"/>
            <a:ext cx="11289728" cy="851879"/>
            <a:chOff x="445311" y="1969270"/>
            <a:chExt cx="11289728" cy="851879"/>
          </a:xfrm>
        </p:grpSpPr>
        <p:sp>
          <p:nvSpPr>
            <p:cNvPr id="5" name="TextBox 4"/>
            <p:cNvSpPr txBox="1"/>
            <p:nvPr/>
          </p:nvSpPr>
          <p:spPr>
            <a:xfrm>
              <a:off x="1287948" y="2108199"/>
              <a:ext cx="104470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rPr>
                <a:t>Nói vài điều em biết về một môn nghệ thuật ở nước ta. </a:t>
              </a:r>
              <a:endParaRPr kumimoji="0" lang="en-GB"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endParaRPr>
            </a:p>
          </p:txBody>
        </p:sp>
        <p:sp>
          <p:nvSpPr>
            <p:cNvPr id="6" name="Freeform 10"/>
            <p:cNvSpPr/>
            <p:nvPr/>
          </p:nvSpPr>
          <p:spPr>
            <a:xfrm>
              <a:off x="445311" y="1969270"/>
              <a:ext cx="850089" cy="851879"/>
            </a:xfrm>
            <a:custGeom>
              <a:avLst/>
              <a:gdLst/>
              <a:ahLst/>
              <a:cxnLst/>
              <a:rect l="l" t="t" r="r" b="b"/>
              <a:pathLst>
                <a:path w="2619277" h="2550521">
                  <a:moveTo>
                    <a:pt x="0" y="0"/>
                  </a:moveTo>
                  <a:lnTo>
                    <a:pt x="2619277" y="0"/>
                  </a:lnTo>
                  <a:lnTo>
                    <a:pt x="2619277" y="2550521"/>
                  </a:lnTo>
                  <a:lnTo>
                    <a:pt x="0" y="25505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4"/>
          <a:stretch>
            <a:fillRect/>
          </a:stretch>
        </p:blipFill>
        <p:spPr>
          <a:xfrm>
            <a:off x="212724" y="2591117"/>
            <a:ext cx="11909343" cy="3423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2430" y="318135"/>
            <a:ext cx="11144250" cy="1802765"/>
            <a:chOff x="368220" y="1227077"/>
            <a:chExt cx="11691811" cy="947578"/>
          </a:xfrm>
        </p:grpSpPr>
        <p:sp>
          <p:nvSpPr>
            <p:cNvPr id="3" name="Rectangle: Rounded Corners 20"/>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p:cNvSpPr txBox="1"/>
            <p:nvPr/>
          </p:nvSpPr>
          <p:spPr>
            <a:xfrm>
              <a:off x="382781" y="1410674"/>
              <a:ext cx="11455561" cy="69491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 Trưởng dạy các liền chị hát mỗi điệu quan họ dưới đây ra sao?</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8" name="Oval 7"/>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
          <a:stretch>
            <a:fillRect/>
          </a:stretch>
        </p:blipFill>
        <p:spPr>
          <a:xfrm>
            <a:off x="403225" y="2661285"/>
            <a:ext cx="10922635" cy="2999740"/>
          </a:xfrm>
          <a:prstGeom prst="rect">
            <a:avLst/>
          </a:prstGeom>
        </p:spPr>
      </p:pic>
      <p:sp>
        <p:nvSpPr>
          <p:cNvPr id="11" name="Speech Bubble: Rectangle with Corners Rounded 4"/>
          <p:cNvSpPr/>
          <p:nvPr/>
        </p:nvSpPr>
        <p:spPr>
          <a:xfrm>
            <a:off x="406400" y="2313940"/>
            <a:ext cx="11556365" cy="4131945"/>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1" fmla="*/ 0 w 8763215"/>
              <a:gd name="connsiteY0-2" fmla="*/ 677347 h 4063999"/>
              <a:gd name="connsiteX1-3" fmla="*/ 677347 w 8763215"/>
              <a:gd name="connsiteY1-4" fmla="*/ 0 h 4063999"/>
              <a:gd name="connsiteX2-5" fmla="*/ 4790752 w 8763215"/>
              <a:gd name="connsiteY2-6" fmla="*/ 0 h 4063999"/>
              <a:gd name="connsiteX3-7" fmla="*/ 4790752 w 8763215"/>
              <a:gd name="connsiteY3-8" fmla="*/ 0 h 4063999"/>
              <a:gd name="connsiteX4-9" fmla="*/ 6843931 w 8763215"/>
              <a:gd name="connsiteY4-10" fmla="*/ 0 h 4063999"/>
              <a:gd name="connsiteX5-11" fmla="*/ 7535370 w 8763215"/>
              <a:gd name="connsiteY5-12" fmla="*/ 0 h 4063999"/>
              <a:gd name="connsiteX6-13" fmla="*/ 8212717 w 8763215"/>
              <a:gd name="connsiteY6-14" fmla="*/ 677347 h 4063999"/>
              <a:gd name="connsiteX7-15" fmla="*/ 8212717 w 8763215"/>
              <a:gd name="connsiteY7-16" fmla="*/ 2370666 h 4063999"/>
              <a:gd name="connsiteX8-17" fmla="*/ 8763215 w 8763215"/>
              <a:gd name="connsiteY8-18" fmla="*/ 2039965 h 4063999"/>
              <a:gd name="connsiteX9-19" fmla="*/ 8212717 w 8763215"/>
              <a:gd name="connsiteY9-20" fmla="*/ 3386666 h 4063999"/>
              <a:gd name="connsiteX10-21" fmla="*/ 8195784 w 8763215"/>
              <a:gd name="connsiteY10-22" fmla="*/ 2988719 h 4063999"/>
              <a:gd name="connsiteX11-23" fmla="*/ 7535370 w 8763215"/>
              <a:gd name="connsiteY11-24" fmla="*/ 4063999 h 4063999"/>
              <a:gd name="connsiteX12-25" fmla="*/ 6843931 w 8763215"/>
              <a:gd name="connsiteY12-26" fmla="*/ 4063999 h 4063999"/>
              <a:gd name="connsiteX13-27" fmla="*/ 4790752 w 8763215"/>
              <a:gd name="connsiteY13-28" fmla="*/ 4063999 h 4063999"/>
              <a:gd name="connsiteX14-29" fmla="*/ 4790752 w 8763215"/>
              <a:gd name="connsiteY14-30" fmla="*/ 4063999 h 4063999"/>
              <a:gd name="connsiteX15-31" fmla="*/ 677347 w 8763215"/>
              <a:gd name="connsiteY15-32" fmla="*/ 4063999 h 4063999"/>
              <a:gd name="connsiteX16-33" fmla="*/ 0 w 8763215"/>
              <a:gd name="connsiteY16-34" fmla="*/ 3386652 h 4063999"/>
              <a:gd name="connsiteX17-35" fmla="*/ 0 w 8763215"/>
              <a:gd name="connsiteY17-36" fmla="*/ 3386666 h 4063999"/>
              <a:gd name="connsiteX18-37" fmla="*/ 0 w 8763215"/>
              <a:gd name="connsiteY18-38" fmla="*/ 2370666 h 4063999"/>
              <a:gd name="connsiteX19-39" fmla="*/ 0 w 8763215"/>
              <a:gd name="connsiteY19-40" fmla="*/ 2370666 h 4063999"/>
              <a:gd name="connsiteX20-41" fmla="*/ 0 w 8763215"/>
              <a:gd name="connsiteY20-42" fmla="*/ 677347 h 4063999"/>
              <a:gd name="connsiteX0-43" fmla="*/ 0 w 8763215"/>
              <a:gd name="connsiteY0-44" fmla="*/ 677347 h 4063999"/>
              <a:gd name="connsiteX1-45" fmla="*/ 677347 w 8763215"/>
              <a:gd name="connsiteY1-46" fmla="*/ 0 h 4063999"/>
              <a:gd name="connsiteX2-47" fmla="*/ 4790752 w 8763215"/>
              <a:gd name="connsiteY2-48" fmla="*/ 0 h 4063999"/>
              <a:gd name="connsiteX3-49" fmla="*/ 4790752 w 8763215"/>
              <a:gd name="connsiteY3-50" fmla="*/ 0 h 4063999"/>
              <a:gd name="connsiteX4-51" fmla="*/ 6843931 w 8763215"/>
              <a:gd name="connsiteY4-52" fmla="*/ 0 h 4063999"/>
              <a:gd name="connsiteX5-53" fmla="*/ 7535370 w 8763215"/>
              <a:gd name="connsiteY5-54" fmla="*/ 0 h 4063999"/>
              <a:gd name="connsiteX6-55" fmla="*/ 8212717 w 8763215"/>
              <a:gd name="connsiteY6-56" fmla="*/ 677347 h 4063999"/>
              <a:gd name="connsiteX7-57" fmla="*/ 8212717 w 8763215"/>
              <a:gd name="connsiteY7-58" fmla="*/ 2370666 h 4063999"/>
              <a:gd name="connsiteX8-59" fmla="*/ 8763215 w 8763215"/>
              <a:gd name="connsiteY8-60" fmla="*/ 2039965 h 4063999"/>
              <a:gd name="connsiteX9-61" fmla="*/ 8212717 w 8763215"/>
              <a:gd name="connsiteY9-62" fmla="*/ 3386666 h 4063999"/>
              <a:gd name="connsiteX10-63" fmla="*/ 8195784 w 8763215"/>
              <a:gd name="connsiteY10-64" fmla="*/ 2988719 h 4063999"/>
              <a:gd name="connsiteX11-65" fmla="*/ 8048651 w 8763215"/>
              <a:gd name="connsiteY11-66" fmla="*/ 3759199 h 4063999"/>
              <a:gd name="connsiteX12-67" fmla="*/ 7535370 w 8763215"/>
              <a:gd name="connsiteY12-68" fmla="*/ 4063999 h 4063999"/>
              <a:gd name="connsiteX13-69" fmla="*/ 6843931 w 8763215"/>
              <a:gd name="connsiteY13-70" fmla="*/ 4063999 h 4063999"/>
              <a:gd name="connsiteX14-71" fmla="*/ 4790752 w 8763215"/>
              <a:gd name="connsiteY14-72" fmla="*/ 4063999 h 4063999"/>
              <a:gd name="connsiteX15-73" fmla="*/ 4790752 w 8763215"/>
              <a:gd name="connsiteY15-74" fmla="*/ 4063999 h 4063999"/>
              <a:gd name="connsiteX16-75" fmla="*/ 677347 w 8763215"/>
              <a:gd name="connsiteY16-76" fmla="*/ 4063999 h 4063999"/>
              <a:gd name="connsiteX17-77" fmla="*/ 0 w 8763215"/>
              <a:gd name="connsiteY17-78" fmla="*/ 3386652 h 4063999"/>
              <a:gd name="connsiteX18-79" fmla="*/ 0 w 8763215"/>
              <a:gd name="connsiteY18-80" fmla="*/ 3386666 h 4063999"/>
              <a:gd name="connsiteX19-81" fmla="*/ 0 w 8763215"/>
              <a:gd name="connsiteY19-82" fmla="*/ 2370666 h 4063999"/>
              <a:gd name="connsiteX20-83" fmla="*/ 0 w 8763215"/>
              <a:gd name="connsiteY20-84" fmla="*/ 2370666 h 4063999"/>
              <a:gd name="connsiteX21" fmla="*/ 0 w 8763215"/>
              <a:gd name="connsiteY21" fmla="*/ 677347 h 4063999"/>
              <a:gd name="connsiteX0-85" fmla="*/ 0 w 8763215"/>
              <a:gd name="connsiteY0-86" fmla="*/ 677347 h 4063999"/>
              <a:gd name="connsiteX1-87" fmla="*/ 677347 w 8763215"/>
              <a:gd name="connsiteY1-88" fmla="*/ 0 h 4063999"/>
              <a:gd name="connsiteX2-89" fmla="*/ 4790752 w 8763215"/>
              <a:gd name="connsiteY2-90" fmla="*/ 0 h 4063999"/>
              <a:gd name="connsiteX3-91" fmla="*/ 4790752 w 8763215"/>
              <a:gd name="connsiteY3-92" fmla="*/ 0 h 4063999"/>
              <a:gd name="connsiteX4-93" fmla="*/ 6843931 w 8763215"/>
              <a:gd name="connsiteY4-94" fmla="*/ 0 h 4063999"/>
              <a:gd name="connsiteX5-95" fmla="*/ 7535370 w 8763215"/>
              <a:gd name="connsiteY5-96" fmla="*/ 0 h 4063999"/>
              <a:gd name="connsiteX6-97" fmla="*/ 8212717 w 8763215"/>
              <a:gd name="connsiteY6-98" fmla="*/ 677347 h 4063999"/>
              <a:gd name="connsiteX7-99" fmla="*/ 8212717 w 8763215"/>
              <a:gd name="connsiteY7-100" fmla="*/ 2370666 h 4063999"/>
              <a:gd name="connsiteX8-101" fmla="*/ 8763215 w 8763215"/>
              <a:gd name="connsiteY8-102" fmla="*/ 2039965 h 4063999"/>
              <a:gd name="connsiteX9-103" fmla="*/ 8373584 w 8763215"/>
              <a:gd name="connsiteY9-104" fmla="*/ 2641599 h 4063999"/>
              <a:gd name="connsiteX10-105" fmla="*/ 8195784 w 8763215"/>
              <a:gd name="connsiteY10-106" fmla="*/ 2988719 h 4063999"/>
              <a:gd name="connsiteX11-107" fmla="*/ 8048651 w 8763215"/>
              <a:gd name="connsiteY11-108" fmla="*/ 3759199 h 4063999"/>
              <a:gd name="connsiteX12-109" fmla="*/ 7535370 w 8763215"/>
              <a:gd name="connsiteY12-110" fmla="*/ 4063999 h 4063999"/>
              <a:gd name="connsiteX13-111" fmla="*/ 6843931 w 8763215"/>
              <a:gd name="connsiteY13-112" fmla="*/ 4063999 h 4063999"/>
              <a:gd name="connsiteX14-113" fmla="*/ 4790752 w 8763215"/>
              <a:gd name="connsiteY14-114" fmla="*/ 4063999 h 4063999"/>
              <a:gd name="connsiteX15-115" fmla="*/ 4790752 w 8763215"/>
              <a:gd name="connsiteY15-116" fmla="*/ 4063999 h 4063999"/>
              <a:gd name="connsiteX16-117" fmla="*/ 677347 w 8763215"/>
              <a:gd name="connsiteY16-118" fmla="*/ 4063999 h 4063999"/>
              <a:gd name="connsiteX17-119" fmla="*/ 0 w 8763215"/>
              <a:gd name="connsiteY17-120" fmla="*/ 3386652 h 4063999"/>
              <a:gd name="connsiteX18-121" fmla="*/ 0 w 8763215"/>
              <a:gd name="connsiteY18-122" fmla="*/ 3386666 h 4063999"/>
              <a:gd name="connsiteX19-123" fmla="*/ 0 w 8763215"/>
              <a:gd name="connsiteY19-124" fmla="*/ 2370666 h 4063999"/>
              <a:gd name="connsiteX20-125" fmla="*/ 0 w 8763215"/>
              <a:gd name="connsiteY20-126" fmla="*/ 2370666 h 4063999"/>
              <a:gd name="connsiteX21-127" fmla="*/ 0 w 8763215"/>
              <a:gd name="connsiteY21-128" fmla="*/ 677347 h 4063999"/>
              <a:gd name="connsiteX0-129" fmla="*/ 0 w 8763215"/>
              <a:gd name="connsiteY0-130" fmla="*/ 677347 h 4063999"/>
              <a:gd name="connsiteX1-131" fmla="*/ 677347 w 8763215"/>
              <a:gd name="connsiteY1-132" fmla="*/ 0 h 4063999"/>
              <a:gd name="connsiteX2-133" fmla="*/ 4790752 w 8763215"/>
              <a:gd name="connsiteY2-134" fmla="*/ 0 h 4063999"/>
              <a:gd name="connsiteX3-135" fmla="*/ 4790752 w 8763215"/>
              <a:gd name="connsiteY3-136" fmla="*/ 0 h 4063999"/>
              <a:gd name="connsiteX4-137" fmla="*/ 6843931 w 8763215"/>
              <a:gd name="connsiteY4-138" fmla="*/ 0 h 4063999"/>
              <a:gd name="connsiteX5-139" fmla="*/ 7535370 w 8763215"/>
              <a:gd name="connsiteY5-140" fmla="*/ 0 h 4063999"/>
              <a:gd name="connsiteX6-141" fmla="*/ 8212717 w 8763215"/>
              <a:gd name="connsiteY6-142" fmla="*/ 677347 h 4063999"/>
              <a:gd name="connsiteX7-143" fmla="*/ 8212717 w 8763215"/>
              <a:gd name="connsiteY7-144" fmla="*/ 2370666 h 4063999"/>
              <a:gd name="connsiteX8-145" fmla="*/ 8763215 w 8763215"/>
              <a:gd name="connsiteY8-146" fmla="*/ 2039965 h 4063999"/>
              <a:gd name="connsiteX9-147" fmla="*/ 8373584 w 8763215"/>
              <a:gd name="connsiteY9-148" fmla="*/ 2641599 h 4063999"/>
              <a:gd name="connsiteX10-149" fmla="*/ 8195784 w 8763215"/>
              <a:gd name="connsiteY10-150" fmla="*/ 2988719 h 4063999"/>
              <a:gd name="connsiteX11-151" fmla="*/ 8167184 w 8763215"/>
              <a:gd name="connsiteY11-152" fmla="*/ 3435349 h 4063999"/>
              <a:gd name="connsiteX12-153" fmla="*/ 8048651 w 8763215"/>
              <a:gd name="connsiteY12-154" fmla="*/ 3759199 h 4063999"/>
              <a:gd name="connsiteX13-155" fmla="*/ 7535370 w 8763215"/>
              <a:gd name="connsiteY13-156" fmla="*/ 4063999 h 4063999"/>
              <a:gd name="connsiteX14-157" fmla="*/ 6843931 w 8763215"/>
              <a:gd name="connsiteY14-158" fmla="*/ 4063999 h 4063999"/>
              <a:gd name="connsiteX15-159" fmla="*/ 4790752 w 8763215"/>
              <a:gd name="connsiteY15-160" fmla="*/ 4063999 h 4063999"/>
              <a:gd name="connsiteX16-161" fmla="*/ 4790752 w 8763215"/>
              <a:gd name="connsiteY16-162" fmla="*/ 4063999 h 4063999"/>
              <a:gd name="connsiteX17-163" fmla="*/ 677347 w 8763215"/>
              <a:gd name="connsiteY17-164" fmla="*/ 4063999 h 4063999"/>
              <a:gd name="connsiteX18-165" fmla="*/ 0 w 8763215"/>
              <a:gd name="connsiteY18-166" fmla="*/ 3386652 h 4063999"/>
              <a:gd name="connsiteX19-167" fmla="*/ 0 w 8763215"/>
              <a:gd name="connsiteY19-168" fmla="*/ 3386666 h 4063999"/>
              <a:gd name="connsiteX20-169" fmla="*/ 0 w 8763215"/>
              <a:gd name="connsiteY20-170" fmla="*/ 2370666 h 4063999"/>
              <a:gd name="connsiteX21-171" fmla="*/ 0 w 8763215"/>
              <a:gd name="connsiteY21-172" fmla="*/ 2370666 h 4063999"/>
              <a:gd name="connsiteX22" fmla="*/ 0 w 8763215"/>
              <a:gd name="connsiteY22" fmla="*/ 677347 h 4063999"/>
              <a:gd name="connsiteX0-173" fmla="*/ 0 w 8763215"/>
              <a:gd name="connsiteY0-174" fmla="*/ 677347 h 4063999"/>
              <a:gd name="connsiteX1-175" fmla="*/ 677347 w 8763215"/>
              <a:gd name="connsiteY1-176" fmla="*/ 0 h 4063999"/>
              <a:gd name="connsiteX2-177" fmla="*/ 4790752 w 8763215"/>
              <a:gd name="connsiteY2-178" fmla="*/ 0 h 4063999"/>
              <a:gd name="connsiteX3-179" fmla="*/ 4790752 w 8763215"/>
              <a:gd name="connsiteY3-180" fmla="*/ 0 h 4063999"/>
              <a:gd name="connsiteX4-181" fmla="*/ 6843931 w 8763215"/>
              <a:gd name="connsiteY4-182" fmla="*/ 0 h 4063999"/>
              <a:gd name="connsiteX5-183" fmla="*/ 7535370 w 8763215"/>
              <a:gd name="connsiteY5-184" fmla="*/ 0 h 4063999"/>
              <a:gd name="connsiteX6-185" fmla="*/ 8212717 w 8763215"/>
              <a:gd name="connsiteY6-186" fmla="*/ 677347 h 4063999"/>
              <a:gd name="connsiteX7-187" fmla="*/ 8212717 w 8763215"/>
              <a:gd name="connsiteY7-188" fmla="*/ 2370666 h 4063999"/>
              <a:gd name="connsiteX8-189" fmla="*/ 8763215 w 8763215"/>
              <a:gd name="connsiteY8-190" fmla="*/ 2039965 h 4063999"/>
              <a:gd name="connsiteX9-191" fmla="*/ 8373584 w 8763215"/>
              <a:gd name="connsiteY9-192" fmla="*/ 2641599 h 4063999"/>
              <a:gd name="connsiteX10-193" fmla="*/ 8170384 w 8763215"/>
              <a:gd name="connsiteY10-194" fmla="*/ 2976019 h 4063999"/>
              <a:gd name="connsiteX11-195" fmla="*/ 8167184 w 8763215"/>
              <a:gd name="connsiteY11-196" fmla="*/ 3435349 h 4063999"/>
              <a:gd name="connsiteX12-197" fmla="*/ 8048651 w 8763215"/>
              <a:gd name="connsiteY12-198" fmla="*/ 3759199 h 4063999"/>
              <a:gd name="connsiteX13-199" fmla="*/ 7535370 w 8763215"/>
              <a:gd name="connsiteY13-200" fmla="*/ 4063999 h 4063999"/>
              <a:gd name="connsiteX14-201" fmla="*/ 6843931 w 8763215"/>
              <a:gd name="connsiteY14-202" fmla="*/ 4063999 h 4063999"/>
              <a:gd name="connsiteX15-203" fmla="*/ 4790752 w 8763215"/>
              <a:gd name="connsiteY15-204" fmla="*/ 4063999 h 4063999"/>
              <a:gd name="connsiteX16-205" fmla="*/ 4790752 w 8763215"/>
              <a:gd name="connsiteY16-206" fmla="*/ 4063999 h 4063999"/>
              <a:gd name="connsiteX17-207" fmla="*/ 677347 w 8763215"/>
              <a:gd name="connsiteY17-208" fmla="*/ 4063999 h 4063999"/>
              <a:gd name="connsiteX18-209" fmla="*/ 0 w 8763215"/>
              <a:gd name="connsiteY18-210" fmla="*/ 3386652 h 4063999"/>
              <a:gd name="connsiteX19-211" fmla="*/ 0 w 8763215"/>
              <a:gd name="connsiteY19-212" fmla="*/ 3386666 h 4063999"/>
              <a:gd name="connsiteX20-213" fmla="*/ 0 w 8763215"/>
              <a:gd name="connsiteY20-214" fmla="*/ 2370666 h 4063999"/>
              <a:gd name="connsiteX21-215" fmla="*/ 0 w 8763215"/>
              <a:gd name="connsiteY21-216" fmla="*/ 2370666 h 4063999"/>
              <a:gd name="connsiteX22-217" fmla="*/ 0 w 8763215"/>
              <a:gd name="connsiteY22-218" fmla="*/ 677347 h 4063999"/>
              <a:gd name="connsiteX0-219" fmla="*/ 0 w 8763215"/>
              <a:gd name="connsiteY0-220" fmla="*/ 677347 h 4063999"/>
              <a:gd name="connsiteX1-221" fmla="*/ 677347 w 8763215"/>
              <a:gd name="connsiteY1-222" fmla="*/ 0 h 4063999"/>
              <a:gd name="connsiteX2-223" fmla="*/ 4790752 w 8763215"/>
              <a:gd name="connsiteY2-224" fmla="*/ 0 h 4063999"/>
              <a:gd name="connsiteX3-225" fmla="*/ 4790752 w 8763215"/>
              <a:gd name="connsiteY3-226" fmla="*/ 0 h 4063999"/>
              <a:gd name="connsiteX4-227" fmla="*/ 6843931 w 8763215"/>
              <a:gd name="connsiteY4-228" fmla="*/ 0 h 4063999"/>
              <a:gd name="connsiteX5-229" fmla="*/ 7535370 w 8763215"/>
              <a:gd name="connsiteY5-230" fmla="*/ 0 h 4063999"/>
              <a:gd name="connsiteX6-231" fmla="*/ 8212717 w 8763215"/>
              <a:gd name="connsiteY6-232" fmla="*/ 677347 h 4063999"/>
              <a:gd name="connsiteX7-233" fmla="*/ 8212717 w 8763215"/>
              <a:gd name="connsiteY7-234" fmla="*/ 2370666 h 4063999"/>
              <a:gd name="connsiteX8-235" fmla="*/ 8763215 w 8763215"/>
              <a:gd name="connsiteY8-236" fmla="*/ 2039965 h 4063999"/>
              <a:gd name="connsiteX9-237" fmla="*/ 8373584 w 8763215"/>
              <a:gd name="connsiteY9-238" fmla="*/ 2641599 h 4063999"/>
              <a:gd name="connsiteX10-239" fmla="*/ 8170384 w 8763215"/>
              <a:gd name="connsiteY10-240" fmla="*/ 2976019 h 4063999"/>
              <a:gd name="connsiteX11-241" fmla="*/ 8167184 w 8763215"/>
              <a:gd name="connsiteY11-242" fmla="*/ 3435349 h 4063999"/>
              <a:gd name="connsiteX12-243" fmla="*/ 8048651 w 8763215"/>
              <a:gd name="connsiteY12-244" fmla="*/ 3759199 h 4063999"/>
              <a:gd name="connsiteX13-245" fmla="*/ 7900484 w 8763215"/>
              <a:gd name="connsiteY13-246" fmla="*/ 3936999 h 4063999"/>
              <a:gd name="connsiteX14-247" fmla="*/ 7535370 w 8763215"/>
              <a:gd name="connsiteY14-248" fmla="*/ 4063999 h 4063999"/>
              <a:gd name="connsiteX15-249" fmla="*/ 6843931 w 8763215"/>
              <a:gd name="connsiteY15-250" fmla="*/ 4063999 h 4063999"/>
              <a:gd name="connsiteX16-251" fmla="*/ 4790752 w 8763215"/>
              <a:gd name="connsiteY16-252" fmla="*/ 4063999 h 4063999"/>
              <a:gd name="connsiteX17-253" fmla="*/ 4790752 w 8763215"/>
              <a:gd name="connsiteY17-254" fmla="*/ 4063999 h 4063999"/>
              <a:gd name="connsiteX18-255" fmla="*/ 677347 w 8763215"/>
              <a:gd name="connsiteY18-256" fmla="*/ 4063999 h 4063999"/>
              <a:gd name="connsiteX19-257" fmla="*/ 0 w 8763215"/>
              <a:gd name="connsiteY19-258" fmla="*/ 3386652 h 4063999"/>
              <a:gd name="connsiteX20-259" fmla="*/ 0 w 8763215"/>
              <a:gd name="connsiteY20-260" fmla="*/ 3386666 h 4063999"/>
              <a:gd name="connsiteX21-261" fmla="*/ 0 w 8763215"/>
              <a:gd name="connsiteY21-262" fmla="*/ 2370666 h 4063999"/>
              <a:gd name="connsiteX22-263" fmla="*/ 0 w 8763215"/>
              <a:gd name="connsiteY22-264" fmla="*/ 2370666 h 4063999"/>
              <a:gd name="connsiteX23" fmla="*/ 0 w 8763215"/>
              <a:gd name="connsiteY23" fmla="*/ 677347 h 4063999"/>
              <a:gd name="connsiteX0-265" fmla="*/ 0 w 8763215"/>
              <a:gd name="connsiteY0-266" fmla="*/ 677347 h 4063999"/>
              <a:gd name="connsiteX1-267" fmla="*/ 677347 w 8763215"/>
              <a:gd name="connsiteY1-268" fmla="*/ 0 h 4063999"/>
              <a:gd name="connsiteX2-269" fmla="*/ 4790752 w 8763215"/>
              <a:gd name="connsiteY2-270" fmla="*/ 0 h 4063999"/>
              <a:gd name="connsiteX3-271" fmla="*/ 4790752 w 8763215"/>
              <a:gd name="connsiteY3-272" fmla="*/ 0 h 4063999"/>
              <a:gd name="connsiteX4-273" fmla="*/ 6843931 w 8763215"/>
              <a:gd name="connsiteY4-274" fmla="*/ 0 h 4063999"/>
              <a:gd name="connsiteX5-275" fmla="*/ 7535370 w 8763215"/>
              <a:gd name="connsiteY5-276" fmla="*/ 0 h 4063999"/>
              <a:gd name="connsiteX6-277" fmla="*/ 8212717 w 8763215"/>
              <a:gd name="connsiteY6-278" fmla="*/ 677347 h 4063999"/>
              <a:gd name="connsiteX7-279" fmla="*/ 8212717 w 8763215"/>
              <a:gd name="connsiteY7-280" fmla="*/ 2370666 h 4063999"/>
              <a:gd name="connsiteX8-281" fmla="*/ 8763215 w 8763215"/>
              <a:gd name="connsiteY8-282" fmla="*/ 2039965 h 4063999"/>
              <a:gd name="connsiteX9-283" fmla="*/ 8373584 w 8763215"/>
              <a:gd name="connsiteY9-284" fmla="*/ 2641599 h 4063999"/>
              <a:gd name="connsiteX10-285" fmla="*/ 8170384 w 8763215"/>
              <a:gd name="connsiteY10-286" fmla="*/ 2976019 h 4063999"/>
              <a:gd name="connsiteX11-287" fmla="*/ 8167184 w 8763215"/>
              <a:gd name="connsiteY11-288" fmla="*/ 3435349 h 4063999"/>
              <a:gd name="connsiteX12-289" fmla="*/ 8067701 w 8763215"/>
              <a:gd name="connsiteY12-290" fmla="*/ 3759199 h 4063999"/>
              <a:gd name="connsiteX13-291" fmla="*/ 7900484 w 8763215"/>
              <a:gd name="connsiteY13-292" fmla="*/ 3936999 h 4063999"/>
              <a:gd name="connsiteX14-293" fmla="*/ 7535370 w 8763215"/>
              <a:gd name="connsiteY14-294" fmla="*/ 4063999 h 4063999"/>
              <a:gd name="connsiteX15-295" fmla="*/ 6843931 w 8763215"/>
              <a:gd name="connsiteY15-296" fmla="*/ 4063999 h 4063999"/>
              <a:gd name="connsiteX16-297" fmla="*/ 4790752 w 8763215"/>
              <a:gd name="connsiteY16-298" fmla="*/ 4063999 h 4063999"/>
              <a:gd name="connsiteX17-299" fmla="*/ 4790752 w 8763215"/>
              <a:gd name="connsiteY17-300" fmla="*/ 4063999 h 4063999"/>
              <a:gd name="connsiteX18-301" fmla="*/ 677347 w 8763215"/>
              <a:gd name="connsiteY18-302" fmla="*/ 4063999 h 4063999"/>
              <a:gd name="connsiteX19-303" fmla="*/ 0 w 8763215"/>
              <a:gd name="connsiteY19-304" fmla="*/ 3386652 h 4063999"/>
              <a:gd name="connsiteX20-305" fmla="*/ 0 w 8763215"/>
              <a:gd name="connsiteY20-306" fmla="*/ 3386666 h 4063999"/>
              <a:gd name="connsiteX21-307" fmla="*/ 0 w 8763215"/>
              <a:gd name="connsiteY21-308" fmla="*/ 2370666 h 4063999"/>
              <a:gd name="connsiteX22-309" fmla="*/ 0 w 8763215"/>
              <a:gd name="connsiteY22-310" fmla="*/ 2370666 h 4063999"/>
              <a:gd name="connsiteX23-311" fmla="*/ 0 w 8763215"/>
              <a:gd name="connsiteY23-312" fmla="*/ 677347 h 4063999"/>
              <a:gd name="connsiteX0-313" fmla="*/ 0 w 8763215"/>
              <a:gd name="connsiteY0-314" fmla="*/ 677347 h 4063999"/>
              <a:gd name="connsiteX1-315" fmla="*/ 677347 w 8763215"/>
              <a:gd name="connsiteY1-316" fmla="*/ 0 h 4063999"/>
              <a:gd name="connsiteX2-317" fmla="*/ 4790752 w 8763215"/>
              <a:gd name="connsiteY2-318" fmla="*/ 0 h 4063999"/>
              <a:gd name="connsiteX3-319" fmla="*/ 4790752 w 8763215"/>
              <a:gd name="connsiteY3-320" fmla="*/ 0 h 4063999"/>
              <a:gd name="connsiteX4-321" fmla="*/ 6843931 w 8763215"/>
              <a:gd name="connsiteY4-322" fmla="*/ 0 h 4063999"/>
              <a:gd name="connsiteX5-323" fmla="*/ 7535370 w 8763215"/>
              <a:gd name="connsiteY5-324" fmla="*/ 0 h 4063999"/>
              <a:gd name="connsiteX6-325" fmla="*/ 8212717 w 8763215"/>
              <a:gd name="connsiteY6-326" fmla="*/ 677347 h 4063999"/>
              <a:gd name="connsiteX7-327" fmla="*/ 8212717 w 8763215"/>
              <a:gd name="connsiteY7-328" fmla="*/ 2370666 h 4063999"/>
              <a:gd name="connsiteX8-329" fmla="*/ 8763215 w 8763215"/>
              <a:gd name="connsiteY8-330" fmla="*/ 2039965 h 4063999"/>
              <a:gd name="connsiteX9-331" fmla="*/ 8373584 w 8763215"/>
              <a:gd name="connsiteY9-332" fmla="*/ 2641599 h 4063999"/>
              <a:gd name="connsiteX10-333" fmla="*/ 8170384 w 8763215"/>
              <a:gd name="connsiteY10-334" fmla="*/ 2976019 h 4063999"/>
              <a:gd name="connsiteX11-335" fmla="*/ 8154484 w 8763215"/>
              <a:gd name="connsiteY11-336" fmla="*/ 3473449 h 4063999"/>
              <a:gd name="connsiteX12-337" fmla="*/ 8067701 w 8763215"/>
              <a:gd name="connsiteY12-338" fmla="*/ 3759199 h 4063999"/>
              <a:gd name="connsiteX13-339" fmla="*/ 7900484 w 8763215"/>
              <a:gd name="connsiteY13-340" fmla="*/ 3936999 h 4063999"/>
              <a:gd name="connsiteX14-341" fmla="*/ 7535370 w 8763215"/>
              <a:gd name="connsiteY14-342" fmla="*/ 4063999 h 4063999"/>
              <a:gd name="connsiteX15-343" fmla="*/ 6843931 w 8763215"/>
              <a:gd name="connsiteY15-344" fmla="*/ 4063999 h 4063999"/>
              <a:gd name="connsiteX16-345" fmla="*/ 4790752 w 8763215"/>
              <a:gd name="connsiteY16-346" fmla="*/ 4063999 h 4063999"/>
              <a:gd name="connsiteX17-347" fmla="*/ 4790752 w 8763215"/>
              <a:gd name="connsiteY17-348" fmla="*/ 4063999 h 4063999"/>
              <a:gd name="connsiteX18-349" fmla="*/ 677347 w 8763215"/>
              <a:gd name="connsiteY18-350" fmla="*/ 4063999 h 4063999"/>
              <a:gd name="connsiteX19-351" fmla="*/ 0 w 8763215"/>
              <a:gd name="connsiteY19-352" fmla="*/ 3386652 h 4063999"/>
              <a:gd name="connsiteX20-353" fmla="*/ 0 w 8763215"/>
              <a:gd name="connsiteY20-354" fmla="*/ 3386666 h 4063999"/>
              <a:gd name="connsiteX21-355" fmla="*/ 0 w 8763215"/>
              <a:gd name="connsiteY21-356" fmla="*/ 2370666 h 4063999"/>
              <a:gd name="connsiteX22-357" fmla="*/ 0 w 8763215"/>
              <a:gd name="connsiteY22-358" fmla="*/ 2370666 h 4063999"/>
              <a:gd name="connsiteX23-359" fmla="*/ 0 w 8763215"/>
              <a:gd name="connsiteY23-360" fmla="*/ 677347 h 4063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127" y="connsiteY21-128"/>
              </a:cxn>
              <a:cxn ang="0">
                <a:pos x="connsiteX22-217" y="connsiteY22-218"/>
              </a:cxn>
              <a:cxn ang="0">
                <a:pos x="connsiteX23-311" y="connsiteY23-312"/>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800"/>
              </a:spcAft>
              <a:tabLst>
                <a:tab pos="2286000" algn="l"/>
              </a:tabLst>
            </a:pP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705485" y="2476500"/>
            <a:ext cx="10240010" cy="3969385"/>
          </a:xfrm>
          <a:prstGeom prst="rect">
            <a:avLst/>
          </a:prstGeom>
          <a:noFill/>
        </p:spPr>
        <p:txBody>
          <a:bodyPr wrap="square" rtlCol="0">
            <a:spAutoFit/>
          </a:bodyPr>
          <a:lstStyle/>
          <a:p>
            <a:pPr lvl="0" algn="just">
              <a:lnSpc>
                <a:spcPct val="100000"/>
              </a:lnSpc>
              <a:spcBef>
                <a:spcPts val="0"/>
              </a:spcBef>
              <a:spcAft>
                <a:spcPts val="0"/>
              </a:spcAft>
              <a:tabLst>
                <a:tab pos="2286000" algn="l"/>
              </a:tabLst>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Bà Trưởng dạy các liền chị hát mỗi điệu quan họ:</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00000"/>
              </a:lnSpc>
              <a:spcBef>
                <a:spcPts val="0"/>
              </a:spcBef>
              <a:spcAft>
                <a:spcPts val="0"/>
              </a:spcAft>
              <a:buFont typeface="Arial" panose="020B0604020202020204" pitchFamily="34" charset="0"/>
              <a:buChar char="•"/>
              <a:tabLst>
                <a:tab pos="2286000" algn="l"/>
              </a:tabLst>
            </a:pP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Ngỏ lời: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phải hát với giọng thẹn thùng, e ấp, tiếng hát phải như nước suối thượng nguồn, róc rách, từ từ, nhưng trong vắt, tinh khôi và hứa hẹn một dòng cuồn cuộn.</a:t>
            </a:r>
            <a:endPar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00000"/>
              </a:lnSpc>
              <a:spcBef>
                <a:spcPts val="0"/>
              </a:spcBef>
              <a:spcAft>
                <a:spcPts val="0"/>
              </a:spcAft>
              <a:buFont typeface="Arial" panose="020B0604020202020204" pitchFamily="34" charset="0"/>
              <a:buChar char="•"/>
              <a:tabLst>
                <a:tab pos="2286000" algn="l"/>
              </a:tabLst>
            </a:pP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Thương nhau: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phải hát nồng cháy, thiết tha; dạy các chị từ cách lấy hơi, nhả chữ tròn vành rõ tiếng, đến cách ngân rung luyến láy âm thanh.</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00000"/>
              </a:lnSpc>
              <a:spcBef>
                <a:spcPts val="0"/>
              </a:spcBef>
              <a:spcAft>
                <a:spcPts val="0"/>
              </a:spcAft>
              <a:buFont typeface="Arial" panose="020B0604020202020204" pitchFamily="34" charset="0"/>
              <a:buChar char="•"/>
              <a:tabLst>
                <a:tab pos="2286000" algn="l"/>
              </a:tabLst>
            </a:pP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Giã bạn: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hát với giọng lưu luyến, dùng dằng, đau đầu, nghe buồn biết chừng nào!</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770" y="1842411"/>
            <a:ext cx="2309254" cy="70040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Giã bạn</a:t>
            </a:r>
            <a:endPar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3413417" y="2041451"/>
            <a:ext cx="8009529" cy="534035"/>
          </a:xfrm>
          <a:prstGeom prst="rect">
            <a:avLst/>
          </a:prstGeom>
          <a:noFill/>
        </p:spPr>
        <p:txBody>
          <a:bodyPr wrap="square" rtlCol="0">
            <a:spAutoFit/>
          </a:bodyPr>
          <a:lstStyle/>
          <a:p>
            <a:pPr lvl="0" algn="just">
              <a:lnSpc>
                <a:spcPct val="80000"/>
              </a:lnSpc>
            </a:pPr>
            <a:r>
              <a:rPr lang="en-US" sz="3600" b="1">
                <a:solidFill>
                  <a:prstClr val="black"/>
                </a:solidFill>
                <a:latin typeface="Cambria" panose="02040503050406030204" pitchFamily="18" charset="0"/>
                <a:ea typeface="Cambria" panose="02040503050406030204" pitchFamily="18" charset="0"/>
              </a:rPr>
              <a:t>từ giã bạn khi hội đã tan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1"/>
          <p:cNvSpPr txBox="1"/>
          <p:nvPr/>
        </p:nvSpPr>
        <p:spPr>
          <a:xfrm>
            <a:off x="526152" y="3741696"/>
            <a:ext cx="2648607" cy="1445260"/>
          </a:xfrm>
          <a:prstGeom prst="rect">
            <a:avLst/>
          </a:prstGeom>
          <a:noFill/>
        </p:spPr>
        <p:txBody>
          <a:bodyPr wrap="square" rtlCol="0">
            <a:spAutoFit/>
          </a:bodyPr>
          <a:p>
            <a:pPr lvl="0" algn="ctr"/>
            <a:r>
              <a:rPr lang="vi-VN" sz="4400" b="1">
                <a:solidFill>
                  <a:srgbClr val="00B0F0"/>
                </a:solidFill>
                <a:latin typeface="Cambria" panose="02040503050406030204" pitchFamily="18" charset="0"/>
                <a:ea typeface="Cambria" panose="02040503050406030204" pitchFamily="18" charset="0"/>
              </a:rPr>
              <a:t>Lấy hơi, nhả chữ</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5" name="TextBox 3"/>
          <p:cNvSpPr txBox="1"/>
          <p:nvPr/>
        </p:nvSpPr>
        <p:spPr>
          <a:xfrm>
            <a:off x="3452152" y="3331136"/>
            <a:ext cx="8009529" cy="2862322"/>
          </a:xfrm>
          <a:prstGeom prst="rect">
            <a:avLst/>
          </a:prstGeom>
          <a:noFill/>
        </p:spPr>
        <p:txBody>
          <a:bodyPr wrap="square" rtlCol="0">
            <a:spAutoFit/>
          </a:bodyPr>
          <a:p>
            <a:pPr lvl="0" algn="just"/>
            <a:r>
              <a:rPr lang="vi-VN" sz="3600" b="1" dirty="0">
                <a:solidFill>
                  <a:prstClr val="black"/>
                </a:solidFill>
                <a:latin typeface="Cambria" panose="02040503050406030204" pitchFamily="18" charset="0"/>
                <a:ea typeface="Cambria" panose="02040503050406030204" pitchFamily="18" charset="0"/>
              </a:rPr>
              <a:t>(kĩ thuật hát trong loại hình sân khấu) lấy hơi là dùng hơi thở đấy âm thanh ra sao cho phù hợp với yêu cầu của bài hát. Nhả chữ là cách thể hiện khuôn miệng để pháy ra rõ lời.</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2605" y="140348"/>
            <a:ext cx="9867265" cy="1529714"/>
            <a:chOff x="-1703514" y="1295927"/>
            <a:chExt cx="13763418" cy="714037"/>
          </a:xfrm>
        </p:grpSpPr>
        <p:sp>
          <p:nvSpPr>
            <p:cNvPr id="3" name="Rectangle: Rounded Corners 20"/>
            <p:cNvSpPr/>
            <p:nvPr/>
          </p:nvSpPr>
          <p:spPr>
            <a:xfrm>
              <a:off x="-1703514" y="1295927"/>
              <a:ext cx="13763418" cy="714037"/>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p:cNvSpPr txBox="1"/>
            <p:nvPr/>
          </p:nvSpPr>
          <p:spPr>
            <a:xfrm>
              <a:off x="-1570654" y="1351058"/>
              <a:ext cx="13526927" cy="61711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Những chi tiết dưới đây giúp em hiểu điều gì về nhân vật “tôi”?</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5" name="Oval 4"/>
          <p:cNvSpPr/>
          <p:nvPr/>
        </p:nvSpPr>
        <p:spPr>
          <a:xfrm>
            <a:off x="841631" y="51418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a:t>
            </a:r>
            <a:endPar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
          <a:stretch>
            <a:fillRect/>
          </a:stretch>
        </p:blipFill>
        <p:spPr>
          <a:xfrm>
            <a:off x="239395" y="2245995"/>
            <a:ext cx="11706225" cy="3535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clrChange>
              <a:clrFrom>
                <a:srgbClr val="EDEEEE">
                  <a:alpha val="100000"/>
                </a:srgbClr>
              </a:clrFrom>
              <a:clrTo>
                <a:srgbClr val="EDEEEE">
                  <a:alpha val="100000"/>
                  <a:alpha val="0"/>
                </a:srgbClr>
              </a:clrTo>
            </a:clrChange>
            <a:lum contrast="12000"/>
          </a:blip>
          <a:srcRect b="67631"/>
          <a:stretch>
            <a:fillRect/>
          </a:stretch>
        </p:blipFill>
        <p:spPr>
          <a:xfrm>
            <a:off x="239395" y="360045"/>
            <a:ext cx="11706225" cy="1144270"/>
          </a:xfrm>
          <a:prstGeom prst="rect">
            <a:avLst/>
          </a:prstGeom>
        </p:spPr>
      </p:pic>
      <p:sp>
        <p:nvSpPr>
          <p:cNvPr id="2" name="Text Box 1"/>
          <p:cNvSpPr txBox="1"/>
          <p:nvPr/>
        </p:nvSpPr>
        <p:spPr>
          <a:xfrm>
            <a:off x="1141095" y="1504315"/>
            <a:ext cx="9809480" cy="645160"/>
          </a:xfrm>
          <a:prstGeom prst="rect">
            <a:avLst/>
          </a:prstGeom>
          <a:noFill/>
        </p:spPr>
        <p:txBody>
          <a:bodyPr wrap="square" rtlCol="0" anchor="t">
            <a:spAutoFit/>
          </a:bodyPr>
          <a:p>
            <a:pPr marL="0" marR="30480" algn="just">
              <a:lnSpc>
                <a:spcPct val="10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sym typeface="Wingdings" panose="05000000000000000000" charset="0"/>
              </a:rPr>
              <a:t> </a:t>
            </a:r>
            <a:r>
              <a:rPr lang="en-US" sz="3600" dirty="0" err="1">
                <a:solidFill>
                  <a:srgbClr val="FF0000"/>
                </a:solidFill>
                <a:effectLst/>
                <a:latin typeface="Cambria" panose="02040503050406030204" pitchFamily="18" charset="0"/>
                <a:ea typeface="Cambria" panose="02040503050406030204" pitchFamily="18" charset="0"/>
                <a:sym typeface="+mn-ea"/>
              </a:rPr>
              <a:t>Nhân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vật</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tôi</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rất</a:t>
            </a:r>
            <a:r>
              <a:rPr lang="en-US" sz="3600" dirty="0">
                <a:solidFill>
                  <a:srgbClr val="FF0000"/>
                </a:solidFill>
                <a:effectLst/>
                <a:latin typeface="Cambria" panose="02040503050406030204" pitchFamily="18" charset="0"/>
                <a:ea typeface="Cambria" panose="02040503050406030204" pitchFamily="18" charset="0"/>
                <a:sym typeface="+mn-ea"/>
              </a:rPr>
              <a:t> say </a:t>
            </a:r>
            <a:r>
              <a:rPr lang="en-US" sz="3600" dirty="0" err="1">
                <a:solidFill>
                  <a:srgbClr val="FF0000"/>
                </a:solidFill>
                <a:effectLst/>
                <a:latin typeface="Cambria" panose="02040503050406030204" pitchFamily="18" charset="0"/>
                <a:ea typeface="Cambria" panose="02040503050406030204" pitchFamily="18" charset="0"/>
                <a:sym typeface="+mn-ea"/>
              </a:rPr>
              <a:t>mê</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các</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làn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điệu</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quan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họ</a:t>
            </a:r>
            <a:r>
              <a:rPr lang="en-US" sz="3600" dirty="0">
                <a:solidFill>
                  <a:srgbClr val="FF0000"/>
                </a:solidFill>
                <a:effectLst/>
                <a:latin typeface="Cambria" panose="02040503050406030204" pitchFamily="18" charset="0"/>
                <a:ea typeface="Cambria" panose="02040503050406030204" pitchFamily="18" charset="0"/>
                <a:sym typeface="+mn-ea"/>
              </a:rPr>
              <a:t>.</a:t>
            </a:r>
            <a:endParaRPr lang="en-US" sz="3600" dirty="0">
              <a:solidFill>
                <a:srgbClr val="FF0000"/>
              </a:solidFill>
              <a:effectLst/>
              <a:latin typeface="Cambria" panose="02040503050406030204" pitchFamily="18" charset="0"/>
              <a:ea typeface="Cambria" panose="02040503050406030204" pitchFamily="18" charset="0"/>
              <a:sym typeface="+mn-ea"/>
            </a:endParaRPr>
          </a:p>
        </p:txBody>
      </p:sp>
      <p:pic>
        <p:nvPicPr>
          <p:cNvPr id="4" name="Picture 3"/>
          <p:cNvPicPr>
            <a:picLocks noChangeAspect="1"/>
          </p:cNvPicPr>
          <p:nvPr/>
        </p:nvPicPr>
        <p:blipFill>
          <a:blip r:embed="rId1">
            <a:clrChange>
              <a:clrFrom>
                <a:srgbClr val="EDEEEE">
                  <a:alpha val="100000"/>
                </a:srgbClr>
              </a:clrFrom>
              <a:clrTo>
                <a:srgbClr val="EDEEEE">
                  <a:alpha val="100000"/>
                  <a:alpha val="0"/>
                </a:srgbClr>
              </a:clrTo>
            </a:clrChange>
            <a:lum contrast="12000"/>
          </a:blip>
          <a:srcRect l="-217" t="33411" r="217" b="34220"/>
          <a:stretch>
            <a:fillRect/>
          </a:stretch>
        </p:blipFill>
        <p:spPr>
          <a:xfrm>
            <a:off x="213995" y="2208530"/>
            <a:ext cx="11706225" cy="1144270"/>
          </a:xfrm>
          <a:prstGeom prst="rect">
            <a:avLst/>
          </a:prstGeom>
        </p:spPr>
      </p:pic>
      <p:sp>
        <p:nvSpPr>
          <p:cNvPr id="5" name="Text Box 4"/>
          <p:cNvSpPr txBox="1"/>
          <p:nvPr/>
        </p:nvSpPr>
        <p:spPr>
          <a:xfrm>
            <a:off x="1140460" y="3278505"/>
            <a:ext cx="10494645" cy="1198880"/>
          </a:xfrm>
          <a:prstGeom prst="rect">
            <a:avLst/>
          </a:prstGeom>
          <a:noFill/>
        </p:spPr>
        <p:txBody>
          <a:bodyPr wrap="square" rtlCol="0" anchor="t">
            <a:spAutoFit/>
          </a:bodyPr>
          <a:p>
            <a:r>
              <a:rPr lang="en-US" sz="3600" dirty="0" err="1">
                <a:solidFill>
                  <a:srgbClr val="FF0000"/>
                </a:solidFill>
                <a:effectLst/>
                <a:latin typeface="Cambria" panose="02040503050406030204" pitchFamily="18" charset="0"/>
                <a:ea typeface="Cambria" panose="02040503050406030204" pitchFamily="18" charset="0"/>
                <a:sym typeface="Wingdings" panose="05000000000000000000" charset="0"/>
              </a:rPr>
              <a:t> </a:t>
            </a:r>
            <a:r>
              <a:rPr lang="en-US" sz="3600" dirty="0" err="1">
                <a:solidFill>
                  <a:srgbClr val="FF0000"/>
                </a:solidFill>
                <a:effectLst/>
                <a:latin typeface="Cambria" panose="02040503050406030204" pitchFamily="18" charset="0"/>
                <a:ea typeface="Cambria" panose="02040503050406030204" pitchFamily="18" charset="0"/>
                <a:sym typeface="+mn-ea"/>
              </a:rPr>
              <a:t>Các</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làn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điệu</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quan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họ</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để</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lại</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rất</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nhiều</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tình</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cảm</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cảm</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xúc</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trong</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lòng</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nhân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vật</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tôi</a:t>
            </a:r>
            <a:r>
              <a:rPr lang="en-US" sz="3600" dirty="0">
                <a:solidFill>
                  <a:srgbClr val="FF0000"/>
                </a:solidFill>
                <a:effectLst/>
                <a:latin typeface="Cambria" panose="02040503050406030204" pitchFamily="18" charset="0"/>
                <a:ea typeface="Cambria" panose="02040503050406030204" pitchFamily="18" charset="0"/>
                <a:sym typeface="+mn-ea"/>
              </a:rPr>
              <a:t>”</a:t>
            </a:r>
            <a:endParaRPr lang="en-US" sz="3600" dirty="0">
              <a:solidFill>
                <a:srgbClr val="FF0000"/>
              </a:solidFill>
              <a:effectLst/>
              <a:latin typeface="Cambria" panose="02040503050406030204" pitchFamily="18" charset="0"/>
              <a:ea typeface="Cambria" panose="02040503050406030204" pitchFamily="18" charset="0"/>
              <a:sym typeface="+mn-ea"/>
            </a:endParaRPr>
          </a:p>
        </p:txBody>
      </p:sp>
      <p:pic>
        <p:nvPicPr>
          <p:cNvPr id="6" name="Picture 5"/>
          <p:cNvPicPr>
            <a:picLocks noChangeAspect="1"/>
          </p:cNvPicPr>
          <p:nvPr/>
        </p:nvPicPr>
        <p:blipFill>
          <a:blip r:embed="rId1">
            <a:clrChange>
              <a:clrFrom>
                <a:srgbClr val="EDEEEE">
                  <a:alpha val="100000"/>
                </a:srgbClr>
              </a:clrFrom>
              <a:clrTo>
                <a:srgbClr val="EDEEEE">
                  <a:alpha val="100000"/>
                  <a:alpha val="0"/>
                </a:srgbClr>
              </a:clrTo>
            </a:clrChange>
            <a:lum contrast="12000"/>
          </a:blip>
          <a:srcRect t="67190" b="441"/>
          <a:stretch>
            <a:fillRect/>
          </a:stretch>
        </p:blipFill>
        <p:spPr>
          <a:xfrm>
            <a:off x="213995" y="4504690"/>
            <a:ext cx="11706225" cy="1144270"/>
          </a:xfrm>
          <a:prstGeom prst="rect">
            <a:avLst/>
          </a:prstGeom>
        </p:spPr>
      </p:pic>
      <p:sp>
        <p:nvSpPr>
          <p:cNvPr id="7" name="Text Box 6"/>
          <p:cNvSpPr txBox="1"/>
          <p:nvPr/>
        </p:nvSpPr>
        <p:spPr>
          <a:xfrm>
            <a:off x="1141730" y="5467350"/>
            <a:ext cx="9809480" cy="1198880"/>
          </a:xfrm>
          <a:prstGeom prst="rect">
            <a:avLst/>
          </a:prstGeom>
          <a:noFill/>
        </p:spPr>
        <p:txBody>
          <a:bodyPr wrap="square" rtlCol="0" anchor="t">
            <a:spAutoFit/>
          </a:bodyPr>
          <a:p>
            <a:pPr marL="0" marR="30480" algn="just">
              <a:lnSpc>
                <a:spcPct val="10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sym typeface="Wingdings" panose="05000000000000000000" charset="0"/>
              </a:rPr>
              <a:t> </a:t>
            </a:r>
            <a:r>
              <a:rPr lang="en-US" sz="3600" dirty="0" err="1">
                <a:solidFill>
                  <a:srgbClr val="FF0000"/>
                </a:solidFill>
                <a:effectLst/>
                <a:latin typeface="Cambria" panose="02040503050406030204" pitchFamily="18" charset="0"/>
                <a:ea typeface="Cambria" panose="02040503050406030204" pitchFamily="18" charset="0"/>
                <a:sym typeface="+mn-ea"/>
              </a:rPr>
              <a:t>Ước</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mơ</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của</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nhân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vật</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tôi</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là</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sau</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này</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sẽ</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hát</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và</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biểu</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diễn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các</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bài</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dân</a:t>
            </a:r>
            <a:r>
              <a:rPr lang="en-US" sz="3600" dirty="0">
                <a:solidFill>
                  <a:srgbClr val="FF0000"/>
                </a:solidFill>
                <a:effectLst/>
                <a:latin typeface="Cambria" panose="02040503050406030204" pitchFamily="18" charset="0"/>
                <a:ea typeface="Cambria" panose="02040503050406030204" pitchFamily="18" charset="0"/>
                <a:sym typeface="+mn-ea"/>
              </a:rPr>
              <a:t> ca </a:t>
            </a:r>
            <a:r>
              <a:rPr lang="en-US" sz="3600" dirty="0" err="1">
                <a:solidFill>
                  <a:srgbClr val="FF0000"/>
                </a:solidFill>
                <a:effectLst/>
                <a:latin typeface="Cambria" panose="02040503050406030204" pitchFamily="18" charset="0"/>
                <a:ea typeface="Cambria" panose="02040503050406030204" pitchFamily="18" charset="0"/>
                <a:sym typeface="+mn-ea"/>
              </a:rPr>
              <a:t>quan</a:t>
            </a:r>
            <a:r>
              <a:rPr lang="en-US" sz="3600" dirty="0">
                <a:solidFill>
                  <a:srgbClr val="FF0000"/>
                </a:solidFill>
                <a:effectLst/>
                <a:latin typeface="Cambria" panose="02040503050406030204" pitchFamily="18" charset="0"/>
                <a:ea typeface="Cambria" panose="02040503050406030204" pitchFamily="18" charset="0"/>
                <a:sym typeface="+mn-ea"/>
              </a:rPr>
              <a:t> </a:t>
            </a:r>
            <a:r>
              <a:rPr lang="en-US" sz="3600" dirty="0" err="1">
                <a:solidFill>
                  <a:srgbClr val="FF0000"/>
                </a:solidFill>
                <a:effectLst/>
                <a:latin typeface="Cambria" panose="02040503050406030204" pitchFamily="18" charset="0"/>
                <a:ea typeface="Cambria" panose="02040503050406030204" pitchFamily="18" charset="0"/>
                <a:sym typeface="+mn-ea"/>
              </a:rPr>
              <a:t>họ</a:t>
            </a:r>
            <a:r>
              <a:rPr lang="en-US" sz="3600" dirty="0">
                <a:solidFill>
                  <a:srgbClr val="FF0000"/>
                </a:solidFill>
                <a:effectLst/>
                <a:latin typeface="Cambria" panose="02040503050406030204" pitchFamily="18" charset="0"/>
                <a:ea typeface="Cambria" panose="02040503050406030204" pitchFamily="18" charset="0"/>
                <a:sym typeface="+mn-ea"/>
              </a:rPr>
              <a:t>.</a:t>
            </a:r>
            <a:endParaRPr lang="en-US" sz="3600" dirty="0">
              <a:solidFill>
                <a:srgbClr val="FF0000"/>
              </a:solidFill>
              <a:effectLst/>
              <a:latin typeface="Cambria" panose="02040503050406030204" pitchFamily="18" charset="0"/>
              <a:ea typeface="Cambria" panose="020405030504060302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2430" y="318135"/>
            <a:ext cx="11315065" cy="1709432"/>
            <a:chOff x="368220" y="1227077"/>
            <a:chExt cx="11691811" cy="947578"/>
          </a:xfrm>
        </p:grpSpPr>
        <p:sp>
          <p:nvSpPr>
            <p:cNvPr id="3" name="Rectangle: Rounded Corners 20"/>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Hộp Văn bản 107"/>
            <p:cNvSpPr txBox="1"/>
            <p:nvPr/>
          </p:nvSpPr>
          <p:spPr>
            <a:xfrm>
              <a:off x="382781" y="1372070"/>
              <a:ext cx="11455561" cy="664567"/>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Dựa vào tranh minh hoạ và nội dung bài đọc, nêu cảm nhận của em về nghệ thuật hát quan họ.</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8" name="Oval 7"/>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endPar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1" name="Speech Bubble: Rectangle with Corners Rounded 4"/>
          <p:cNvSpPr/>
          <p:nvPr/>
        </p:nvSpPr>
        <p:spPr>
          <a:xfrm>
            <a:off x="290195" y="2341880"/>
            <a:ext cx="10756265" cy="4131945"/>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1" fmla="*/ 0 w 8763215"/>
              <a:gd name="connsiteY0-2" fmla="*/ 677347 h 4063999"/>
              <a:gd name="connsiteX1-3" fmla="*/ 677347 w 8763215"/>
              <a:gd name="connsiteY1-4" fmla="*/ 0 h 4063999"/>
              <a:gd name="connsiteX2-5" fmla="*/ 4790752 w 8763215"/>
              <a:gd name="connsiteY2-6" fmla="*/ 0 h 4063999"/>
              <a:gd name="connsiteX3-7" fmla="*/ 4790752 w 8763215"/>
              <a:gd name="connsiteY3-8" fmla="*/ 0 h 4063999"/>
              <a:gd name="connsiteX4-9" fmla="*/ 6843931 w 8763215"/>
              <a:gd name="connsiteY4-10" fmla="*/ 0 h 4063999"/>
              <a:gd name="connsiteX5-11" fmla="*/ 7535370 w 8763215"/>
              <a:gd name="connsiteY5-12" fmla="*/ 0 h 4063999"/>
              <a:gd name="connsiteX6-13" fmla="*/ 8212717 w 8763215"/>
              <a:gd name="connsiteY6-14" fmla="*/ 677347 h 4063999"/>
              <a:gd name="connsiteX7-15" fmla="*/ 8212717 w 8763215"/>
              <a:gd name="connsiteY7-16" fmla="*/ 2370666 h 4063999"/>
              <a:gd name="connsiteX8-17" fmla="*/ 8763215 w 8763215"/>
              <a:gd name="connsiteY8-18" fmla="*/ 2039965 h 4063999"/>
              <a:gd name="connsiteX9-19" fmla="*/ 8212717 w 8763215"/>
              <a:gd name="connsiteY9-20" fmla="*/ 3386666 h 4063999"/>
              <a:gd name="connsiteX10-21" fmla="*/ 8195784 w 8763215"/>
              <a:gd name="connsiteY10-22" fmla="*/ 2988719 h 4063999"/>
              <a:gd name="connsiteX11-23" fmla="*/ 7535370 w 8763215"/>
              <a:gd name="connsiteY11-24" fmla="*/ 4063999 h 4063999"/>
              <a:gd name="connsiteX12-25" fmla="*/ 6843931 w 8763215"/>
              <a:gd name="connsiteY12-26" fmla="*/ 4063999 h 4063999"/>
              <a:gd name="connsiteX13-27" fmla="*/ 4790752 w 8763215"/>
              <a:gd name="connsiteY13-28" fmla="*/ 4063999 h 4063999"/>
              <a:gd name="connsiteX14-29" fmla="*/ 4790752 w 8763215"/>
              <a:gd name="connsiteY14-30" fmla="*/ 4063999 h 4063999"/>
              <a:gd name="connsiteX15-31" fmla="*/ 677347 w 8763215"/>
              <a:gd name="connsiteY15-32" fmla="*/ 4063999 h 4063999"/>
              <a:gd name="connsiteX16-33" fmla="*/ 0 w 8763215"/>
              <a:gd name="connsiteY16-34" fmla="*/ 3386652 h 4063999"/>
              <a:gd name="connsiteX17-35" fmla="*/ 0 w 8763215"/>
              <a:gd name="connsiteY17-36" fmla="*/ 3386666 h 4063999"/>
              <a:gd name="connsiteX18-37" fmla="*/ 0 w 8763215"/>
              <a:gd name="connsiteY18-38" fmla="*/ 2370666 h 4063999"/>
              <a:gd name="connsiteX19-39" fmla="*/ 0 w 8763215"/>
              <a:gd name="connsiteY19-40" fmla="*/ 2370666 h 4063999"/>
              <a:gd name="connsiteX20-41" fmla="*/ 0 w 8763215"/>
              <a:gd name="connsiteY20-42" fmla="*/ 677347 h 4063999"/>
              <a:gd name="connsiteX0-43" fmla="*/ 0 w 8763215"/>
              <a:gd name="connsiteY0-44" fmla="*/ 677347 h 4063999"/>
              <a:gd name="connsiteX1-45" fmla="*/ 677347 w 8763215"/>
              <a:gd name="connsiteY1-46" fmla="*/ 0 h 4063999"/>
              <a:gd name="connsiteX2-47" fmla="*/ 4790752 w 8763215"/>
              <a:gd name="connsiteY2-48" fmla="*/ 0 h 4063999"/>
              <a:gd name="connsiteX3-49" fmla="*/ 4790752 w 8763215"/>
              <a:gd name="connsiteY3-50" fmla="*/ 0 h 4063999"/>
              <a:gd name="connsiteX4-51" fmla="*/ 6843931 w 8763215"/>
              <a:gd name="connsiteY4-52" fmla="*/ 0 h 4063999"/>
              <a:gd name="connsiteX5-53" fmla="*/ 7535370 w 8763215"/>
              <a:gd name="connsiteY5-54" fmla="*/ 0 h 4063999"/>
              <a:gd name="connsiteX6-55" fmla="*/ 8212717 w 8763215"/>
              <a:gd name="connsiteY6-56" fmla="*/ 677347 h 4063999"/>
              <a:gd name="connsiteX7-57" fmla="*/ 8212717 w 8763215"/>
              <a:gd name="connsiteY7-58" fmla="*/ 2370666 h 4063999"/>
              <a:gd name="connsiteX8-59" fmla="*/ 8763215 w 8763215"/>
              <a:gd name="connsiteY8-60" fmla="*/ 2039965 h 4063999"/>
              <a:gd name="connsiteX9-61" fmla="*/ 8212717 w 8763215"/>
              <a:gd name="connsiteY9-62" fmla="*/ 3386666 h 4063999"/>
              <a:gd name="connsiteX10-63" fmla="*/ 8195784 w 8763215"/>
              <a:gd name="connsiteY10-64" fmla="*/ 2988719 h 4063999"/>
              <a:gd name="connsiteX11-65" fmla="*/ 8048651 w 8763215"/>
              <a:gd name="connsiteY11-66" fmla="*/ 3759199 h 4063999"/>
              <a:gd name="connsiteX12-67" fmla="*/ 7535370 w 8763215"/>
              <a:gd name="connsiteY12-68" fmla="*/ 4063999 h 4063999"/>
              <a:gd name="connsiteX13-69" fmla="*/ 6843931 w 8763215"/>
              <a:gd name="connsiteY13-70" fmla="*/ 4063999 h 4063999"/>
              <a:gd name="connsiteX14-71" fmla="*/ 4790752 w 8763215"/>
              <a:gd name="connsiteY14-72" fmla="*/ 4063999 h 4063999"/>
              <a:gd name="connsiteX15-73" fmla="*/ 4790752 w 8763215"/>
              <a:gd name="connsiteY15-74" fmla="*/ 4063999 h 4063999"/>
              <a:gd name="connsiteX16-75" fmla="*/ 677347 w 8763215"/>
              <a:gd name="connsiteY16-76" fmla="*/ 4063999 h 4063999"/>
              <a:gd name="connsiteX17-77" fmla="*/ 0 w 8763215"/>
              <a:gd name="connsiteY17-78" fmla="*/ 3386652 h 4063999"/>
              <a:gd name="connsiteX18-79" fmla="*/ 0 w 8763215"/>
              <a:gd name="connsiteY18-80" fmla="*/ 3386666 h 4063999"/>
              <a:gd name="connsiteX19-81" fmla="*/ 0 w 8763215"/>
              <a:gd name="connsiteY19-82" fmla="*/ 2370666 h 4063999"/>
              <a:gd name="connsiteX20-83" fmla="*/ 0 w 8763215"/>
              <a:gd name="connsiteY20-84" fmla="*/ 2370666 h 4063999"/>
              <a:gd name="connsiteX21" fmla="*/ 0 w 8763215"/>
              <a:gd name="connsiteY21" fmla="*/ 677347 h 4063999"/>
              <a:gd name="connsiteX0-85" fmla="*/ 0 w 8763215"/>
              <a:gd name="connsiteY0-86" fmla="*/ 677347 h 4063999"/>
              <a:gd name="connsiteX1-87" fmla="*/ 677347 w 8763215"/>
              <a:gd name="connsiteY1-88" fmla="*/ 0 h 4063999"/>
              <a:gd name="connsiteX2-89" fmla="*/ 4790752 w 8763215"/>
              <a:gd name="connsiteY2-90" fmla="*/ 0 h 4063999"/>
              <a:gd name="connsiteX3-91" fmla="*/ 4790752 w 8763215"/>
              <a:gd name="connsiteY3-92" fmla="*/ 0 h 4063999"/>
              <a:gd name="connsiteX4-93" fmla="*/ 6843931 w 8763215"/>
              <a:gd name="connsiteY4-94" fmla="*/ 0 h 4063999"/>
              <a:gd name="connsiteX5-95" fmla="*/ 7535370 w 8763215"/>
              <a:gd name="connsiteY5-96" fmla="*/ 0 h 4063999"/>
              <a:gd name="connsiteX6-97" fmla="*/ 8212717 w 8763215"/>
              <a:gd name="connsiteY6-98" fmla="*/ 677347 h 4063999"/>
              <a:gd name="connsiteX7-99" fmla="*/ 8212717 w 8763215"/>
              <a:gd name="connsiteY7-100" fmla="*/ 2370666 h 4063999"/>
              <a:gd name="connsiteX8-101" fmla="*/ 8763215 w 8763215"/>
              <a:gd name="connsiteY8-102" fmla="*/ 2039965 h 4063999"/>
              <a:gd name="connsiteX9-103" fmla="*/ 8373584 w 8763215"/>
              <a:gd name="connsiteY9-104" fmla="*/ 2641599 h 4063999"/>
              <a:gd name="connsiteX10-105" fmla="*/ 8195784 w 8763215"/>
              <a:gd name="connsiteY10-106" fmla="*/ 2988719 h 4063999"/>
              <a:gd name="connsiteX11-107" fmla="*/ 8048651 w 8763215"/>
              <a:gd name="connsiteY11-108" fmla="*/ 3759199 h 4063999"/>
              <a:gd name="connsiteX12-109" fmla="*/ 7535370 w 8763215"/>
              <a:gd name="connsiteY12-110" fmla="*/ 4063999 h 4063999"/>
              <a:gd name="connsiteX13-111" fmla="*/ 6843931 w 8763215"/>
              <a:gd name="connsiteY13-112" fmla="*/ 4063999 h 4063999"/>
              <a:gd name="connsiteX14-113" fmla="*/ 4790752 w 8763215"/>
              <a:gd name="connsiteY14-114" fmla="*/ 4063999 h 4063999"/>
              <a:gd name="connsiteX15-115" fmla="*/ 4790752 w 8763215"/>
              <a:gd name="connsiteY15-116" fmla="*/ 4063999 h 4063999"/>
              <a:gd name="connsiteX16-117" fmla="*/ 677347 w 8763215"/>
              <a:gd name="connsiteY16-118" fmla="*/ 4063999 h 4063999"/>
              <a:gd name="connsiteX17-119" fmla="*/ 0 w 8763215"/>
              <a:gd name="connsiteY17-120" fmla="*/ 3386652 h 4063999"/>
              <a:gd name="connsiteX18-121" fmla="*/ 0 w 8763215"/>
              <a:gd name="connsiteY18-122" fmla="*/ 3386666 h 4063999"/>
              <a:gd name="connsiteX19-123" fmla="*/ 0 w 8763215"/>
              <a:gd name="connsiteY19-124" fmla="*/ 2370666 h 4063999"/>
              <a:gd name="connsiteX20-125" fmla="*/ 0 w 8763215"/>
              <a:gd name="connsiteY20-126" fmla="*/ 2370666 h 4063999"/>
              <a:gd name="connsiteX21-127" fmla="*/ 0 w 8763215"/>
              <a:gd name="connsiteY21-128" fmla="*/ 677347 h 4063999"/>
              <a:gd name="connsiteX0-129" fmla="*/ 0 w 8763215"/>
              <a:gd name="connsiteY0-130" fmla="*/ 677347 h 4063999"/>
              <a:gd name="connsiteX1-131" fmla="*/ 677347 w 8763215"/>
              <a:gd name="connsiteY1-132" fmla="*/ 0 h 4063999"/>
              <a:gd name="connsiteX2-133" fmla="*/ 4790752 w 8763215"/>
              <a:gd name="connsiteY2-134" fmla="*/ 0 h 4063999"/>
              <a:gd name="connsiteX3-135" fmla="*/ 4790752 w 8763215"/>
              <a:gd name="connsiteY3-136" fmla="*/ 0 h 4063999"/>
              <a:gd name="connsiteX4-137" fmla="*/ 6843931 w 8763215"/>
              <a:gd name="connsiteY4-138" fmla="*/ 0 h 4063999"/>
              <a:gd name="connsiteX5-139" fmla="*/ 7535370 w 8763215"/>
              <a:gd name="connsiteY5-140" fmla="*/ 0 h 4063999"/>
              <a:gd name="connsiteX6-141" fmla="*/ 8212717 w 8763215"/>
              <a:gd name="connsiteY6-142" fmla="*/ 677347 h 4063999"/>
              <a:gd name="connsiteX7-143" fmla="*/ 8212717 w 8763215"/>
              <a:gd name="connsiteY7-144" fmla="*/ 2370666 h 4063999"/>
              <a:gd name="connsiteX8-145" fmla="*/ 8763215 w 8763215"/>
              <a:gd name="connsiteY8-146" fmla="*/ 2039965 h 4063999"/>
              <a:gd name="connsiteX9-147" fmla="*/ 8373584 w 8763215"/>
              <a:gd name="connsiteY9-148" fmla="*/ 2641599 h 4063999"/>
              <a:gd name="connsiteX10-149" fmla="*/ 8195784 w 8763215"/>
              <a:gd name="connsiteY10-150" fmla="*/ 2988719 h 4063999"/>
              <a:gd name="connsiteX11-151" fmla="*/ 8167184 w 8763215"/>
              <a:gd name="connsiteY11-152" fmla="*/ 3435349 h 4063999"/>
              <a:gd name="connsiteX12-153" fmla="*/ 8048651 w 8763215"/>
              <a:gd name="connsiteY12-154" fmla="*/ 3759199 h 4063999"/>
              <a:gd name="connsiteX13-155" fmla="*/ 7535370 w 8763215"/>
              <a:gd name="connsiteY13-156" fmla="*/ 4063999 h 4063999"/>
              <a:gd name="connsiteX14-157" fmla="*/ 6843931 w 8763215"/>
              <a:gd name="connsiteY14-158" fmla="*/ 4063999 h 4063999"/>
              <a:gd name="connsiteX15-159" fmla="*/ 4790752 w 8763215"/>
              <a:gd name="connsiteY15-160" fmla="*/ 4063999 h 4063999"/>
              <a:gd name="connsiteX16-161" fmla="*/ 4790752 w 8763215"/>
              <a:gd name="connsiteY16-162" fmla="*/ 4063999 h 4063999"/>
              <a:gd name="connsiteX17-163" fmla="*/ 677347 w 8763215"/>
              <a:gd name="connsiteY17-164" fmla="*/ 4063999 h 4063999"/>
              <a:gd name="connsiteX18-165" fmla="*/ 0 w 8763215"/>
              <a:gd name="connsiteY18-166" fmla="*/ 3386652 h 4063999"/>
              <a:gd name="connsiteX19-167" fmla="*/ 0 w 8763215"/>
              <a:gd name="connsiteY19-168" fmla="*/ 3386666 h 4063999"/>
              <a:gd name="connsiteX20-169" fmla="*/ 0 w 8763215"/>
              <a:gd name="connsiteY20-170" fmla="*/ 2370666 h 4063999"/>
              <a:gd name="connsiteX21-171" fmla="*/ 0 w 8763215"/>
              <a:gd name="connsiteY21-172" fmla="*/ 2370666 h 4063999"/>
              <a:gd name="connsiteX22" fmla="*/ 0 w 8763215"/>
              <a:gd name="connsiteY22" fmla="*/ 677347 h 4063999"/>
              <a:gd name="connsiteX0-173" fmla="*/ 0 w 8763215"/>
              <a:gd name="connsiteY0-174" fmla="*/ 677347 h 4063999"/>
              <a:gd name="connsiteX1-175" fmla="*/ 677347 w 8763215"/>
              <a:gd name="connsiteY1-176" fmla="*/ 0 h 4063999"/>
              <a:gd name="connsiteX2-177" fmla="*/ 4790752 w 8763215"/>
              <a:gd name="connsiteY2-178" fmla="*/ 0 h 4063999"/>
              <a:gd name="connsiteX3-179" fmla="*/ 4790752 w 8763215"/>
              <a:gd name="connsiteY3-180" fmla="*/ 0 h 4063999"/>
              <a:gd name="connsiteX4-181" fmla="*/ 6843931 w 8763215"/>
              <a:gd name="connsiteY4-182" fmla="*/ 0 h 4063999"/>
              <a:gd name="connsiteX5-183" fmla="*/ 7535370 w 8763215"/>
              <a:gd name="connsiteY5-184" fmla="*/ 0 h 4063999"/>
              <a:gd name="connsiteX6-185" fmla="*/ 8212717 w 8763215"/>
              <a:gd name="connsiteY6-186" fmla="*/ 677347 h 4063999"/>
              <a:gd name="connsiteX7-187" fmla="*/ 8212717 w 8763215"/>
              <a:gd name="connsiteY7-188" fmla="*/ 2370666 h 4063999"/>
              <a:gd name="connsiteX8-189" fmla="*/ 8763215 w 8763215"/>
              <a:gd name="connsiteY8-190" fmla="*/ 2039965 h 4063999"/>
              <a:gd name="connsiteX9-191" fmla="*/ 8373584 w 8763215"/>
              <a:gd name="connsiteY9-192" fmla="*/ 2641599 h 4063999"/>
              <a:gd name="connsiteX10-193" fmla="*/ 8170384 w 8763215"/>
              <a:gd name="connsiteY10-194" fmla="*/ 2976019 h 4063999"/>
              <a:gd name="connsiteX11-195" fmla="*/ 8167184 w 8763215"/>
              <a:gd name="connsiteY11-196" fmla="*/ 3435349 h 4063999"/>
              <a:gd name="connsiteX12-197" fmla="*/ 8048651 w 8763215"/>
              <a:gd name="connsiteY12-198" fmla="*/ 3759199 h 4063999"/>
              <a:gd name="connsiteX13-199" fmla="*/ 7535370 w 8763215"/>
              <a:gd name="connsiteY13-200" fmla="*/ 4063999 h 4063999"/>
              <a:gd name="connsiteX14-201" fmla="*/ 6843931 w 8763215"/>
              <a:gd name="connsiteY14-202" fmla="*/ 4063999 h 4063999"/>
              <a:gd name="connsiteX15-203" fmla="*/ 4790752 w 8763215"/>
              <a:gd name="connsiteY15-204" fmla="*/ 4063999 h 4063999"/>
              <a:gd name="connsiteX16-205" fmla="*/ 4790752 w 8763215"/>
              <a:gd name="connsiteY16-206" fmla="*/ 4063999 h 4063999"/>
              <a:gd name="connsiteX17-207" fmla="*/ 677347 w 8763215"/>
              <a:gd name="connsiteY17-208" fmla="*/ 4063999 h 4063999"/>
              <a:gd name="connsiteX18-209" fmla="*/ 0 w 8763215"/>
              <a:gd name="connsiteY18-210" fmla="*/ 3386652 h 4063999"/>
              <a:gd name="connsiteX19-211" fmla="*/ 0 w 8763215"/>
              <a:gd name="connsiteY19-212" fmla="*/ 3386666 h 4063999"/>
              <a:gd name="connsiteX20-213" fmla="*/ 0 w 8763215"/>
              <a:gd name="connsiteY20-214" fmla="*/ 2370666 h 4063999"/>
              <a:gd name="connsiteX21-215" fmla="*/ 0 w 8763215"/>
              <a:gd name="connsiteY21-216" fmla="*/ 2370666 h 4063999"/>
              <a:gd name="connsiteX22-217" fmla="*/ 0 w 8763215"/>
              <a:gd name="connsiteY22-218" fmla="*/ 677347 h 4063999"/>
              <a:gd name="connsiteX0-219" fmla="*/ 0 w 8763215"/>
              <a:gd name="connsiteY0-220" fmla="*/ 677347 h 4063999"/>
              <a:gd name="connsiteX1-221" fmla="*/ 677347 w 8763215"/>
              <a:gd name="connsiteY1-222" fmla="*/ 0 h 4063999"/>
              <a:gd name="connsiteX2-223" fmla="*/ 4790752 w 8763215"/>
              <a:gd name="connsiteY2-224" fmla="*/ 0 h 4063999"/>
              <a:gd name="connsiteX3-225" fmla="*/ 4790752 w 8763215"/>
              <a:gd name="connsiteY3-226" fmla="*/ 0 h 4063999"/>
              <a:gd name="connsiteX4-227" fmla="*/ 6843931 w 8763215"/>
              <a:gd name="connsiteY4-228" fmla="*/ 0 h 4063999"/>
              <a:gd name="connsiteX5-229" fmla="*/ 7535370 w 8763215"/>
              <a:gd name="connsiteY5-230" fmla="*/ 0 h 4063999"/>
              <a:gd name="connsiteX6-231" fmla="*/ 8212717 w 8763215"/>
              <a:gd name="connsiteY6-232" fmla="*/ 677347 h 4063999"/>
              <a:gd name="connsiteX7-233" fmla="*/ 8212717 w 8763215"/>
              <a:gd name="connsiteY7-234" fmla="*/ 2370666 h 4063999"/>
              <a:gd name="connsiteX8-235" fmla="*/ 8763215 w 8763215"/>
              <a:gd name="connsiteY8-236" fmla="*/ 2039965 h 4063999"/>
              <a:gd name="connsiteX9-237" fmla="*/ 8373584 w 8763215"/>
              <a:gd name="connsiteY9-238" fmla="*/ 2641599 h 4063999"/>
              <a:gd name="connsiteX10-239" fmla="*/ 8170384 w 8763215"/>
              <a:gd name="connsiteY10-240" fmla="*/ 2976019 h 4063999"/>
              <a:gd name="connsiteX11-241" fmla="*/ 8167184 w 8763215"/>
              <a:gd name="connsiteY11-242" fmla="*/ 3435349 h 4063999"/>
              <a:gd name="connsiteX12-243" fmla="*/ 8048651 w 8763215"/>
              <a:gd name="connsiteY12-244" fmla="*/ 3759199 h 4063999"/>
              <a:gd name="connsiteX13-245" fmla="*/ 7900484 w 8763215"/>
              <a:gd name="connsiteY13-246" fmla="*/ 3936999 h 4063999"/>
              <a:gd name="connsiteX14-247" fmla="*/ 7535370 w 8763215"/>
              <a:gd name="connsiteY14-248" fmla="*/ 4063999 h 4063999"/>
              <a:gd name="connsiteX15-249" fmla="*/ 6843931 w 8763215"/>
              <a:gd name="connsiteY15-250" fmla="*/ 4063999 h 4063999"/>
              <a:gd name="connsiteX16-251" fmla="*/ 4790752 w 8763215"/>
              <a:gd name="connsiteY16-252" fmla="*/ 4063999 h 4063999"/>
              <a:gd name="connsiteX17-253" fmla="*/ 4790752 w 8763215"/>
              <a:gd name="connsiteY17-254" fmla="*/ 4063999 h 4063999"/>
              <a:gd name="connsiteX18-255" fmla="*/ 677347 w 8763215"/>
              <a:gd name="connsiteY18-256" fmla="*/ 4063999 h 4063999"/>
              <a:gd name="connsiteX19-257" fmla="*/ 0 w 8763215"/>
              <a:gd name="connsiteY19-258" fmla="*/ 3386652 h 4063999"/>
              <a:gd name="connsiteX20-259" fmla="*/ 0 w 8763215"/>
              <a:gd name="connsiteY20-260" fmla="*/ 3386666 h 4063999"/>
              <a:gd name="connsiteX21-261" fmla="*/ 0 w 8763215"/>
              <a:gd name="connsiteY21-262" fmla="*/ 2370666 h 4063999"/>
              <a:gd name="connsiteX22-263" fmla="*/ 0 w 8763215"/>
              <a:gd name="connsiteY22-264" fmla="*/ 2370666 h 4063999"/>
              <a:gd name="connsiteX23" fmla="*/ 0 w 8763215"/>
              <a:gd name="connsiteY23" fmla="*/ 677347 h 4063999"/>
              <a:gd name="connsiteX0-265" fmla="*/ 0 w 8763215"/>
              <a:gd name="connsiteY0-266" fmla="*/ 677347 h 4063999"/>
              <a:gd name="connsiteX1-267" fmla="*/ 677347 w 8763215"/>
              <a:gd name="connsiteY1-268" fmla="*/ 0 h 4063999"/>
              <a:gd name="connsiteX2-269" fmla="*/ 4790752 w 8763215"/>
              <a:gd name="connsiteY2-270" fmla="*/ 0 h 4063999"/>
              <a:gd name="connsiteX3-271" fmla="*/ 4790752 w 8763215"/>
              <a:gd name="connsiteY3-272" fmla="*/ 0 h 4063999"/>
              <a:gd name="connsiteX4-273" fmla="*/ 6843931 w 8763215"/>
              <a:gd name="connsiteY4-274" fmla="*/ 0 h 4063999"/>
              <a:gd name="connsiteX5-275" fmla="*/ 7535370 w 8763215"/>
              <a:gd name="connsiteY5-276" fmla="*/ 0 h 4063999"/>
              <a:gd name="connsiteX6-277" fmla="*/ 8212717 w 8763215"/>
              <a:gd name="connsiteY6-278" fmla="*/ 677347 h 4063999"/>
              <a:gd name="connsiteX7-279" fmla="*/ 8212717 w 8763215"/>
              <a:gd name="connsiteY7-280" fmla="*/ 2370666 h 4063999"/>
              <a:gd name="connsiteX8-281" fmla="*/ 8763215 w 8763215"/>
              <a:gd name="connsiteY8-282" fmla="*/ 2039965 h 4063999"/>
              <a:gd name="connsiteX9-283" fmla="*/ 8373584 w 8763215"/>
              <a:gd name="connsiteY9-284" fmla="*/ 2641599 h 4063999"/>
              <a:gd name="connsiteX10-285" fmla="*/ 8170384 w 8763215"/>
              <a:gd name="connsiteY10-286" fmla="*/ 2976019 h 4063999"/>
              <a:gd name="connsiteX11-287" fmla="*/ 8167184 w 8763215"/>
              <a:gd name="connsiteY11-288" fmla="*/ 3435349 h 4063999"/>
              <a:gd name="connsiteX12-289" fmla="*/ 8067701 w 8763215"/>
              <a:gd name="connsiteY12-290" fmla="*/ 3759199 h 4063999"/>
              <a:gd name="connsiteX13-291" fmla="*/ 7900484 w 8763215"/>
              <a:gd name="connsiteY13-292" fmla="*/ 3936999 h 4063999"/>
              <a:gd name="connsiteX14-293" fmla="*/ 7535370 w 8763215"/>
              <a:gd name="connsiteY14-294" fmla="*/ 4063999 h 4063999"/>
              <a:gd name="connsiteX15-295" fmla="*/ 6843931 w 8763215"/>
              <a:gd name="connsiteY15-296" fmla="*/ 4063999 h 4063999"/>
              <a:gd name="connsiteX16-297" fmla="*/ 4790752 w 8763215"/>
              <a:gd name="connsiteY16-298" fmla="*/ 4063999 h 4063999"/>
              <a:gd name="connsiteX17-299" fmla="*/ 4790752 w 8763215"/>
              <a:gd name="connsiteY17-300" fmla="*/ 4063999 h 4063999"/>
              <a:gd name="connsiteX18-301" fmla="*/ 677347 w 8763215"/>
              <a:gd name="connsiteY18-302" fmla="*/ 4063999 h 4063999"/>
              <a:gd name="connsiteX19-303" fmla="*/ 0 w 8763215"/>
              <a:gd name="connsiteY19-304" fmla="*/ 3386652 h 4063999"/>
              <a:gd name="connsiteX20-305" fmla="*/ 0 w 8763215"/>
              <a:gd name="connsiteY20-306" fmla="*/ 3386666 h 4063999"/>
              <a:gd name="connsiteX21-307" fmla="*/ 0 w 8763215"/>
              <a:gd name="connsiteY21-308" fmla="*/ 2370666 h 4063999"/>
              <a:gd name="connsiteX22-309" fmla="*/ 0 w 8763215"/>
              <a:gd name="connsiteY22-310" fmla="*/ 2370666 h 4063999"/>
              <a:gd name="connsiteX23-311" fmla="*/ 0 w 8763215"/>
              <a:gd name="connsiteY23-312" fmla="*/ 677347 h 4063999"/>
              <a:gd name="connsiteX0-313" fmla="*/ 0 w 8763215"/>
              <a:gd name="connsiteY0-314" fmla="*/ 677347 h 4063999"/>
              <a:gd name="connsiteX1-315" fmla="*/ 677347 w 8763215"/>
              <a:gd name="connsiteY1-316" fmla="*/ 0 h 4063999"/>
              <a:gd name="connsiteX2-317" fmla="*/ 4790752 w 8763215"/>
              <a:gd name="connsiteY2-318" fmla="*/ 0 h 4063999"/>
              <a:gd name="connsiteX3-319" fmla="*/ 4790752 w 8763215"/>
              <a:gd name="connsiteY3-320" fmla="*/ 0 h 4063999"/>
              <a:gd name="connsiteX4-321" fmla="*/ 6843931 w 8763215"/>
              <a:gd name="connsiteY4-322" fmla="*/ 0 h 4063999"/>
              <a:gd name="connsiteX5-323" fmla="*/ 7535370 w 8763215"/>
              <a:gd name="connsiteY5-324" fmla="*/ 0 h 4063999"/>
              <a:gd name="connsiteX6-325" fmla="*/ 8212717 w 8763215"/>
              <a:gd name="connsiteY6-326" fmla="*/ 677347 h 4063999"/>
              <a:gd name="connsiteX7-327" fmla="*/ 8212717 w 8763215"/>
              <a:gd name="connsiteY7-328" fmla="*/ 2370666 h 4063999"/>
              <a:gd name="connsiteX8-329" fmla="*/ 8763215 w 8763215"/>
              <a:gd name="connsiteY8-330" fmla="*/ 2039965 h 4063999"/>
              <a:gd name="connsiteX9-331" fmla="*/ 8373584 w 8763215"/>
              <a:gd name="connsiteY9-332" fmla="*/ 2641599 h 4063999"/>
              <a:gd name="connsiteX10-333" fmla="*/ 8170384 w 8763215"/>
              <a:gd name="connsiteY10-334" fmla="*/ 2976019 h 4063999"/>
              <a:gd name="connsiteX11-335" fmla="*/ 8154484 w 8763215"/>
              <a:gd name="connsiteY11-336" fmla="*/ 3473449 h 4063999"/>
              <a:gd name="connsiteX12-337" fmla="*/ 8067701 w 8763215"/>
              <a:gd name="connsiteY12-338" fmla="*/ 3759199 h 4063999"/>
              <a:gd name="connsiteX13-339" fmla="*/ 7900484 w 8763215"/>
              <a:gd name="connsiteY13-340" fmla="*/ 3936999 h 4063999"/>
              <a:gd name="connsiteX14-341" fmla="*/ 7535370 w 8763215"/>
              <a:gd name="connsiteY14-342" fmla="*/ 4063999 h 4063999"/>
              <a:gd name="connsiteX15-343" fmla="*/ 6843931 w 8763215"/>
              <a:gd name="connsiteY15-344" fmla="*/ 4063999 h 4063999"/>
              <a:gd name="connsiteX16-345" fmla="*/ 4790752 w 8763215"/>
              <a:gd name="connsiteY16-346" fmla="*/ 4063999 h 4063999"/>
              <a:gd name="connsiteX17-347" fmla="*/ 4790752 w 8763215"/>
              <a:gd name="connsiteY17-348" fmla="*/ 4063999 h 4063999"/>
              <a:gd name="connsiteX18-349" fmla="*/ 677347 w 8763215"/>
              <a:gd name="connsiteY18-350" fmla="*/ 4063999 h 4063999"/>
              <a:gd name="connsiteX19-351" fmla="*/ 0 w 8763215"/>
              <a:gd name="connsiteY19-352" fmla="*/ 3386652 h 4063999"/>
              <a:gd name="connsiteX20-353" fmla="*/ 0 w 8763215"/>
              <a:gd name="connsiteY20-354" fmla="*/ 3386666 h 4063999"/>
              <a:gd name="connsiteX21-355" fmla="*/ 0 w 8763215"/>
              <a:gd name="connsiteY21-356" fmla="*/ 2370666 h 4063999"/>
              <a:gd name="connsiteX22-357" fmla="*/ 0 w 8763215"/>
              <a:gd name="connsiteY22-358" fmla="*/ 2370666 h 4063999"/>
              <a:gd name="connsiteX23-359" fmla="*/ 0 w 8763215"/>
              <a:gd name="connsiteY23-360" fmla="*/ 677347 h 4063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127" y="connsiteY21-128"/>
              </a:cxn>
              <a:cxn ang="0">
                <a:pos x="connsiteX22-217" y="connsiteY22-218"/>
              </a:cxn>
              <a:cxn ang="0">
                <a:pos x="connsiteX23-311" y="connsiteY23-312"/>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610235" y="2946400"/>
            <a:ext cx="9399270" cy="2922270"/>
          </a:xfrm>
          <a:prstGeom prst="rect">
            <a:avLst/>
          </a:prstGeom>
          <a:noFill/>
        </p:spPr>
        <p:txBody>
          <a:bodyPr wrap="square" rtlCol="0">
            <a:spAutoFit/>
          </a:bodyPr>
          <a:lstStyle/>
          <a:p>
            <a:pPr lvl="0" algn="just">
              <a:lnSpc>
                <a:spcPct val="115000"/>
              </a:lnSpc>
              <a:spcAft>
                <a:spcPts val="800"/>
              </a:spcAft>
              <a:tabLst>
                <a:tab pos="2286000" algn="l"/>
              </a:tabLst>
            </a:pP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Dựa vào tranh minh hoạ và nội dung bài đọc, em thấy nghệ thuật hát quan họ rất tỉ mỉ chỉn chu từ quần áo, đầu tóc cho tới cách hát, cách lấy hơi, cách nhả chữ, nhịp điệu, giọng hát,… để hát được một điệu quan họ là một nghệ thuật thực sự.</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8300" y="2032635"/>
            <a:ext cx="11582400" cy="4577867"/>
            <a:chOff x="290569" y="2617305"/>
            <a:chExt cx="11318737" cy="3852899"/>
          </a:xfrm>
        </p:grpSpPr>
        <p:pic>
          <p:nvPicPr>
            <p:cNvPr id="3" name="Picture 2" descr="A yellow and black half circl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4" name="TextBox 3"/>
            <p:cNvSpPr txBox="1"/>
            <p:nvPr/>
          </p:nvSpPr>
          <p:spPr>
            <a:xfrm>
              <a:off x="1866753" y="3449427"/>
              <a:ext cx="8109900" cy="1826713"/>
            </a:xfrm>
            <a:prstGeom prst="rect">
              <a:avLst/>
            </a:prstGeom>
            <a:noFill/>
          </p:spPr>
          <p:txBody>
            <a:bodyPr wrap="squar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Giữ gìn những làn điệu dân ca q</a:t>
              </a:r>
              <a:r>
                <a:rPr kumimoji="0" lang="en-US" alt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u</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an họ là một các</a:t>
              </a:r>
              <a:r>
                <a:rPr kumimoji="0" lang="en-US" alt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h</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để giữ gìn văn hóa truyền thống, nghệ thuật truyền thống của Việt Nam.</a:t>
              </a:r>
              <a:endPar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82" y="0"/>
            <a:ext cx="10473836" cy="25361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p:cNvSpPr/>
          <p:nvPr/>
        </p:nvSpPr>
        <p:spPr>
          <a:xfrm>
            <a:off x="1784505" y="1892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198568" y="2728861"/>
            <a:ext cx="11794541" cy="1401179"/>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532" y="1134210"/>
            <a:ext cx="11338092" cy="50158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Sang hè, đêm trắng, gió lùa từ hồ sen trước nhà thổi lên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mát rượi</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 chị lại tập điệu </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nồng cháy</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thiết tha</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Bà Trưởng dạy các chị từ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lấy hơi</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nhả chữ</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tròn vành rõ tiếng, đến cách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ngân rung luyến láy</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âm thanh. Sau hè đến thu là lúc các chị tập được nhiều điệu nhất. Điệu cuối cùng là </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điệu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kết thúc</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hội hát, để mọi người ai về quê ấy. Điệu </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được các chị hát với giọng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lưu luyến, dùng dằng, đau đầu,</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nghe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buồn</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biết chừng nào!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Phan Hách)</a:t>
            </a:r>
            <a:endPar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
          <a:stretch>
            <a:fillRect/>
          </a:stretch>
        </p:blipFill>
        <p:spPr>
          <a:xfrm>
            <a:off x="4059762" y="179785"/>
            <a:ext cx="4011516" cy="107298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p:cNvGrpSpPr/>
          <p:nvPr/>
        </p:nvGrpSpPr>
        <p:grpSpPr>
          <a:xfrm>
            <a:off x="660400" y="774699"/>
            <a:ext cx="8558644" cy="5473701"/>
            <a:chOff x="692006" y="116442"/>
            <a:chExt cx="11176173" cy="2919244"/>
          </a:xfrm>
        </p:grpSpPr>
        <p:sp>
          <p:nvSpPr>
            <p:cNvPr id="3"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a:fillRect/>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p:cNvSpPr/>
          <p:nvPr/>
        </p:nvSpPr>
        <p:spPr>
          <a:xfrm>
            <a:off x="979645" y="2482877"/>
            <a:ext cx="7920154" cy="295568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trôi chảy toàn bài, ngắt nghỉ câu đúng, chú ý câu dài.</a:t>
            </a:r>
            <a:endParaRPr lang="en-US" sz="3200" dirty="0">
              <a:ln>
                <a:solidFill>
                  <a:sysClr val="windowText" lastClr="000000"/>
                </a:solidFill>
              </a:ln>
              <a:solidFill>
                <a:prstClr val="black"/>
              </a:solidFill>
              <a:latin typeface="Cambria" panose="02040503050406030204" pitchFamily="18" charset="0"/>
              <a:ea typeface="Cambria" panose="02040503050406030204" pitchFamily="18" charset="0"/>
            </a:endParaRPr>
          </a:p>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diễn cảm các từ ngữ thể hiện tâm trạng cảm xúc của nhân vật trong bài thơ.</a:t>
            </a:r>
            <a:endParaRPr kumimoji="0" lang="en-GB" sz="3200" b="0"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979805" y="1463675"/>
            <a:ext cx="8143875" cy="1019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905530" y="2826247"/>
            <a:ext cx="6380939" cy="3287150"/>
          </a:xfrm>
          <a:prstGeom prst="rect">
            <a:avLst/>
          </a:prstGeom>
        </p:spPr>
      </p:pic>
      <p:pic>
        <p:nvPicPr>
          <p:cNvPr id="2" name="Picture 1"/>
          <p:cNvPicPr>
            <a:picLocks noChangeAspect="1"/>
          </p:cNvPicPr>
          <p:nvPr/>
        </p:nvPicPr>
        <p:blipFill>
          <a:blip r:embed="rId2"/>
          <a:stretch>
            <a:fillRect/>
          </a:stretch>
        </p:blipFill>
        <p:spPr>
          <a:xfrm>
            <a:off x="877570" y="552450"/>
            <a:ext cx="12192000" cy="18274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91726" y="2553032"/>
            <a:ext cx="6584251" cy="404809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9627" t="27045" r="11531" b="22372"/>
          <a:stretch>
            <a:fillRect/>
          </a:stretch>
        </p:blipFill>
        <p:spPr>
          <a:xfrm>
            <a:off x="4634005" y="378373"/>
            <a:ext cx="7660472" cy="4914700"/>
          </a:xfrm>
          <a:prstGeom prst="rect">
            <a:avLst/>
          </a:prstGeom>
        </p:spPr>
      </p:pic>
      <p:sp>
        <p:nvSpPr>
          <p:cNvPr id="8" name="TextBox 7"/>
          <p:cNvSpPr txBox="1"/>
          <p:nvPr/>
        </p:nvSpPr>
        <p:spPr>
          <a:xfrm>
            <a:off x="5557520" y="1615440"/>
            <a:ext cx="6106160" cy="2306955"/>
          </a:xfrm>
          <a:prstGeom prst="rect">
            <a:avLst/>
          </a:prstGeom>
          <a:noFill/>
        </p:spPr>
        <p:txBody>
          <a:bodyPr wrap="square" rtlCol="0">
            <a:spAutoFit/>
          </a:bodyPr>
          <a:lstStyle/>
          <a:p>
            <a:pPr algn="just"/>
            <a:r>
              <a:rPr lang="en-US" altLang="vi-VN" sz="3600" dirty="0">
                <a:latin typeface="Cambria" panose="02040503050406030204" pitchFamily="18" charset="0"/>
                <a:ea typeface="Cambria" panose="02040503050406030204" pitchFamily="18" charset="0"/>
              </a:rPr>
              <a:t>Đó</a:t>
            </a:r>
            <a:r>
              <a:rPr lang="vi-VN" sz="3600" dirty="0">
                <a:latin typeface="Cambria" panose="02040503050406030204" pitchFamily="18" charset="0"/>
                <a:ea typeface="Cambria" panose="02040503050406030204" pitchFamily="18" charset="0"/>
              </a:rPr>
              <a:t> là môn nghệ thuật gì? Nơi biểu diễn, những người tham gia</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(trang phục, số lượng,...), các nhạc cụ sử dụng,...</a:t>
            </a:r>
            <a:endParaRPr lang="en-US" sz="36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485197" y="484656"/>
            <a:ext cx="12192000" cy="1748485"/>
          </a:xfrm>
          <a:prstGeom prst="rect">
            <a:avLst/>
          </a:prstGeom>
        </p:spPr>
      </p:pic>
      <p:pic>
        <p:nvPicPr>
          <p:cNvPr id="6" name="Picture 5"/>
          <p:cNvPicPr>
            <a:picLocks noChangeAspect="1"/>
          </p:cNvPicPr>
          <p:nvPr/>
        </p:nvPicPr>
        <p:blipFill>
          <a:blip r:embed="rId2"/>
          <a:stretch>
            <a:fillRect/>
          </a:stretch>
        </p:blipFill>
        <p:spPr>
          <a:xfrm>
            <a:off x="2905530" y="2826247"/>
            <a:ext cx="6380939" cy="32871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p:cNvSpPr/>
          <p:nvPr/>
        </p:nvSpPr>
        <p:spPr>
          <a:xfrm>
            <a:off x="1238885" y="1282700"/>
            <a:ext cx="9567545" cy="3701415"/>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125" y="2079625"/>
            <a:ext cx="8013065" cy="2107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703" y="388883"/>
            <a:ext cx="10384221" cy="872358"/>
          </a:xfrm>
          <a:prstGeom prst="rect">
            <a:avLst/>
          </a:prstGeom>
          <a:noFill/>
        </p:spPr>
        <p:txBody>
          <a:bodyPr wrap="square" rtlCol="0">
            <a:spAutoFit/>
          </a:bodyPr>
          <a:lstStyle/>
          <a:p>
            <a:endParaRPr lang="en-US" dirty="0"/>
          </a:p>
        </p:txBody>
      </p:sp>
      <p:sp>
        <p:nvSpPr>
          <p:cNvPr id="5" name="TextBox 4"/>
          <p:cNvSpPr txBox="1"/>
          <p:nvPr/>
        </p:nvSpPr>
        <p:spPr>
          <a:xfrm>
            <a:off x="715010" y="388620"/>
            <a:ext cx="10996295" cy="1198880"/>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vi-VN" sz="3600" b="1" i="0" dirty="0">
                <a:solidFill>
                  <a:srgbClr val="002060"/>
                </a:solidFill>
                <a:effectLst/>
                <a:latin typeface="Cambria" panose="02040503050406030204" pitchFamily="18" charset="0"/>
                <a:ea typeface="Cambria" panose="02040503050406030204" pitchFamily="18" charset="0"/>
              </a:rPr>
              <a:t>Tìm trong và ngoài bài đọc 2 – 3 từ cho mỗi nhóm dưới đây:</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1"/>
          <a:stretch>
            <a:fillRect/>
          </a:stretch>
        </p:blipFill>
        <p:spPr>
          <a:xfrm>
            <a:off x="385445" y="2227580"/>
            <a:ext cx="11420475" cy="2609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lum bright="-6000" contrast="18000"/>
          </a:blip>
          <a:stretch>
            <a:fillRect/>
          </a:stretch>
        </p:blipFill>
        <p:spPr>
          <a:xfrm>
            <a:off x="125730" y="652780"/>
            <a:ext cx="11902440" cy="5247005"/>
          </a:xfrm>
          <a:prstGeom prst="rect">
            <a:avLst/>
          </a:prstGeom>
        </p:spPr>
      </p:pic>
      <p:sp>
        <p:nvSpPr>
          <p:cNvPr id="13" name="Rectangles 12"/>
          <p:cNvSpPr/>
          <p:nvPr/>
        </p:nvSpPr>
        <p:spPr>
          <a:xfrm>
            <a:off x="304800" y="1399540"/>
            <a:ext cx="857250" cy="4191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Rectangles 13"/>
          <p:cNvSpPr/>
          <p:nvPr/>
        </p:nvSpPr>
        <p:spPr>
          <a:xfrm>
            <a:off x="2832100" y="1399540"/>
            <a:ext cx="1714500" cy="4191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5" name="Rectangles 14"/>
          <p:cNvSpPr/>
          <p:nvPr/>
        </p:nvSpPr>
        <p:spPr>
          <a:xfrm>
            <a:off x="7931150" y="1399540"/>
            <a:ext cx="1714500" cy="4191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6" name="Rectangles 15"/>
          <p:cNvSpPr/>
          <p:nvPr/>
        </p:nvSpPr>
        <p:spPr>
          <a:xfrm>
            <a:off x="304800" y="2212340"/>
            <a:ext cx="857250" cy="4191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7" name="Rectangles 16"/>
          <p:cNvSpPr/>
          <p:nvPr/>
        </p:nvSpPr>
        <p:spPr>
          <a:xfrm>
            <a:off x="2832100" y="1945640"/>
            <a:ext cx="4971415" cy="89535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8" name="Rectangles 17"/>
          <p:cNvSpPr/>
          <p:nvPr/>
        </p:nvSpPr>
        <p:spPr>
          <a:xfrm>
            <a:off x="7931150" y="2212340"/>
            <a:ext cx="2857500" cy="62865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5" name="Rectangles 24"/>
          <p:cNvSpPr/>
          <p:nvPr/>
        </p:nvSpPr>
        <p:spPr>
          <a:xfrm>
            <a:off x="336550" y="3009900"/>
            <a:ext cx="857250" cy="4191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6" name="Rectangles 25"/>
          <p:cNvSpPr/>
          <p:nvPr/>
        </p:nvSpPr>
        <p:spPr>
          <a:xfrm>
            <a:off x="2901950" y="3009900"/>
            <a:ext cx="3905250" cy="45275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7" name="Rectangles 26"/>
          <p:cNvSpPr/>
          <p:nvPr/>
        </p:nvSpPr>
        <p:spPr>
          <a:xfrm>
            <a:off x="7924800" y="3009900"/>
            <a:ext cx="1714500" cy="4191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8" name="Rectangles 27"/>
          <p:cNvSpPr/>
          <p:nvPr/>
        </p:nvSpPr>
        <p:spPr>
          <a:xfrm>
            <a:off x="304800" y="3631565"/>
            <a:ext cx="1524000" cy="4191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 name="Rectangles 28"/>
          <p:cNvSpPr/>
          <p:nvPr/>
        </p:nvSpPr>
        <p:spPr>
          <a:xfrm>
            <a:off x="2832100" y="3593465"/>
            <a:ext cx="3733165" cy="4572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 name="Rectangles 29"/>
          <p:cNvSpPr/>
          <p:nvPr/>
        </p:nvSpPr>
        <p:spPr>
          <a:xfrm>
            <a:off x="7931150" y="3598545"/>
            <a:ext cx="1714500" cy="45212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 name="Rectangles 30"/>
          <p:cNvSpPr/>
          <p:nvPr/>
        </p:nvSpPr>
        <p:spPr>
          <a:xfrm>
            <a:off x="304800" y="4143375"/>
            <a:ext cx="1409700" cy="4679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2" name="Rectangles 31"/>
          <p:cNvSpPr/>
          <p:nvPr/>
        </p:nvSpPr>
        <p:spPr>
          <a:xfrm>
            <a:off x="2832100" y="4143375"/>
            <a:ext cx="2819400" cy="4679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3" name="Rectangles 32"/>
          <p:cNvSpPr/>
          <p:nvPr/>
        </p:nvSpPr>
        <p:spPr>
          <a:xfrm>
            <a:off x="7931150" y="4143375"/>
            <a:ext cx="2819400" cy="4679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4" name="Rectangles 33"/>
          <p:cNvSpPr/>
          <p:nvPr/>
        </p:nvSpPr>
        <p:spPr>
          <a:xfrm>
            <a:off x="304800" y="4704080"/>
            <a:ext cx="1990090" cy="47625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5" name="Rectangles 34"/>
          <p:cNvSpPr/>
          <p:nvPr/>
        </p:nvSpPr>
        <p:spPr>
          <a:xfrm>
            <a:off x="2832100" y="4704080"/>
            <a:ext cx="2609215" cy="47625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6" name="Rectangles 35"/>
          <p:cNvSpPr/>
          <p:nvPr/>
        </p:nvSpPr>
        <p:spPr>
          <a:xfrm>
            <a:off x="7931150" y="4704080"/>
            <a:ext cx="2609215" cy="47625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7" grpId="0" animBg="1"/>
      <p:bldP spid="18" grpId="0" animBg="1"/>
      <p:bldP spid="16" grpId="1" animBg="1"/>
      <p:bldP spid="17" grpId="1" animBg="1"/>
      <p:bldP spid="18" grpId="1" animBg="1"/>
      <p:bldP spid="25" grpId="0" animBg="1"/>
      <p:bldP spid="26" grpId="0" animBg="1"/>
      <p:bldP spid="27" grpId="0" animBg="1"/>
      <p:bldP spid="25" grpId="1" animBg="1"/>
      <p:bldP spid="26" grpId="1" animBg="1"/>
      <p:bldP spid="27" grpId="1" animBg="1"/>
      <p:bldP spid="28" grpId="0" animBg="1"/>
      <p:bldP spid="29" grpId="0" animBg="1"/>
      <p:bldP spid="30" grpId="0" animBg="1"/>
      <p:bldP spid="28" grpId="1" animBg="1"/>
      <p:bldP spid="29" grpId="1" animBg="1"/>
      <p:bldP spid="30" grpId="1" animBg="1"/>
      <p:bldP spid="31" grpId="0" animBg="1"/>
      <p:bldP spid="32" grpId="0" animBg="1"/>
      <p:bldP spid="33" grpId="0" animBg="1"/>
      <p:bldP spid="31" grpId="1" animBg="1"/>
      <p:bldP spid="32" grpId="1" animBg="1"/>
      <p:bldP spid="33" grpId="1" animBg="1"/>
      <p:bldP spid="34" grpId="0" animBg="1"/>
      <p:bldP spid="35" grpId="0" animBg="1"/>
      <p:bldP spid="36" grpId="0" animBg="1"/>
      <p:bldP spid="34" grpId="1" animBg="1"/>
      <p:bldP spid="35" grpId="1" animBg="1"/>
      <p:bldP spid="3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703" y="388883"/>
            <a:ext cx="10384221" cy="872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809297" y="346841"/>
            <a:ext cx="10342179"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Sử dụng 1 – 2 từ ngữ đã tìm được ở bài tập 1 để đặt câu giới thiệu một môn nghệ thuật truyền thống.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368300" y="2171700"/>
            <a:ext cx="11582400" cy="4577867"/>
            <a:chOff x="290569" y="2617305"/>
            <a:chExt cx="11318737" cy="3852899"/>
          </a:xfrm>
        </p:grpSpPr>
        <p:pic>
          <p:nvPicPr>
            <p:cNvPr id="6" name="Picture 5" descr="A yellow and black half circl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8" name="TextBox 7"/>
            <p:cNvSpPr txBox="1"/>
            <p:nvPr/>
          </p:nvSpPr>
          <p:spPr>
            <a:xfrm>
              <a:off x="1904606" y="3675494"/>
              <a:ext cx="8221598" cy="1199281"/>
            </a:xfrm>
            <a:prstGeom prst="rect">
              <a:avLst/>
            </a:prstGeom>
            <a:noFill/>
          </p:spPr>
          <p:txBody>
            <a:bodyPr wrap="square" rtlCol="0">
              <a:prstTxWarp prst="textPlain">
                <a:avLst>
                  <a:gd name="adj" fmla="val 49764"/>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a:latin typeface="Times New Roman" panose="02020603050405020304" pitchFamily="18" charset="0"/>
                  <a:cs typeface="Times New Roman" panose="02020603050405020304" pitchFamily="18" charset="0"/>
                </a:rPr>
                <a:t>Ví dụ:</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Bác trưởng thôn vùng núi thổi sáo mèo nghe hay và điêu luyện như một nghệ sĩ.</a:t>
              </a:r>
              <a:endParaRPr lang="vi-VN" sz="360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185138" y="1230378"/>
            <a:ext cx="7822195" cy="3610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p:cNvGrpSpPr/>
          <p:nvPr/>
        </p:nvGrpSpPr>
        <p:grpSpPr>
          <a:xfrm>
            <a:off x="774700" y="927099"/>
            <a:ext cx="8558644" cy="5003801"/>
            <a:chOff x="692006" y="116442"/>
            <a:chExt cx="11176173" cy="2919244"/>
          </a:xfrm>
        </p:grpSpPr>
        <p:sp>
          <p:nvSpPr>
            <p:cNvPr id="3"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a:fillRect/>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p:cNvSpPr/>
          <p:nvPr/>
        </p:nvSpPr>
        <p:spPr>
          <a:xfrm>
            <a:off x="1179830" y="2269490"/>
            <a:ext cx="7692390" cy="3322955"/>
          </a:xfrm>
          <a:prstGeom prst="rect">
            <a:avLst/>
          </a:prstGeom>
        </p:spPr>
        <p:txBody>
          <a:bodyPr wrap="square">
            <a:spAutoFit/>
          </a:bodyPr>
          <a:lstStyle/>
          <a:p>
            <a:pPr lvl="0" indent="0" algn="just">
              <a:lnSpc>
                <a:spcPct val="150000"/>
              </a:lnSpc>
              <a:buFontTx/>
              <a:buNone/>
            </a:pPr>
            <a:r>
              <a:rPr lang="vi-VN" sz="2800" b="1" dirty="0">
                <a:ln>
                  <a:solidFill>
                    <a:prstClr val="black"/>
                  </a:solidFill>
                </a:ln>
                <a:solidFill>
                  <a:prstClr val="black"/>
                </a:solidFill>
                <a:latin typeface="Cambria" panose="02040503050406030204" pitchFamily="18" charset="0"/>
                <a:ea typeface="Cambria" panose="02040503050406030204" pitchFamily="18" charset="0"/>
              </a:rPr>
              <a:t>Cải lương là môn nghệ thuật kịch hát, có nguồn gốc Nam Bộ. Cải lương có cốt truyện giống kịch. Tùy thuộc vào nội dung của vở diễn mà người nghệ sĩ mặc trang phụ s</a:t>
            </a:r>
            <a:r>
              <a:rPr lang="en-US" altLang="vi-VN" sz="2800" b="1" dirty="0">
                <a:ln>
                  <a:solidFill>
                    <a:prstClr val="black"/>
                  </a:solidFill>
                </a:ln>
                <a:solidFill>
                  <a:prstClr val="black"/>
                </a:solidFill>
                <a:latin typeface="Cambria" panose="02040503050406030204" pitchFamily="18" charset="0"/>
                <a:ea typeface="Cambria" panose="02040503050406030204" pitchFamily="18" charset="0"/>
              </a:rPr>
              <a:t>a</a:t>
            </a:r>
            <a:r>
              <a:rPr lang="vi-VN" sz="2800" b="1" dirty="0">
                <a:ln>
                  <a:solidFill>
                    <a:prstClr val="black"/>
                  </a:solidFill>
                </a:ln>
                <a:solidFill>
                  <a:prstClr val="black"/>
                </a:solidFill>
                <a:latin typeface="Cambria" panose="02040503050406030204" pitchFamily="18" charset="0"/>
                <a:ea typeface="Cambria" panose="02040503050406030204" pitchFamily="18" charset="0"/>
              </a:rPr>
              <a:t>o cho phù hợp.</a:t>
            </a:r>
            <a:endParaRPr kumimoji="0" lang="en-GB" sz="2800" b="1"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756567" y="1307548"/>
            <a:ext cx="8138865" cy="1012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hlinkClick r:id="rId1" tooltip="" action="ppaction://hlinkfile"/>
          </p:cNvPr>
          <p:cNvSpPr txBox="1"/>
          <p:nvPr/>
        </p:nvSpPr>
        <p:spPr>
          <a:xfrm>
            <a:off x="3257550" y="3244850"/>
            <a:ext cx="6096000" cy="368300"/>
          </a:xfrm>
          <a:prstGeom prst="rect">
            <a:avLst/>
          </a:prstGeom>
          <a:noFill/>
        </p:spPr>
        <p:txBody>
          <a:bodyPr wrap="square" rtlCol="0" anchor="t">
            <a:spAutoFit/>
          </a:bodyPr>
          <a:p>
            <a:r>
              <a:rPr lang="en-US" altLang="en-US"/>
              <a:t>https://www.youtube.com/watch?v=9deXfOFuF-w</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rcRect t="27678" b="5963"/>
          <a:stretch>
            <a:fillRect/>
          </a:stretch>
        </p:blipFill>
        <p:spPr>
          <a:xfrm>
            <a:off x="20" y="1282"/>
            <a:ext cx="12191980" cy="6856718"/>
          </a:xfrm>
          <a:prstGeom prst="rect">
            <a:avLst/>
          </a:prstGeom>
        </p:spPr>
      </p:pic>
      <p:pic>
        <p:nvPicPr>
          <p:cNvPr id="8" name="Picture 7"/>
          <p:cNvPicPr>
            <a:picLocks noChangeAspect="1"/>
          </p:cNvPicPr>
          <p:nvPr/>
        </p:nvPicPr>
        <p:blipFill>
          <a:blip r:embed="rId3"/>
          <a:stretch>
            <a:fillRect/>
          </a:stretch>
        </p:blipFill>
        <p:spPr>
          <a:xfrm>
            <a:off x="4940740" y="-672534"/>
            <a:ext cx="3210943" cy="3121094"/>
          </a:xfrm>
          <a:prstGeom prst="rect">
            <a:avLst/>
          </a:prstGeom>
        </p:spPr>
      </p:pic>
      <p:pic>
        <p:nvPicPr>
          <p:cNvPr id="13" name="Picture 12"/>
          <p:cNvPicPr>
            <a:picLocks noChangeAspect="1"/>
          </p:cNvPicPr>
          <p:nvPr/>
        </p:nvPicPr>
        <p:blipFill>
          <a:blip r:embed="rId4"/>
          <a:stretch>
            <a:fillRect/>
          </a:stretch>
        </p:blipFill>
        <p:spPr>
          <a:xfrm>
            <a:off x="1034853" y="1587938"/>
            <a:ext cx="10406774" cy="1609483"/>
          </a:xfrm>
          <a:prstGeom prst="rect">
            <a:avLst/>
          </a:prstGeom>
        </p:spPr>
      </p:pic>
      <p:pic>
        <p:nvPicPr>
          <p:cNvPr id="15" name="Picture 14"/>
          <p:cNvPicPr>
            <a:picLocks noChangeAspect="1"/>
          </p:cNvPicPr>
          <p:nvPr/>
        </p:nvPicPr>
        <p:blipFill>
          <a:blip r:embed="rId5"/>
          <a:stretch>
            <a:fillRect/>
          </a:stretch>
        </p:blipFill>
        <p:spPr>
          <a:xfrm>
            <a:off x="6157835" y="3179042"/>
            <a:ext cx="3249450" cy="499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a:fillRect/>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a:fillRect/>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7"/>
          <a:stretch>
            <a:fillRect/>
          </a:stretch>
        </p:blipFill>
        <p:spPr>
          <a:xfrm>
            <a:off x="2651759" y="810542"/>
            <a:ext cx="8079207" cy="2094936"/>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532" y="1019910"/>
            <a:ext cx="11338092" cy="5631180"/>
          </a:xfrm>
          <a:prstGeom prst="rect">
            <a:avLst/>
          </a:prstGeom>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phải hát với giọng thẹn thùng, e ấp, tiếng hát phải như nước suối thượng nguồn, róc rách, từ từ, nhưng trong vắt, tinh khôi và hứa hẹn một dòng cuồn cuộn.</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Sang hè, đêm trắng, gió lùa từ hồ sen trước nhà thổi lên mát rượi. Các chị lại tập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Đây là điệu kết thúc hội hát, để mọi người ai về quê ấy.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được các chị hát với giọng lưu luyến, dùng dằng, đau đầu, nghe buồn biết chừng nào!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a:t>
            </a:r>
            <a:r>
              <a:rPr lang="en-US" sz="2000" b="0" i="0" dirty="0">
                <a:solidFill>
                  <a:srgbClr val="000000"/>
                </a:solidFill>
                <a:effectLst/>
                <a:latin typeface="Cambria" panose="02040503050406030204" pitchFamily="18" charset="0"/>
                <a:ea typeface="Cambria" panose="02040503050406030204" pitchFamily="18" charset="0"/>
              </a:rPr>
              <a:t>ừ</a:t>
            </a:r>
            <a:r>
              <a:rPr lang="vi-VN" sz="2000" b="0" i="0" dirty="0">
                <a:solidFill>
                  <a:srgbClr val="000000"/>
                </a:solidFill>
                <a:effectLst/>
                <a:latin typeface="Cambria" panose="02040503050406030204" pitchFamily="18" charset="0"/>
                <a:ea typeface="Cambria" panose="02040503050406030204" pitchFamily="18" charset="0"/>
              </a:rPr>
              <a:t> nhà bà Trưởng ra về, tâm trí tôi vẫn cứ ngân nga điệp khúc da diết “Quan họ nghỉ, chúng em ra về...” của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Tôi vẫn mong ngóng đến ngày, điệp khúc đó sẽ được ngân lên bằng giọng hát của chính tôi, chứ không chỉ vang lên trong tâm trí như khi ấy.</a:t>
            </a:r>
            <a:endParaRPr lang="vi-VN" sz="2000" b="0" i="0" dirty="0">
              <a:solidFill>
                <a:srgbClr val="000000"/>
              </a:solidFill>
              <a:effectLst/>
              <a:latin typeface="Cambria" panose="02040503050406030204" pitchFamily="18" charset="0"/>
              <a:ea typeface="Cambria" panose="02040503050406030204" pitchFamily="18" charset="0"/>
            </a:endParaRP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Phan Hách)</a:t>
            </a:r>
            <a:endParaRPr lang="vi-VN" sz="2000" b="0" i="0" dirty="0">
              <a:solidFill>
                <a:srgbClr val="000000"/>
              </a:solidFill>
              <a:effectLst/>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
          <a:stretch>
            <a:fillRect/>
          </a:stretch>
        </p:blipFill>
        <p:spPr>
          <a:xfrm>
            <a:off x="4059762" y="179785"/>
            <a:ext cx="4011516"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601827" y="259197"/>
            <a:ext cx="10945670" cy="1029576"/>
            <a:chOff x="1410430" y="836767"/>
            <a:chExt cx="9348745" cy="1029576"/>
          </a:xfrm>
        </p:grpSpPr>
        <p:sp>
          <p:nvSpPr>
            <p:cNvPr id="3" name="TextBox 2"/>
            <p:cNvSpPr txBox="1"/>
            <p:nvPr/>
          </p:nvSpPr>
          <p:spPr>
            <a:xfrm>
              <a:off x="1861905" y="926145"/>
              <a:ext cx="8897270" cy="919401"/>
            </a:xfrm>
            <a:prstGeom prst="roundRect">
              <a:avLst/>
            </a:prstGeom>
            <a:solidFill>
              <a:srgbClr val="FFFFCC"/>
            </a:solidFill>
            <a:ln w="38100">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4" name="Picture 19"/>
            <p:cNvPicPr>
              <a:picLocks noChangeAspect="1"/>
            </p:cNvPicPr>
            <p:nvPr/>
          </p:nvPicPr>
          <p:blipFill>
            <a:blip r:embed="rId1"/>
            <a:stretch>
              <a:fillRect/>
            </a:stretch>
          </p:blipFill>
          <p:spPr>
            <a:xfrm>
              <a:off x="1410430" y="836767"/>
              <a:ext cx="902949" cy="1029576"/>
            </a:xfrm>
            <a:prstGeom prst="rect">
              <a:avLst/>
            </a:prstGeom>
          </p:spPr>
        </p:pic>
      </p:grpSp>
      <p:sp>
        <p:nvSpPr>
          <p:cNvPr id="5" name="TextBox 30"/>
          <p:cNvSpPr txBox="1"/>
          <p:nvPr/>
        </p:nvSpPr>
        <p:spPr>
          <a:xfrm>
            <a:off x="3489434" y="1725161"/>
            <a:ext cx="6655928"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a:ea typeface="Roboto" panose="02000000000000000000" pitchFamily="2" charset="0"/>
              </a:rPr>
              <a:t>Đoạn 1: Dạo ấy ... </a:t>
            </a:r>
            <a:r>
              <a:rPr lang="vi-VN" sz="3600" b="1" i="1" dirty="0">
                <a:solidFill>
                  <a:prstClr val="black"/>
                </a:solidFill>
                <a:latin typeface="Calibri" panose="020F0502020204030204"/>
                <a:ea typeface="Roboto" panose="02000000000000000000" pitchFamily="2" charset="0"/>
              </a:rPr>
              <a:t>của bà Trưởng.</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a:fillRect/>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8" name="TextBox 30"/>
          <p:cNvSpPr txBox="1"/>
          <p:nvPr/>
        </p:nvSpPr>
        <p:spPr>
          <a:xfrm>
            <a:off x="3489434" y="2860278"/>
            <a:ext cx="8166537"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2: Tôi vẫn nhớ ... </a:t>
            </a:r>
            <a:r>
              <a:rPr lang="vi-VN" sz="3600" b="1" i="1" dirty="0">
                <a:solidFill>
                  <a:prstClr val="black"/>
                </a:solidFill>
                <a:latin typeface="Calibri" panose="020F0502020204030204"/>
                <a:ea typeface="Roboto" panose="02000000000000000000" pitchFamily="2" charset="0"/>
              </a:rPr>
              <a:t>dòng cuồn cuộn.</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9" name="TextBox 30"/>
          <p:cNvSpPr txBox="1"/>
          <p:nvPr/>
        </p:nvSpPr>
        <p:spPr>
          <a:xfrm>
            <a:off x="3489434" y="4089988"/>
            <a:ext cx="7147035"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3: Sang hè...</a:t>
            </a:r>
            <a:r>
              <a:rPr lang="vi-VN" sz="3600" b="1" i="1" dirty="0">
                <a:solidFill>
                  <a:prstClr val="black"/>
                </a:solidFill>
                <a:latin typeface="Calibri" panose="020F0502020204030204"/>
                <a:ea typeface="Roboto" panose="02000000000000000000" pitchFamily="2" charset="0"/>
              </a:rPr>
              <a:t>biết chừng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10" name="TextBox 30"/>
          <p:cNvSpPr txBox="1"/>
          <p:nvPr/>
        </p:nvSpPr>
        <p:spPr>
          <a:xfrm>
            <a:off x="3489434" y="5309188"/>
            <a:ext cx="3783724"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a:t>
            </a:r>
            <a:r>
              <a:rPr lang="vi-VN" sz="3600" b="1" dirty="0" smtClean="0">
                <a:solidFill>
                  <a:prstClr val="black"/>
                </a:solidFill>
                <a:latin typeface="Calibri" panose="020F0502020204030204"/>
                <a:ea typeface="Roboto" panose="02000000000000000000" pitchFamily="2" charset="0"/>
              </a:rPr>
              <a:t>4: </a:t>
            </a:r>
            <a:r>
              <a:rPr lang="vi-VN" sz="3600" b="1" dirty="0">
                <a:solidFill>
                  <a:prstClr val="black"/>
                </a:solidFill>
                <a:latin typeface="Calibri" panose="020F0502020204030204"/>
                <a:ea typeface="Roboto" panose="02000000000000000000" pitchFamily="2" charset="0"/>
              </a:rPr>
              <a:t>Còn lại.</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bldLvl="0" animBg="1"/>
      <p:bldP spid="9" grpId="0" bldLvl="0" animBg="1"/>
      <p:bldP spid="10"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5700</Words>
  <Application>WPS Presentation</Application>
  <PresentationFormat>Custom</PresentationFormat>
  <Paragraphs>121</Paragraphs>
  <Slides>35</Slides>
  <Notes>1</Notes>
  <HiddenSlides>0</HiddenSlides>
  <MMClips>1</MMClips>
  <ScaleCrop>false</ScaleCrop>
  <HeadingPairs>
    <vt:vector size="6" baseType="variant">
      <vt:variant>
        <vt:lpstr>已用的字体</vt:lpstr>
      </vt:variant>
      <vt:variant>
        <vt:i4>132</vt:i4>
      </vt:variant>
      <vt:variant>
        <vt:lpstr>主题</vt:lpstr>
      </vt:variant>
      <vt:variant>
        <vt:i4>3</vt:i4>
      </vt:variant>
      <vt:variant>
        <vt:lpstr>幻灯片标题</vt:lpstr>
      </vt:variant>
      <vt:variant>
        <vt:i4>35</vt:i4>
      </vt:variant>
    </vt:vector>
  </HeadingPairs>
  <TitlesOfParts>
    <vt:vector size="170" baseType="lpstr">
      <vt:lpstr>Arial</vt:lpstr>
      <vt:lpstr>SimSun</vt:lpstr>
      <vt:lpstr>Wingdings</vt:lpstr>
      <vt:lpstr>Calibri</vt:lpstr>
      <vt:lpstr>Cambria</vt:lpstr>
      <vt:lpstr>字魂59号-创粗黑</vt:lpstr>
      <vt:lpstr>Times New Roman</vt:lpstr>
      <vt:lpstr>Calibri</vt:lpstr>
      <vt:lpstr>Roboto</vt:lpstr>
      <vt:lpstr>Microsoft YaHei</vt:lpstr>
      <vt:lpstr>Arial Unicode MS</vt:lpstr>
      <vt:lpstr>#9Slide05 SVNClementine</vt:lpstr>
      <vt:lpstr>UTM Swiss Condensed</vt:lpstr>
      <vt:lpstr>iCiel Pony</vt:lpstr>
      <vt:lpstr>Yuongblood-designed</vt:lpstr>
      <vt:lpstr>Calibri Light</vt:lpstr>
      <vt:lpstr>Cascadia Code SemiBold</vt:lpstr>
      <vt:lpstr>Aparo</vt:lpstr>
      <vt:lpstr>Arial Black</vt:lpstr>
      <vt:lpstr>Backslash</vt:lpstr>
      <vt:lpstr>Arial Rounded MT Bold</vt:lpstr>
      <vt:lpstr>Baskerville Old Face</vt:lpstr>
      <vt:lpstr>Basic Font</vt:lpstr>
      <vt:lpstr>Blackadder ITC</vt:lpstr>
      <vt:lpstr>Bodoni MT Poster Compressed</vt:lpstr>
      <vt:lpstr>Bodoni MT Condensed</vt:lpstr>
      <vt:lpstr>Bookman Old Style</vt:lpstr>
      <vt:lpstr>Broadway</vt:lpstr>
      <vt:lpstr>Cascadia Code</vt:lpstr>
      <vt:lpstr>Carrington</vt:lpstr>
      <vt:lpstr>Cascadia Code ExtraLight</vt:lpstr>
      <vt:lpstr>Cascadia Code Light</vt:lpstr>
      <vt:lpstr>Cascadia Code SemiLight</vt:lpstr>
      <vt:lpstr>Castellar</vt:lpstr>
      <vt:lpstr>Century Gothic</vt:lpstr>
      <vt:lpstr>Century Schoolbook</vt:lpstr>
      <vt:lpstr>Chiller</vt:lpstr>
      <vt:lpstr>Constantia</vt:lpstr>
      <vt:lpstr>Copperplate Gothic Light</vt:lpstr>
      <vt:lpstr>Corbel</vt:lpstr>
      <vt:lpstr>Cooper Black</vt:lpstr>
      <vt:lpstr>SVN-Blade Runner</vt:lpstr>
      <vt:lpstr>SVN-Bira</vt:lpstr>
      <vt:lpstr>SVN-Billo</vt:lpstr>
      <vt:lpstr>SVN-Berkshire Swash</vt:lpstr>
      <vt:lpstr>SVN-Beast</vt:lpstr>
      <vt:lpstr>SVN-Bear</vt:lpstr>
      <vt:lpstr>SVN-Apple</vt:lpstr>
      <vt:lpstr>SVN-Androgyne</vt:lpstr>
      <vt:lpstr>SVN-Agency FB</vt:lpstr>
      <vt:lpstr>SVN-Adam Gorry</vt:lpstr>
      <vt:lpstr>Sitka Text Semibold</vt:lpstr>
      <vt:lpstr>SVN-Blue</vt:lpstr>
      <vt:lpstr>SVN-Block</vt:lpstr>
      <vt:lpstr>SVN-Cafe Lounge 19</vt:lpstr>
      <vt:lpstr>SVN-Carington</vt:lpstr>
      <vt:lpstr>SVN-Book Antiqua</vt:lpstr>
      <vt:lpstr>SVN-Channel</vt:lpstr>
      <vt:lpstr>SVN-Comic Sans MS</vt:lpstr>
      <vt:lpstr>SVN-Cookie</vt:lpstr>
      <vt:lpstr>SVN-Cookies</vt:lpstr>
      <vt:lpstr>SVN-FFF Tusj</vt:lpstr>
      <vt:lpstr>SVN-Fiolex Girls</vt:lpstr>
      <vt:lpstr>SVN-Gidry</vt:lpstr>
      <vt:lpstr>SVN-Harabaras</vt:lpstr>
      <vt:lpstr>SVN-Helvetica Neue Heavy</vt:lpstr>
      <vt:lpstr>SVN-Hemi Head</vt:lpstr>
      <vt:lpstr>SVN-Kimberley</vt:lpstr>
      <vt:lpstr>SVN-Moon star</vt:lpstr>
      <vt:lpstr>SVN-Motion Picture</vt:lpstr>
      <vt:lpstr>SVN-Newton</vt:lpstr>
      <vt:lpstr>SVN-Olivier</vt:lpstr>
      <vt:lpstr>SVN-Poky's</vt:lpstr>
      <vt:lpstr>SVN-Prima</vt:lpstr>
      <vt:lpstr>SVN-Ready</vt:lpstr>
      <vt:lpstr>SVN-Riesling</vt:lpstr>
      <vt:lpstr>SVN-Rex</vt:lpstr>
      <vt:lpstr>SVN-Sliced</vt:lpstr>
      <vt:lpstr>SVN-Student</vt:lpstr>
      <vt:lpstr>SVN-Titillium Light</vt:lpstr>
      <vt:lpstr>SVN-Whimsy</vt:lpstr>
      <vt:lpstr>Tw Cen MT Condensed Extra Bold</vt:lpstr>
      <vt:lpstr>UTM Scriptina KT</vt:lpstr>
      <vt:lpstr>UTM Swiss 721 Black Condensed</vt:lpstr>
      <vt:lpstr>UVF Bellissima Script Pro</vt:lpstr>
      <vt:lpstr>UVF Chopin Script</vt:lpstr>
      <vt:lpstr>UVF Fiolex Girls</vt:lpstr>
      <vt:lpstr>UVF Funkydori</vt:lpstr>
      <vt:lpstr>UVF Memoriam Pro</vt:lpstr>
      <vt:lpstr>UVF Slim Tony</vt:lpstr>
      <vt:lpstr>UVF Voyage</vt:lpstr>
      <vt:lpstr>UVF You Make Me Smile</vt:lpstr>
      <vt:lpstr>UVF Waza LT Pro</vt:lpstr>
      <vt:lpstr>UVF Riesling</vt:lpstr>
      <vt:lpstr>UVN Chu Ky</vt:lpstr>
      <vt:lpstr>UVN Mau Tim 1</vt:lpstr>
      <vt:lpstr>UVN Mau Tim 2</vt:lpstr>
      <vt:lpstr>UYa Respective</vt:lpstr>
      <vt:lpstr>UYa Mirella Script Limited</vt:lpstr>
      <vt:lpstr>UVN Saigon</vt:lpstr>
      <vt:lpstr>Verdana</vt:lpstr>
      <vt:lpstr>Viner Hand ITC</vt:lpstr>
      <vt:lpstr>Yu Gothic Light</vt:lpstr>
      <vt:lpstr>Yu Gothic UI Light</vt:lpstr>
      <vt:lpstr>AdineKirnberg-Script</vt:lpstr>
      <vt:lpstr>UTM A&amp;S Signwriter</vt:lpstr>
      <vt:lpstr>UTM Aircona</vt:lpstr>
      <vt:lpstr>UTM Akashi</vt:lpstr>
      <vt:lpstr>UTM Ambrose</vt:lpstr>
      <vt:lpstr>UTM Amerika Sans</vt:lpstr>
      <vt:lpstr>UTM Amherst</vt:lpstr>
      <vt:lpstr>UTM Aquarelle</vt:lpstr>
      <vt:lpstr>UTM Arruba KT</vt:lpstr>
      <vt:lpstr>UTM Atlas</vt:lpstr>
      <vt:lpstr>UTM Azuki</vt:lpstr>
      <vt:lpstr>UTM Bebas</vt:lpstr>
      <vt:lpstr>UTM Brushtip-C</vt:lpstr>
      <vt:lpstr>UTM BryantLG</vt:lpstr>
      <vt:lpstr>UTM Cabaret</vt:lpstr>
      <vt:lpstr>UTM Camellia</vt:lpstr>
      <vt:lpstr>UTM Cafeta</vt:lpstr>
      <vt:lpstr>UTM Candombe</vt:lpstr>
      <vt:lpstr>UTM ClassizismAntiqua</vt:lpstr>
      <vt:lpstr>UTM Davida</vt:lpstr>
      <vt:lpstr>UTM Daxline</vt:lpstr>
      <vt:lpstr>UTM Dai Co Viet</vt:lpstr>
      <vt:lpstr>HoloLens MDL2 Assets</vt:lpstr>
      <vt:lpstr>iCiel Alina</vt:lpstr>
      <vt:lpstr>iCiel Bambola</vt:lpstr>
      <vt:lpstr>iCiel Cadena</vt:lpstr>
      <vt:lpstr>iCiel Cucho Bold</vt:lpstr>
      <vt:lpstr>Wingdings</vt:lpstr>
      <vt:lpstr>Office Theme</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Hiền</cp:lastModifiedBy>
  <cp:revision>35</cp:revision>
  <dcterms:created xsi:type="dcterms:W3CDTF">2024-10-09T16:29:00Z</dcterms:created>
  <dcterms:modified xsi:type="dcterms:W3CDTF">2024-12-14T02:52:20Z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AB8AFA11A8EA4F69A0B8702EB197EFE0_12</vt:lpwstr>
  </property>
  <property fmtid="{D5CDD505-2E9C-101B-9397-08002B2CF9AE}" pid="3" name="KSOProductBuildVer">
    <vt:lpwstr>1033-12.2.0.19307</vt:lpwstr>
  </property>
</Properties>
</file>