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3" r:id="rId2"/>
  </p:sldMasterIdLst>
  <p:sldIdLst>
    <p:sldId id="257" r:id="rId3"/>
    <p:sldId id="259" r:id="rId4"/>
    <p:sldId id="262" r:id="rId5"/>
    <p:sldId id="264" r:id="rId6"/>
    <p:sldId id="266" r:id="rId7"/>
    <p:sldId id="267" r:id="rId8"/>
    <p:sldId id="261" r:id="rId9"/>
    <p:sldId id="265" r:id="rId10"/>
    <p:sldId id="268" r:id="rId11"/>
    <p:sldId id="270" r:id="rId12"/>
  </p:sldIdLst>
  <p:sldSz cx="12192000" cy="6858000"/>
  <p:notesSz cx="6858000" cy="9144000"/>
  <p:embeddedFontLst>
    <p:embeddedFont>
      <p:font typeface="#9Slide05 SVNBulgary" charset="0"/>
      <p:regular r:id="rId13"/>
    </p:embeddedFont>
    <p:embeddedFont>
      <p:font typeface="#9Slide05 Aphrodite Pro" charset="0"/>
      <p:regular r:id="rId14"/>
    </p:embeddedFont>
    <p:embeddedFont>
      <p:font typeface="#9Slide07 HoneyCream" charset="0"/>
      <p:regular r:id="rId15"/>
    </p:embeddedFont>
    <p:embeddedFont>
      <p:font typeface="Calibri Light" pitchFamily="34" charset="0"/>
      <p:regular r:id="rId16"/>
      <p:italic r:id="rId17"/>
    </p:embeddedFont>
    <p:embeddedFont>
      <p:font typeface="#9Slide05 VL Fadilla" charset="0"/>
      <p:regular r:id="rId18"/>
    </p:embeddedFont>
    <p:embeddedFont>
      <p:font typeface="Calibri" pitchFamily="34" charset="0"/>
      <p:regular r:id="rId19"/>
      <p:bold r:id="rId20"/>
      <p:italic r:id="rId21"/>
      <p:boldItalic r:id="rId22"/>
    </p:embeddedFont>
    <p:embeddedFont>
      <p:font typeface="#9Slide07 SVNBango"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D11"/>
    <a:srgbClr val="9900FF"/>
    <a:srgbClr val="6600CC"/>
    <a:srgbClr val="FF0066"/>
    <a:srgbClr val="9933FF"/>
    <a:srgbClr val="00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8" d="100"/>
          <a:sy n="68" d="100"/>
        </p:scale>
        <p:origin x="-600"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9.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hyperlink" Target="https://www.facebook.com/groups/629898828017053" TargetMode="External"/><Relationship Id="rId5" Type="http://schemas.openxmlformats.org/officeDocument/2006/relationships/image" Target="../media/image4.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s://www.facebook.com/groups/629898828017053" TargetMode="Externa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192EEAB0-6C43-A021-2AEC-EFFD6F9D4EE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7FD34710-B061-9B97-E8ED-61A2588830E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E1F7DC5-130A-130B-7B5C-2B967AA4421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15240" y="0"/>
            <a:ext cx="12192000" cy="6858000"/>
          </a:xfrm>
          <a:prstGeom prst="rect">
            <a:avLst/>
          </a:prstGeom>
        </p:spPr>
      </p:pic>
      <p:pic>
        <p:nvPicPr>
          <p:cNvPr id="8" name="Picture 7">
            <a:extLst>
              <a:ext uri="{FF2B5EF4-FFF2-40B4-BE49-F238E27FC236}">
                <a16:creationId xmlns:a16="http://schemas.microsoft.com/office/drawing/2014/main" xmlns="" id="{0CFC9B84-3A2F-E0FD-AEAB-78D27662AEE6}"/>
              </a:ext>
            </a:extLst>
          </p:cNvPr>
          <p:cNvPicPr>
            <a:picLocks noChangeAspect="1"/>
          </p:cNvPicPr>
          <p:nvPr userDrawn="1"/>
        </p:nvPicPr>
        <p:blipFill>
          <a:blip r:embed="rId3"/>
          <a:stretch>
            <a:fillRect/>
          </a:stretch>
        </p:blipFill>
        <p:spPr>
          <a:xfrm>
            <a:off x="-501580" y="6462372"/>
            <a:ext cx="1542422" cy="518205"/>
          </a:xfrm>
          <a:prstGeom prst="rect">
            <a:avLst/>
          </a:prstGeom>
        </p:spPr>
      </p:pic>
      <p:pic>
        <p:nvPicPr>
          <p:cNvPr id="9" name="Picture 8">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41847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4/24/2025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6154962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4/24/2025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3206324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4/24/2025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67079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4/24/2025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213618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4/24/2025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7813604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4/24/2025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4502938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4/24/2025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969483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4/24/2025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117765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8842E43D-D236-E4DA-5425-7FADA83B486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Content Placeholder 4">
            <a:extLst>
              <a:ext uri="{FF2B5EF4-FFF2-40B4-BE49-F238E27FC236}">
                <a16:creationId xmlns:a16="http://schemas.microsoft.com/office/drawing/2014/main" xmlns=""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pic>
        <p:nvPicPr>
          <p:cNvPr id="8" name="Picture 7">
            <a:extLst>
              <a:ext uri="{FF2B5EF4-FFF2-40B4-BE49-F238E27FC236}">
                <a16:creationId xmlns:a16="http://schemas.microsoft.com/office/drawing/2014/main" xmlns="" id="{EC9A889F-A3E4-8F72-151D-85F253204610}"/>
              </a:ext>
            </a:extLst>
          </p:cNvPr>
          <p:cNvPicPr>
            <a:picLocks noChangeAspect="1"/>
          </p:cNvPicPr>
          <p:nvPr userDrawn="1"/>
        </p:nvPicPr>
        <p:blipFill>
          <a:blip r:embed="rId3"/>
          <a:stretch>
            <a:fillRect/>
          </a:stretch>
        </p:blipFill>
        <p:spPr>
          <a:xfrm>
            <a:off x="-248205" y="6489420"/>
            <a:ext cx="1542422" cy="518205"/>
          </a:xfrm>
          <a:prstGeom prst="rect">
            <a:avLst/>
          </a:prstGeom>
        </p:spPr>
      </p:pic>
      <p:pic>
        <p:nvPicPr>
          <p:cNvPr id="5" name="Picture 4">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6" name="Picture 5">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37184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xmlns="" id="{52F6B8AF-2638-3024-415F-144BFA284E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D48F071C-D8F2-2FFA-3ACD-B21F4BF70E3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224C868-8A73-E65F-3C4E-8C0A82B9B5B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xmlns="" id="{4EEC24E6-8115-4BD9-1A5F-14EC73F6B54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561" t="6806" r="5822" b="1790"/>
          <a:stretch/>
        </p:blipFill>
        <p:spPr>
          <a:xfrm>
            <a:off x="0" y="0"/>
            <a:ext cx="12192000" cy="6940296"/>
          </a:xfrm>
          <a:prstGeom prst="rect">
            <a:avLst/>
          </a:prstGeom>
        </p:spPr>
      </p:pic>
      <p:pic>
        <p:nvPicPr>
          <p:cNvPr id="8" name="Picture 7">
            <a:extLst>
              <a:ext uri="{FF2B5EF4-FFF2-40B4-BE49-F238E27FC236}">
                <a16:creationId xmlns:a16="http://schemas.microsoft.com/office/drawing/2014/main" xmlns="" id="{240660C0-F456-1442-6136-AD80F2B705EB}"/>
              </a:ext>
            </a:extLst>
          </p:cNvPr>
          <p:cNvPicPr>
            <a:picLocks noChangeAspect="1"/>
          </p:cNvPicPr>
          <p:nvPr userDrawn="1"/>
        </p:nvPicPr>
        <p:blipFill>
          <a:blip r:embed="rId3"/>
          <a:stretch>
            <a:fillRect/>
          </a:stretch>
        </p:blipFill>
        <p:spPr>
          <a:xfrm>
            <a:off x="-322131" y="6561397"/>
            <a:ext cx="1542422" cy="518205"/>
          </a:xfrm>
          <a:prstGeom prst="rect">
            <a:avLst/>
          </a:prstGeom>
        </p:spPr>
      </p:pic>
      <p:pic>
        <p:nvPicPr>
          <p:cNvPr id="9" name="Picture 8">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0" name="Picture 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1"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2"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5" name="TextBox 14">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25450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750" fill="hold"/>
                                        <p:tgtEl>
                                          <p:spTgt spid="15"/>
                                        </p:tgtEl>
                                        <p:attrNameLst>
                                          <p:attrName>ppt_w</p:attrName>
                                        </p:attrNameLst>
                                      </p:cBhvr>
                                      <p:tavLst>
                                        <p:tav tm="0">
                                          <p:val>
                                            <p:fltVal val="0"/>
                                          </p:val>
                                        </p:tav>
                                        <p:tav tm="100000">
                                          <p:val>
                                            <p:strVal val="#ppt_w"/>
                                          </p:val>
                                        </p:tav>
                                      </p:tavLst>
                                    </p:anim>
                                    <p:anim calcmode="lin" valueType="num">
                                      <p:cBhvr>
                                        <p:cTn id="8" dur="1750" fill="hold"/>
                                        <p:tgtEl>
                                          <p:spTgt spid="15"/>
                                        </p:tgtEl>
                                        <p:attrNameLst>
                                          <p:attrName>ppt_h</p:attrName>
                                        </p:attrNameLst>
                                      </p:cBhvr>
                                      <p:tavLst>
                                        <p:tav tm="0">
                                          <p:val>
                                            <p:fltVal val="0"/>
                                          </p:val>
                                        </p:tav>
                                        <p:tav tm="100000">
                                          <p:val>
                                            <p:strVal val="#ppt_h"/>
                                          </p:val>
                                        </p:tav>
                                      </p:tavLst>
                                    </p:anim>
                                    <p:animEffect transition="in" filter="fade">
                                      <p:cBhvr>
                                        <p:cTn id="9" dur="1750"/>
                                        <p:tgtEl>
                                          <p:spTgt spid="15"/>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xmlns="" id="{B550C59E-2D00-21BB-BEC1-8623B0184A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165FE70-B689-AC0F-0344-357936755C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DFBC813B-B089-8BEB-AC98-2E08C23CF5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6096" y="-3429"/>
            <a:ext cx="12198096" cy="6861429"/>
          </a:xfrm>
          <a:prstGeom prst="rect">
            <a:avLst/>
          </a:prstGeom>
        </p:spPr>
      </p:pic>
      <p:pic>
        <p:nvPicPr>
          <p:cNvPr id="9" name="Picture 8">
            <a:extLst>
              <a:ext uri="{FF2B5EF4-FFF2-40B4-BE49-F238E27FC236}">
                <a16:creationId xmlns:a16="http://schemas.microsoft.com/office/drawing/2014/main" xmlns="" id="{5FBE2B4B-B050-FEF7-5DDD-58A2E125C985}"/>
              </a:ext>
            </a:extLst>
          </p:cNvPr>
          <p:cNvPicPr>
            <a:picLocks noChangeAspect="1"/>
          </p:cNvPicPr>
          <p:nvPr userDrawn="1"/>
        </p:nvPicPr>
        <p:blipFill>
          <a:blip r:embed="rId3"/>
          <a:stretch>
            <a:fillRect/>
          </a:stretch>
        </p:blipFill>
        <p:spPr>
          <a:xfrm>
            <a:off x="-161611" y="6429488"/>
            <a:ext cx="1542422" cy="518205"/>
          </a:xfrm>
          <a:prstGeom prst="rect">
            <a:avLst/>
          </a:prstGeom>
        </p:spPr>
      </p:pic>
      <p:pic>
        <p:nvPicPr>
          <p:cNvPr id="10" name="Picture 9">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1" name="Picture 10">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2"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3"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4"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15102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941154-EEED-1105-319B-6223DCCCF5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12B0473-8527-43F1-84F1-8932179C0B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B5DED9E-B168-65DC-F6D9-AEA688698DF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17951CD-D42F-6D41-3455-781C79B7413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B733BE-E476-4396-3CDB-290C4D43FC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AD09F99-96FA-AB60-077C-5C96BD818FE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8627FA44-7330-0F55-046B-F1FA4E5378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1E81BC0B-7F66-D0BE-4703-B13EC11591A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xmlns="" id="{7BFE801B-4451-89EA-267D-D8A4798DEC2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pic>
        <p:nvPicPr>
          <p:cNvPr id="11" name="Picture 10">
            <a:extLst>
              <a:ext uri="{FF2B5EF4-FFF2-40B4-BE49-F238E27FC236}">
                <a16:creationId xmlns:a16="http://schemas.microsoft.com/office/drawing/2014/main" xmlns="" id="{023EF111-317C-B2E1-12DE-B65AF10B7CCC}"/>
              </a:ext>
            </a:extLst>
          </p:cNvPr>
          <p:cNvPicPr>
            <a:picLocks noChangeAspect="1"/>
          </p:cNvPicPr>
          <p:nvPr userDrawn="1"/>
        </p:nvPicPr>
        <p:blipFill>
          <a:blip r:embed="rId3"/>
          <a:stretch>
            <a:fillRect/>
          </a:stretch>
        </p:blipFill>
        <p:spPr>
          <a:xfrm>
            <a:off x="-470983" y="6408057"/>
            <a:ext cx="1542422" cy="518205"/>
          </a:xfrm>
          <a:prstGeom prst="rect">
            <a:avLst/>
          </a:prstGeom>
        </p:spPr>
      </p:pic>
      <p:pic>
        <p:nvPicPr>
          <p:cNvPr id="12" name="Picture 1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3" name="Picture 1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4"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6">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5"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6"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7"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8" name="TextBox 17">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53988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750" fill="hold"/>
                                        <p:tgtEl>
                                          <p:spTgt spid="18"/>
                                        </p:tgtEl>
                                        <p:attrNameLst>
                                          <p:attrName>ppt_w</p:attrName>
                                        </p:attrNameLst>
                                      </p:cBhvr>
                                      <p:tavLst>
                                        <p:tav tm="0">
                                          <p:val>
                                            <p:fltVal val="0"/>
                                          </p:val>
                                        </p:tav>
                                        <p:tav tm="100000">
                                          <p:val>
                                            <p:strVal val="#ppt_w"/>
                                          </p:val>
                                        </p:tav>
                                      </p:tavLst>
                                    </p:anim>
                                    <p:anim calcmode="lin" valueType="num">
                                      <p:cBhvr>
                                        <p:cTn id="8" dur="1750" fill="hold"/>
                                        <p:tgtEl>
                                          <p:spTgt spid="18"/>
                                        </p:tgtEl>
                                        <p:attrNameLst>
                                          <p:attrName>ppt_h</p:attrName>
                                        </p:attrNameLst>
                                      </p:cBhvr>
                                      <p:tavLst>
                                        <p:tav tm="0">
                                          <p:val>
                                            <p:fltVal val="0"/>
                                          </p:val>
                                        </p:tav>
                                        <p:tav tm="100000">
                                          <p:val>
                                            <p:strVal val="#ppt_h"/>
                                          </p:val>
                                        </p:tav>
                                      </p:tavLst>
                                    </p:anim>
                                    <p:animEffect transition="in" filter="fade">
                                      <p:cBhvr>
                                        <p:cTn id="9" dur="1750"/>
                                        <p:tgtEl>
                                          <p:spTgt spid="1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00018E0-8F50-251B-E27D-3DB49092A10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E529051-3B0B-4F01-9C6E-0742C3D94F2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4/24/2025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340871DB-9FC4-B9B5-C025-D5E4B4EDE76A}"/>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F26C1097-4D29-84B1-504B-0A863CE2143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B5F8FD-F93E-4078-A38C-AF467D5B657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
        <p:nvSpPr>
          <p:cNvPr id="6" name="Rectangle: Rounded Corners 7">
            <a:extLst>
              <a:ext uri="{FF2B5EF4-FFF2-40B4-BE49-F238E27FC236}">
                <a16:creationId xmlns:a16="http://schemas.microsoft.com/office/drawing/2014/main" xmlns="" id="{DE31A53A-E877-5E1C-DD71-9EFE0412B53E}"/>
              </a:ext>
            </a:extLst>
          </p:cNvPr>
          <p:cNvSpPr/>
          <p:nvPr userDrawn="1"/>
        </p:nvSpPr>
        <p:spPr>
          <a:xfrm>
            <a:off x="582999" y="51511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12"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extBox 12">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294941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249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4/24/2025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828074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5794FB33-534F-4176-BD29-701BE5495C57}" type="datetimeFigureOut">
              <a:rPr lang="en-US" smtClean="0"/>
              <a:t>4/24/2025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6B58C36-B8F3-4055-A157-1A3F407E1F66}" type="slidenum">
              <a:rPr lang="en-US" smtClean="0"/>
              <a:t>‹#›</a:t>
            </a:fld>
            <a:endParaRPr lang="en-US"/>
          </a:p>
        </p:txBody>
      </p:sp>
    </p:spTree>
    <p:extLst>
      <p:ext uri="{BB962C8B-B14F-4D97-AF65-F5344CB8AC3E}">
        <p14:creationId xmlns:p14="http://schemas.microsoft.com/office/powerpoint/2010/main" val="2911620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xmlns="" id="{2B266F89-FD1A-F3CF-483F-92AC899B87B0}"/>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Picture 7">
            <a:extLst>
              <a:ext uri="{FF2B5EF4-FFF2-40B4-BE49-F238E27FC236}">
                <a16:creationId xmlns:a16="http://schemas.microsoft.com/office/drawing/2014/main" xmlns="" id="{1FA870BB-4699-B177-0895-BFD8F486ED73}"/>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9" name="Picture 8">
            <a:extLst>
              <a:ext uri="{FF2B5EF4-FFF2-40B4-BE49-F238E27FC236}">
                <a16:creationId xmlns:a16="http://schemas.microsoft.com/office/drawing/2014/main" xmlns="" id="{B503DAF4-A93C-E212-59F4-938F29F3FCE1}"/>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0" name="Picture 9">
            <a:extLst>
              <a:ext uri="{FF2B5EF4-FFF2-40B4-BE49-F238E27FC236}">
                <a16:creationId xmlns:a16="http://schemas.microsoft.com/office/drawing/2014/main" xmlns="" id="{85D2A662-D6BC-E005-F579-C1B0C5E05450}"/>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1" name="Picture 10">
            <a:extLst>
              <a:ext uri="{FF2B5EF4-FFF2-40B4-BE49-F238E27FC236}">
                <a16:creationId xmlns:a16="http://schemas.microsoft.com/office/drawing/2014/main" xmlns="" id="{2F9ADC4F-F1EC-9DB9-1416-B890CC568FE2}"/>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pic>
        <p:nvPicPr>
          <p:cNvPr id="12" name="Picture 11">
            <a:extLst>
              <a:ext uri="{FF2B5EF4-FFF2-40B4-BE49-F238E27FC236}">
                <a16:creationId xmlns:a16="http://schemas.microsoft.com/office/drawing/2014/main" xmlns="" id="{FCCD1FC6-8226-13E0-458E-B011954DC417}"/>
              </a:ext>
            </a:extLst>
          </p:cNvPr>
          <p:cNvPicPr>
            <a:picLocks noChangeAspect="1"/>
          </p:cNvPicPr>
          <p:nvPr userDrawn="1"/>
        </p:nvPicPr>
        <p:blipFill>
          <a:blip r:embed="rId10"/>
          <a:stretch>
            <a:fillRect/>
          </a:stretch>
        </p:blipFill>
        <p:spPr>
          <a:xfrm>
            <a:off x="523006" y="7903349"/>
            <a:ext cx="2188654" cy="2658086"/>
          </a:xfrm>
          <a:prstGeom prst="rect">
            <a:avLst/>
          </a:prstGeom>
        </p:spPr>
      </p:pic>
      <p:pic>
        <p:nvPicPr>
          <p:cNvPr id="13" name="Picture 12">
            <a:extLst>
              <a:ext uri="{FF2B5EF4-FFF2-40B4-BE49-F238E27FC236}">
                <a16:creationId xmlns:a16="http://schemas.microsoft.com/office/drawing/2014/main" xmlns="" id="{7F5A4E35-7C07-064F-3436-ADBFE77A8058}"/>
              </a:ext>
            </a:extLst>
          </p:cNvPr>
          <p:cNvPicPr>
            <a:picLocks noChangeAspect="1"/>
          </p:cNvPicPr>
          <p:nvPr userDrawn="1"/>
        </p:nvPicPr>
        <p:blipFill>
          <a:blip r:embed="rId10"/>
          <a:stretch>
            <a:fillRect/>
          </a:stretch>
        </p:blipFill>
        <p:spPr>
          <a:xfrm>
            <a:off x="-8487112" y="-76200"/>
            <a:ext cx="2188654" cy="2658086"/>
          </a:xfrm>
          <a:prstGeom prst="rect">
            <a:avLst/>
          </a:prstGeom>
        </p:spPr>
      </p:pic>
      <p:pic>
        <p:nvPicPr>
          <p:cNvPr id="15" name="Picture 14">
            <a:extLst>
              <a:ext uri="{FF2B5EF4-FFF2-40B4-BE49-F238E27FC236}">
                <a16:creationId xmlns:a16="http://schemas.microsoft.com/office/drawing/2014/main" xmlns="" id="{2C3CA6E9-4B91-7434-AE09-8E47F33D3CF9}"/>
              </a:ext>
            </a:extLst>
          </p:cNvPr>
          <p:cNvPicPr>
            <a:picLocks noChangeAspect="1"/>
          </p:cNvPicPr>
          <p:nvPr userDrawn="1"/>
        </p:nvPicPr>
        <p:blipFill>
          <a:blip r:embed="rId11"/>
          <a:stretch>
            <a:fillRect/>
          </a:stretch>
        </p:blipFill>
        <p:spPr>
          <a:xfrm>
            <a:off x="-248205" y="6489420"/>
            <a:ext cx="1542422" cy="518205"/>
          </a:xfrm>
          <a:prstGeom prst="rect">
            <a:avLst/>
          </a:prstGeom>
        </p:spPr>
      </p:pic>
      <p:pic>
        <p:nvPicPr>
          <p:cNvPr id="14" name="Picture 13">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6" name="Picture 15">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7"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8">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8"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9"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20"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21" name="TextBox 20">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3494252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750" fill="hold"/>
                                        <p:tgtEl>
                                          <p:spTgt spid="21"/>
                                        </p:tgtEl>
                                        <p:attrNameLst>
                                          <p:attrName>ppt_w</p:attrName>
                                        </p:attrNameLst>
                                      </p:cBhvr>
                                      <p:tavLst>
                                        <p:tav tm="0">
                                          <p:val>
                                            <p:fltVal val="0"/>
                                          </p:val>
                                        </p:tav>
                                        <p:tav tm="100000">
                                          <p:val>
                                            <p:strVal val="#ppt_w"/>
                                          </p:val>
                                        </p:tav>
                                      </p:tavLst>
                                    </p:anim>
                                    <p:anim calcmode="lin" valueType="num">
                                      <p:cBhvr>
                                        <p:cTn id="8" dur="1750" fill="hold"/>
                                        <p:tgtEl>
                                          <p:spTgt spid="21"/>
                                        </p:tgtEl>
                                        <p:attrNameLst>
                                          <p:attrName>ppt_h</p:attrName>
                                        </p:attrNameLst>
                                      </p:cBhvr>
                                      <p:tavLst>
                                        <p:tav tm="0">
                                          <p:val>
                                            <p:fltVal val="0"/>
                                          </p:val>
                                        </p:tav>
                                        <p:tav tm="100000">
                                          <p:val>
                                            <p:strVal val="#ppt_h"/>
                                          </p:val>
                                        </p:tav>
                                      </p:tavLst>
                                    </p:anim>
                                    <p:animEffect transition="in" filter="fade">
                                      <p:cBhvr>
                                        <p:cTn id="9" dur="1750"/>
                                        <p:tgtEl>
                                          <p:spTgt spid="2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4" name="TextBox 3">
            <a:extLst>
              <a:ext uri="{FF2B5EF4-FFF2-40B4-BE49-F238E27FC236}">
                <a16:creationId xmlns:a16="http://schemas.microsoft.com/office/drawing/2014/main" xmlns=""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5" name="Title 1">
            <a:extLst>
              <a:ext uri="{FF2B5EF4-FFF2-40B4-BE49-F238E27FC236}">
                <a16:creationId xmlns:a16="http://schemas.microsoft.com/office/drawing/2014/main" xmlns=""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6" name="Title 1">
            <a:extLst>
              <a:ext uri="{FF2B5EF4-FFF2-40B4-BE49-F238E27FC236}">
                <a16:creationId xmlns:a16="http://schemas.microsoft.com/office/drawing/2014/main" xmlns=""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sp>
        <p:nvSpPr>
          <p:cNvPr id="7" name="Title 1">
            <a:extLst>
              <a:ext uri="{FF2B5EF4-FFF2-40B4-BE49-F238E27FC236}">
                <a16:creationId xmlns:a16="http://schemas.microsoft.com/office/drawing/2014/main" xmlns=""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8" name="TextBox 7">
            <a:extLst>
              <a:ext uri="{FF2B5EF4-FFF2-40B4-BE49-F238E27FC236}">
                <a16:creationId xmlns:a16="http://schemas.microsoft.com/office/drawing/2014/main" xmlns=""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Măng</a:t>
            </a:r>
            <a:r>
              <a:rPr kumimoji="0" lang="en-US"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rPr>
              <a:t> Non</a:t>
            </a:r>
            <a:endParaRPr kumimoji="0" lang="id-ID" sz="4000" b="0" i="0" u="none" strike="noStrike" kern="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sym typeface="Arial"/>
            </a:endParaRPr>
          </a:p>
        </p:txBody>
      </p:sp>
    </p:spTree>
    <p:extLst>
      <p:ext uri="{BB962C8B-B14F-4D97-AF65-F5344CB8AC3E}">
        <p14:creationId xmlns:p14="http://schemas.microsoft.com/office/powerpoint/2010/main" val="76498382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57219384-D089-F64E-0700-2807B528D19D}"/>
              </a:ext>
            </a:extLst>
          </p:cNvPr>
          <p:cNvPicPr>
            <a:picLocks noChangeAspect="1"/>
          </p:cNvPicPr>
          <p:nvPr/>
        </p:nvPicPr>
        <p:blipFill rotWithShape="1">
          <a:blip r:embed="rId2">
            <a:extLst>
              <a:ext uri="{28A0092B-C50C-407E-A947-70E740481C1C}">
                <a14:useLocalDpi xmlns:a14="http://schemas.microsoft.com/office/drawing/2010/main" val="0"/>
              </a:ext>
            </a:extLst>
          </a:blip>
          <a:srcRect l="27081" t="-1956" r="39649" b="76757"/>
          <a:stretch/>
        </p:blipFill>
        <p:spPr>
          <a:xfrm>
            <a:off x="8259072" y="314325"/>
            <a:ext cx="3310344" cy="2312991"/>
          </a:xfrm>
          <a:prstGeom prst="rect">
            <a:avLst/>
          </a:prstGeom>
        </p:spPr>
      </p:pic>
      <p:pic>
        <p:nvPicPr>
          <p:cNvPr id="10" name="Picture 9">
            <a:extLst>
              <a:ext uri="{FF2B5EF4-FFF2-40B4-BE49-F238E27FC236}">
                <a16:creationId xmlns:a16="http://schemas.microsoft.com/office/drawing/2014/main" xmlns="" id="{8D1E3DBD-51DC-24AC-89C6-E12FBD481B88}"/>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928368" y="4277773"/>
            <a:ext cx="5201289" cy="2687825"/>
          </a:xfrm>
          <a:prstGeom prst="rect">
            <a:avLst/>
          </a:prstGeom>
        </p:spPr>
      </p:pic>
      <p:pic>
        <p:nvPicPr>
          <p:cNvPr id="11" name="Picture 10">
            <a:extLst>
              <a:ext uri="{FF2B5EF4-FFF2-40B4-BE49-F238E27FC236}">
                <a16:creationId xmlns:a16="http://schemas.microsoft.com/office/drawing/2014/main" xmlns="" id="{104E2686-210F-0CD5-B2B2-477A63704114}"/>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a:off x="-419100" y="3144525"/>
            <a:ext cx="4611781" cy="3814944"/>
          </a:xfrm>
          <a:prstGeom prst="rect">
            <a:avLst/>
          </a:prstGeom>
        </p:spPr>
      </p:pic>
      <p:pic>
        <p:nvPicPr>
          <p:cNvPr id="8" name="Picture 7">
            <a:extLst>
              <a:ext uri="{FF2B5EF4-FFF2-40B4-BE49-F238E27FC236}">
                <a16:creationId xmlns:a16="http://schemas.microsoft.com/office/drawing/2014/main" xmlns="" id="{642F2F99-CA51-EB85-7410-7E054C5823B2}"/>
              </a:ext>
            </a:extLst>
          </p:cNvPr>
          <p:cNvPicPr>
            <a:picLocks noChangeAspect="1"/>
          </p:cNvPicPr>
          <p:nvPr/>
        </p:nvPicPr>
        <p:blipFill rotWithShape="1">
          <a:blip r:embed="rId2">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2" name="Picture 1">
            <a:extLst>
              <a:ext uri="{FF2B5EF4-FFF2-40B4-BE49-F238E27FC236}">
                <a16:creationId xmlns:a16="http://schemas.microsoft.com/office/drawing/2014/main" xmlns="" id="{67105E50-8CFC-6795-0906-4C9153348E1E}"/>
              </a:ext>
            </a:extLst>
          </p:cNvPr>
          <p:cNvPicPr>
            <a:picLocks noChangeAspect="1"/>
          </p:cNvPicPr>
          <p:nvPr/>
        </p:nvPicPr>
        <p:blipFill>
          <a:blip r:embed="rId3"/>
          <a:stretch>
            <a:fillRect/>
          </a:stretch>
        </p:blipFill>
        <p:spPr>
          <a:xfrm>
            <a:off x="11119879" y="50740"/>
            <a:ext cx="927262" cy="1126145"/>
          </a:xfrm>
          <a:prstGeom prst="rect">
            <a:avLst/>
          </a:prstGeom>
        </p:spPr>
      </p:pic>
      <p:sp>
        <p:nvSpPr>
          <p:cNvPr id="6" name="TextBox 5"/>
          <p:cNvSpPr txBox="1"/>
          <p:nvPr/>
        </p:nvSpPr>
        <p:spPr>
          <a:xfrm>
            <a:off x="3529013" y="314325"/>
            <a:ext cx="91440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1200" cap="none" spc="0" normalizeH="0" baseline="0" noProof="0" dirty="0">
              <a:ln w="508000">
                <a:solidFill>
                  <a:srgbClr val="781C07"/>
                </a:solidFill>
              </a:ln>
              <a:solidFill>
                <a:srgbClr val="781C07"/>
              </a:solidFill>
              <a:effectLst/>
              <a:uLnTx/>
              <a:uFillTx/>
              <a:latin typeface="#9Slide07 SVNBango" panose="02000000000000000000" pitchFamily="2" charset="0"/>
              <a:ea typeface="+mn-ea"/>
              <a:cs typeface="+mn-cs"/>
            </a:endParaRPr>
          </a:p>
        </p:txBody>
      </p:sp>
      <p:pic>
        <p:nvPicPr>
          <p:cNvPr id="12" name="Picture 11">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58650" y="-205004"/>
            <a:ext cx="1523956" cy="1508868"/>
          </a:xfrm>
          <a:prstGeom prst="rect">
            <a:avLst/>
          </a:prstGeom>
        </p:spPr>
      </p:pic>
      <p:grpSp>
        <p:nvGrpSpPr>
          <p:cNvPr id="13" name="Group 12"/>
          <p:cNvGrpSpPr/>
          <p:nvPr/>
        </p:nvGrpSpPr>
        <p:grpSpPr>
          <a:xfrm>
            <a:off x="-1125777" y="884033"/>
            <a:ext cx="2811440" cy="1105510"/>
            <a:chOff x="-856881" y="1091821"/>
            <a:chExt cx="2811440" cy="1105510"/>
          </a:xfrm>
        </p:grpSpPr>
        <p:sp>
          <p:nvSpPr>
            <p:cNvPr id="14" name="Google Shape;1910;p31">
              <a:extLst>
                <a:ext uri="{FF2B5EF4-FFF2-40B4-BE49-F238E27FC236}">
                  <a16:creationId xmlns:a16="http://schemas.microsoft.com/office/drawing/2014/main" xmlns="" id="{E4CC77B8-F17E-79E4-B3C9-5B07D794B153}"/>
                </a:ext>
              </a:extLst>
            </p:cNvPr>
            <p:cNvSpPr txBox="1">
              <a:spLocks/>
            </p:cNvSpPr>
            <p:nvPr/>
          </p:nvSpPr>
          <p:spPr>
            <a:xfrm>
              <a:off x="-856880"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w="60325">
                    <a:solidFill>
                      <a:prstClr val="white"/>
                    </a:solid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sp>
          <p:nvSpPr>
            <p:cNvPr id="15" name="Google Shape;1910;p31">
              <a:extLst>
                <a:ext uri="{FF2B5EF4-FFF2-40B4-BE49-F238E27FC236}">
                  <a16:creationId xmlns:a16="http://schemas.microsoft.com/office/drawing/2014/main" xmlns="" id="{E4CC77B8-F17E-79E4-B3C9-5B07D794B153}"/>
                </a:ext>
              </a:extLst>
            </p:cNvPr>
            <p:cNvSpPr txBox="1">
              <a:spLocks/>
            </p:cNvSpPr>
            <p:nvPr/>
          </p:nvSpPr>
          <p:spPr>
            <a:xfrm>
              <a:off x="-856881" y="1091821"/>
              <a:ext cx="2811439" cy="1105510"/>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r" defTabSz="1219170" rtl="0" eaLnBrk="1" fontAlgn="auto" latinLnBrk="0" hangingPunct="1">
                <a:lnSpc>
                  <a:spcPct val="100000"/>
                </a:lnSpc>
                <a:spcBef>
                  <a:spcPts val="0"/>
                </a:spcBef>
                <a:spcAft>
                  <a:spcPts val="0"/>
                </a:spcAft>
                <a:buClr>
                  <a:srgbClr val="FF8E77"/>
                </a:buClr>
                <a:buSzPts val="3600"/>
                <a:buFont typeface="Chango"/>
                <a:buNone/>
                <a:tabLst/>
                <a:defRPr/>
              </a:pPr>
              <a:r>
                <a:rPr kumimoji="0" lang="en-US" sz="2400" b="1" i="0" u="none" strike="noStrike" kern="0" cap="none" spc="0" normalizeH="0" baseline="0" noProof="0">
                  <a:ln>
                    <a:noFill/>
                  </a:ln>
                  <a:solidFill>
                    <a:srgbClr val="002060"/>
                  </a:solidFill>
                  <a:effectLst>
                    <a:outerShdw blurRad="38100" dist="38100" dir="2700000" algn="tl">
                      <a:srgbClr val="000000">
                        <a:alpha val="43137"/>
                      </a:srgbClr>
                    </a:outerShdw>
                  </a:effectLst>
                  <a:uLnTx/>
                  <a:uFillTx/>
                  <a:latin typeface="#9Slide05 Aphrodite Pro" panose="02000000000000000000" pitchFamily="2" charset="0"/>
                  <a:sym typeface="Chango"/>
                </a:rPr>
                <a:t>Tiếng việt 2</a:t>
              </a:r>
            </a:p>
          </p:txBody>
        </p:sp>
      </p:grpSp>
      <p:grpSp>
        <p:nvGrpSpPr>
          <p:cNvPr id="17" name="Group 16"/>
          <p:cNvGrpSpPr/>
          <p:nvPr/>
        </p:nvGrpSpPr>
        <p:grpSpPr>
          <a:xfrm>
            <a:off x="5529941" y="3648766"/>
            <a:ext cx="2438077" cy="1024422"/>
            <a:chOff x="4942510" y="1452919"/>
            <a:chExt cx="2438077" cy="1024422"/>
          </a:xfrm>
        </p:grpSpPr>
        <p:sp>
          <p:nvSpPr>
            <p:cNvPr id="18" name="TextBox 17"/>
            <p:cNvSpPr txBox="1"/>
            <p:nvPr/>
          </p:nvSpPr>
          <p:spPr>
            <a:xfrm>
              <a:off x="4951288" y="1452919"/>
              <a:ext cx="242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a:ln w="130175">
                    <a:solidFill>
                      <a:prstClr val="white"/>
                    </a:solidFill>
                  </a:ln>
                  <a:solidFill>
                    <a:prstClr val="black"/>
                  </a:solidFill>
                  <a:effectLst>
                    <a:outerShdw blurRad="38100" dist="38100" dir="2700000" algn="tl">
                      <a:srgbClr val="000000">
                        <a:alpha val="43137"/>
                      </a:srgbClr>
                    </a:outerShdw>
                  </a:effectLst>
                  <a:latin typeface="#9Slide05 VL Fadilla" pitchFamily="2" charset="0"/>
                </a:rPr>
                <a:t>Tiết 3</a:t>
              </a:r>
              <a:endParaRPr kumimoji="0" lang="en-US" sz="6000" b="0" i="0" u="none" strike="noStrike" kern="1200" cap="none" spc="0" normalizeH="0" baseline="0" noProof="0">
                <a:ln w="130175">
                  <a:solidFill>
                    <a:prstClr val="white"/>
                  </a:solidFill>
                </a:ln>
                <a:solidFill>
                  <a:prstClr val="black"/>
                </a:solidFill>
                <a:effectLst>
                  <a:outerShdw blurRad="38100" dist="38100" dir="2700000" algn="tl">
                    <a:srgbClr val="000000">
                      <a:alpha val="43137"/>
                    </a:srgbClr>
                  </a:outerShdw>
                </a:effectLst>
                <a:uLnTx/>
                <a:uFillTx/>
                <a:latin typeface="#9Slide05 VL Fadilla" pitchFamily="2" charset="0"/>
              </a:endParaRPr>
            </a:p>
          </p:txBody>
        </p:sp>
        <p:sp>
          <p:nvSpPr>
            <p:cNvPr id="19" name="TextBox 18"/>
            <p:cNvSpPr txBox="1"/>
            <p:nvPr/>
          </p:nvSpPr>
          <p:spPr>
            <a:xfrm>
              <a:off x="4942510" y="1461678"/>
              <a:ext cx="242929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dirty="0" err="1">
                  <a:solidFill>
                    <a:srgbClr val="0070C0"/>
                  </a:solidFill>
                  <a:effectLst>
                    <a:outerShdw blurRad="38100" dist="38100" dir="2700000" algn="tl">
                      <a:srgbClr val="000000">
                        <a:alpha val="43137"/>
                      </a:srgbClr>
                    </a:outerShdw>
                  </a:effectLst>
                  <a:latin typeface="#9Slide05 VL Fadilla" pitchFamily="2" charset="0"/>
                </a:rPr>
                <a:t>Tiết</a:t>
              </a:r>
              <a:r>
                <a:rPr lang="en-US" sz="6000" dirty="0">
                  <a:solidFill>
                    <a:srgbClr val="0070C0"/>
                  </a:solidFill>
                  <a:effectLst>
                    <a:outerShdw blurRad="38100" dist="38100" dir="2700000" algn="tl">
                      <a:srgbClr val="000000">
                        <a:alpha val="43137"/>
                      </a:srgbClr>
                    </a:outerShdw>
                  </a:effectLst>
                  <a:latin typeface="#9Slide05 VL Fadilla" pitchFamily="2" charset="0"/>
                </a:rPr>
                <a:t> 3</a:t>
              </a:r>
              <a:endParaRPr kumimoji="0" lang="en-US" sz="60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9Slide05 VL Fadilla" pitchFamily="2" charset="0"/>
              </a:endParaRPr>
            </a:p>
          </p:txBody>
        </p:sp>
      </p:grpSp>
      <p:sp>
        <p:nvSpPr>
          <p:cNvPr id="20" name="TextBox 19">
            <a:extLst>
              <a:ext uri="{FF2B5EF4-FFF2-40B4-BE49-F238E27FC236}">
                <a16:creationId xmlns:a16="http://schemas.microsoft.com/office/drawing/2014/main" xmlns="" id="{A27601AC-6AF1-4E09-A9F4-CF1CFC8D789C}"/>
              </a:ext>
            </a:extLst>
          </p:cNvPr>
          <p:cNvSpPr txBox="1"/>
          <p:nvPr/>
        </p:nvSpPr>
        <p:spPr>
          <a:xfrm>
            <a:off x="4047207" y="1182039"/>
            <a:ext cx="4479111" cy="923330"/>
          </a:xfrm>
          <a:prstGeom prst="rect">
            <a:avLst/>
          </a:prstGeom>
          <a:noFill/>
        </p:spPr>
        <p:txBody>
          <a:bodyPr wrap="none" rtlCol="0">
            <a:spAutoFit/>
          </a:bodyPr>
          <a:lstStyle/>
          <a:p>
            <a:r>
              <a:rPr lang="en-US" sz="5400" b="1" dirty="0">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(Nghe – </a:t>
            </a:r>
            <a:r>
              <a:rPr lang="en-US" sz="5400" b="1" dirty="0" err="1">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viết</a:t>
            </a:r>
            <a:r>
              <a:rPr lang="en-US" sz="5400" b="1" dirty="0">
                <a:solidFill>
                  <a:srgbClr val="002060"/>
                </a:solidFill>
                <a:effectLst>
                  <a:innerShdw blurRad="63500" dist="50800" dir="13500000">
                    <a:prstClr val="black">
                      <a:alpha val="50000"/>
                    </a:prstClr>
                  </a:innerShdw>
                  <a:reflection blurRad="6350" stA="55000" endA="300" endPos="45500" dir="5400000" sy="-100000" algn="bl" rotWithShape="0"/>
                </a:effectLst>
                <a:latin typeface="UTM Soraya" panose="02040603050506020204" pitchFamily="18" charset="0"/>
              </a:rPr>
              <a:t>)</a:t>
            </a:r>
          </a:p>
        </p:txBody>
      </p:sp>
      <p:pic>
        <p:nvPicPr>
          <p:cNvPr id="4" name="Picture 3">
            <a:extLst>
              <a:ext uri="{FF2B5EF4-FFF2-40B4-BE49-F238E27FC236}">
                <a16:creationId xmlns:a16="http://schemas.microsoft.com/office/drawing/2014/main" xmlns="" id="{256A667C-B30E-7301-56E6-B91DC3B11871}"/>
              </a:ext>
            </a:extLst>
          </p:cNvPr>
          <p:cNvPicPr>
            <a:picLocks noChangeAspect="1"/>
          </p:cNvPicPr>
          <p:nvPr/>
        </p:nvPicPr>
        <p:blipFill>
          <a:blip r:embed="rId5"/>
          <a:stretch>
            <a:fillRect/>
          </a:stretch>
        </p:blipFill>
        <p:spPr>
          <a:xfrm>
            <a:off x="1121233" y="1985363"/>
            <a:ext cx="9949534" cy="1713124"/>
          </a:xfrm>
          <a:prstGeom prst="rect">
            <a:avLst/>
          </a:prstGeom>
        </p:spPr>
      </p:pic>
    </p:spTree>
    <p:extLst>
      <p:ext uri="{BB962C8B-B14F-4D97-AF65-F5344CB8AC3E}">
        <p14:creationId xmlns:p14="http://schemas.microsoft.com/office/powerpoint/2010/main" val="413063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38" presetClass="entr" presetSubtype="0" accel="50000" fill="hold" grpId="0" nodeType="afterEffect">
                                  <p:stCondLst>
                                    <p:cond delay="0"/>
                                  </p:stCondLst>
                                  <p:iterate type="lt">
                                    <p:tmPct val="50000"/>
                                  </p:iterate>
                                  <p:childTnLst>
                                    <p:set>
                                      <p:cBhvr>
                                        <p:cTn id="12" dur="1" fill="hold">
                                          <p:stCondLst>
                                            <p:cond delay="0"/>
                                          </p:stCondLst>
                                        </p:cTn>
                                        <p:tgtEl>
                                          <p:spTgt spid="20"/>
                                        </p:tgtEl>
                                        <p:attrNameLst>
                                          <p:attrName>style.visibility</p:attrName>
                                        </p:attrNameLst>
                                      </p:cBhvr>
                                      <p:to>
                                        <p:strVal val="visible"/>
                                      </p:to>
                                    </p:set>
                                    <p:set>
                                      <p:cBhvr>
                                        <p:cTn id="13" dur="227" fill="hold">
                                          <p:stCondLst>
                                            <p:cond delay="0"/>
                                          </p:stCondLst>
                                        </p:cTn>
                                        <p:tgtEl>
                                          <p:spTgt spid="20"/>
                                        </p:tgtEl>
                                        <p:attrNameLst>
                                          <p:attrName>style.rotation</p:attrName>
                                        </p:attrNameLst>
                                      </p:cBhvr>
                                      <p:to>
                                        <p:strVal val="-45.0"/>
                                      </p:to>
                                    </p:set>
                                    <p:anim calcmode="lin" valueType="num">
                                      <p:cBhvr>
                                        <p:cTn id="14" dur="227" fill="hold">
                                          <p:stCondLst>
                                            <p:cond delay="227"/>
                                          </p:stCondLst>
                                        </p:cTn>
                                        <p:tgtEl>
                                          <p:spTgt spid="20"/>
                                        </p:tgtEl>
                                        <p:attrNameLst>
                                          <p:attrName>style.rotation</p:attrName>
                                        </p:attrNameLst>
                                      </p:cBhvr>
                                      <p:tavLst>
                                        <p:tav tm="0">
                                          <p:val>
                                            <p:fltVal val="-45"/>
                                          </p:val>
                                        </p:tav>
                                        <p:tav tm="69900">
                                          <p:val>
                                            <p:fltVal val="45"/>
                                          </p:val>
                                        </p:tav>
                                        <p:tav tm="100000">
                                          <p:val>
                                            <p:fltVal val="0"/>
                                          </p:val>
                                        </p:tav>
                                      </p:tavLst>
                                    </p:anim>
                                    <p:anim calcmode="lin" valueType="num">
                                      <p:cBhvr>
                                        <p:cTn id="15" dur="227" fill="hold">
                                          <p:stCondLst>
                                            <p:cond delay="0"/>
                                          </p:stCondLst>
                                        </p:cTn>
                                        <p:tgtEl>
                                          <p:spTgt spid="20"/>
                                        </p:tgtEl>
                                        <p:attrNameLst>
                                          <p:attrName>ppt_y</p:attrName>
                                        </p:attrNameLst>
                                      </p:cBhvr>
                                      <p:tavLst>
                                        <p:tav tm="0">
                                          <p:val>
                                            <p:strVal val="#ppt_y-1"/>
                                          </p:val>
                                        </p:tav>
                                        <p:tav tm="100000">
                                          <p:val>
                                            <p:strVal val="#ppt_y-(0.354*#ppt_w-0.172*#ppt_h)"/>
                                          </p:val>
                                        </p:tav>
                                      </p:tavLst>
                                    </p:anim>
                                    <p:anim calcmode="lin" valueType="num">
                                      <p:cBhvr>
                                        <p:cTn id="16" dur="78" decel="50000" autoRev="1" fill="hold">
                                          <p:stCondLst>
                                            <p:cond delay="227"/>
                                          </p:stCondLst>
                                        </p:cTn>
                                        <p:tgtEl>
                                          <p:spTgt spid="20"/>
                                        </p:tgtEl>
                                        <p:attrNameLst>
                                          <p:attrName>ppt_y</p:attrName>
                                        </p:attrNameLst>
                                      </p:cBhvr>
                                      <p:tavLst>
                                        <p:tav tm="0">
                                          <p:val>
                                            <p:strVal val="#ppt_y-(0.354*#ppt_w-0.172*#ppt_h)"/>
                                          </p:val>
                                        </p:tav>
                                        <p:tav tm="100000">
                                          <p:val>
                                            <p:strVal val="#ppt_y-(0.354*#ppt_w-0.172*#ppt_h)-#ppt_h/2"/>
                                          </p:val>
                                        </p:tav>
                                      </p:tavLst>
                                    </p:anim>
                                    <p:anim calcmode="lin" valueType="num">
                                      <p:cBhvr>
                                        <p:cTn id="17" dur="68" fill="hold">
                                          <p:stCondLst>
                                            <p:cond delay="432"/>
                                          </p:stCondLst>
                                        </p:cTn>
                                        <p:tgtEl>
                                          <p:spTgt spid="20"/>
                                        </p:tgtEl>
                                        <p:attrNameLst>
                                          <p:attrName>ppt_y</p:attrName>
                                        </p:attrNameLst>
                                      </p:cBhvr>
                                      <p:tavLst>
                                        <p:tav tm="0">
                                          <p:val>
                                            <p:strVal val="#ppt_y-(0.354*#ppt_w-0.172*#ppt_h)"/>
                                          </p:val>
                                        </p:tav>
                                        <p:tav tm="100000">
                                          <p:val>
                                            <p:strVal val="#ppt_y"/>
                                          </p:val>
                                        </p:tav>
                                      </p:tavLst>
                                    </p:anim>
                                  </p:childTnLst>
                                </p:cTn>
                              </p:par>
                            </p:childTnLst>
                          </p:cTn>
                        </p:par>
                        <p:par>
                          <p:cTn id="18" fill="hold">
                            <p:stCondLst>
                              <p:cond delay="4500"/>
                            </p:stCondLst>
                            <p:childTnLst>
                              <p:par>
                                <p:cTn id="19" presetID="16" presetClass="entr" presetSubtype="2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5000"/>
                            </p:stCondLst>
                            <p:childTnLst>
                              <p:par>
                                <p:cTn id="23" presetID="16" presetClass="entr" presetSubtype="21"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1DE5250-C568-1981-934B-AA6D94E29B8D}"/>
              </a:ext>
            </a:extLst>
          </p:cNvPr>
          <p:cNvPicPr>
            <a:picLocks noChangeAspect="1"/>
          </p:cNvPicPr>
          <p:nvPr/>
        </p:nvPicPr>
        <p:blipFill>
          <a:blip r:embed="rId2"/>
          <a:stretch>
            <a:fillRect/>
          </a:stretch>
        </p:blipFill>
        <p:spPr>
          <a:xfrm>
            <a:off x="1642249" y="496702"/>
            <a:ext cx="10681118" cy="5767316"/>
          </a:xfrm>
          <a:prstGeom prst="rect">
            <a:avLst/>
          </a:prstGeom>
        </p:spPr>
      </p:pic>
    </p:spTree>
    <p:extLst>
      <p:ext uri="{BB962C8B-B14F-4D97-AF65-F5344CB8AC3E}">
        <p14:creationId xmlns:p14="http://schemas.microsoft.com/office/powerpoint/2010/main" val="755522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795FD7F4-9FA3-10F7-AEE9-B6EFC029AB7D}"/>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4694" t="70984" r="81154" b="15493"/>
          <a:stretch/>
        </p:blipFill>
        <p:spPr>
          <a:xfrm>
            <a:off x="6928531" y="906882"/>
            <a:ext cx="2453213" cy="3048380"/>
          </a:xfrm>
          <a:prstGeom prst="rect">
            <a:avLst/>
          </a:prstGeom>
        </p:spPr>
      </p:pic>
      <p:grpSp>
        <p:nvGrpSpPr>
          <p:cNvPr id="4" name="Group 3"/>
          <p:cNvGrpSpPr/>
          <p:nvPr/>
        </p:nvGrpSpPr>
        <p:grpSpPr>
          <a:xfrm>
            <a:off x="4992624" y="3822193"/>
            <a:ext cx="6748272" cy="1862049"/>
            <a:chOff x="3072384" y="1389889"/>
            <a:chExt cx="5724144" cy="1862049"/>
          </a:xfrm>
        </p:grpSpPr>
        <p:sp>
          <p:nvSpPr>
            <p:cNvPr id="5" name="TextBox 4"/>
            <p:cNvSpPr txBox="1"/>
            <p:nvPr/>
          </p:nvSpPr>
          <p:spPr>
            <a:xfrm>
              <a:off x="3072384" y="1389890"/>
              <a:ext cx="5724144" cy="1862048"/>
            </a:xfrm>
            <a:prstGeom prst="rect">
              <a:avLst/>
            </a:prstGeom>
            <a:noFill/>
          </p:spPr>
          <p:txBody>
            <a:bodyPr wrap="square" rtlCol="0">
              <a:spAutoFit/>
            </a:bodyPr>
            <a:lstStyle/>
            <a:p>
              <a:r>
                <a:rPr lang="en-US" sz="11500">
                  <a:ln w="523875">
                    <a:solidFill>
                      <a:srgbClr val="003300"/>
                    </a:solidFill>
                  </a:ln>
                  <a:solidFill>
                    <a:srgbClr val="003300"/>
                  </a:solidFill>
                  <a:effectLst>
                    <a:outerShdw blurRad="38100" dist="38100" dir="2700000" algn="tl">
                      <a:srgbClr val="000000">
                        <a:alpha val="43137"/>
                      </a:srgbClr>
                    </a:outerShdw>
                  </a:effectLst>
                  <a:latin typeface="SVN-Internation" panose="02040603050506020204" pitchFamily="18" charset="0"/>
                </a:rPr>
                <a:t>NGHE – VIẾT</a:t>
              </a:r>
            </a:p>
          </p:txBody>
        </p:sp>
        <p:sp>
          <p:nvSpPr>
            <p:cNvPr id="6" name="TextBox 5"/>
            <p:cNvSpPr txBox="1"/>
            <p:nvPr/>
          </p:nvSpPr>
          <p:spPr>
            <a:xfrm>
              <a:off x="3072384" y="1389890"/>
              <a:ext cx="5724144" cy="1862048"/>
            </a:xfrm>
            <a:prstGeom prst="rect">
              <a:avLst/>
            </a:prstGeom>
            <a:noFill/>
          </p:spPr>
          <p:txBody>
            <a:bodyPr wrap="square" rtlCol="0">
              <a:spAutoFit/>
            </a:bodyPr>
            <a:lstStyle/>
            <a:p>
              <a:r>
                <a:rPr lang="en-US" sz="11500">
                  <a:ln w="298450">
                    <a:solidFill>
                      <a:schemeClr val="accent6">
                        <a:lumMod val="75000"/>
                      </a:schemeClr>
                    </a:solidFill>
                  </a:ln>
                  <a:solidFill>
                    <a:schemeClr val="accent6">
                      <a:lumMod val="75000"/>
                    </a:schemeClr>
                  </a:solidFill>
                  <a:latin typeface="SVN-Internation" panose="02040603050506020204" pitchFamily="18" charset="0"/>
                </a:rPr>
                <a:t>NGHE – VIẾT</a:t>
              </a:r>
            </a:p>
          </p:txBody>
        </p:sp>
        <p:sp>
          <p:nvSpPr>
            <p:cNvPr id="7" name="TextBox 6"/>
            <p:cNvSpPr txBox="1"/>
            <p:nvPr/>
          </p:nvSpPr>
          <p:spPr>
            <a:xfrm>
              <a:off x="3072384" y="1389889"/>
              <a:ext cx="5724144" cy="1862048"/>
            </a:xfrm>
            <a:prstGeom prst="rect">
              <a:avLst/>
            </a:prstGeom>
            <a:noFill/>
          </p:spPr>
          <p:txBody>
            <a:bodyPr wrap="square" rtlCol="0">
              <a:spAutoFit/>
            </a:bodyPr>
            <a:lstStyle/>
            <a:p>
              <a:r>
                <a:rPr lang="en-US" sz="11500">
                  <a:solidFill>
                    <a:schemeClr val="bg1"/>
                  </a:solidFill>
                  <a:effectLst>
                    <a:outerShdw blurRad="38100" dist="38100" dir="2700000" algn="tl">
                      <a:srgbClr val="000000">
                        <a:alpha val="43137"/>
                      </a:srgbClr>
                    </a:outerShdw>
                  </a:effectLst>
                  <a:latin typeface="SVN-Internation" panose="02040603050506020204" pitchFamily="18" charset="0"/>
                </a:rPr>
                <a:t>NGHE – VIẾT</a:t>
              </a:r>
            </a:p>
          </p:txBody>
        </p:sp>
      </p:grpSp>
    </p:spTree>
    <p:extLst>
      <p:ext uri="{BB962C8B-B14F-4D97-AF65-F5344CB8AC3E}">
        <p14:creationId xmlns:p14="http://schemas.microsoft.com/office/powerpoint/2010/main" val="22480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0173" y="777144"/>
            <a:ext cx="4435522" cy="830997"/>
          </a:xfrm>
          <a:prstGeom prst="rect">
            <a:avLst/>
          </a:prstGeom>
          <a:noFill/>
        </p:spPr>
        <p:txBody>
          <a:bodyPr wrap="square" rtlCol="0">
            <a:spAutoFit/>
          </a:bodyPr>
          <a:lstStyle/>
          <a:p>
            <a:r>
              <a:rPr lang="en-US" sz="4800" b="1">
                <a:solidFill>
                  <a:srgbClr val="C00000"/>
                </a:solidFill>
                <a:latin typeface="UTM Avo" panose="02040603050506020204" pitchFamily="18" charset="0"/>
              </a:rPr>
              <a:t>Khủng long</a:t>
            </a:r>
          </a:p>
        </p:txBody>
      </p:sp>
      <p:sp>
        <p:nvSpPr>
          <p:cNvPr id="3" name="TextBox 2"/>
          <p:cNvSpPr txBox="1"/>
          <p:nvPr/>
        </p:nvSpPr>
        <p:spPr>
          <a:xfrm>
            <a:off x="1243584" y="1706900"/>
            <a:ext cx="9966960" cy="3970318"/>
          </a:xfrm>
          <a:prstGeom prst="rect">
            <a:avLst/>
          </a:prstGeom>
          <a:noFill/>
        </p:spPr>
        <p:txBody>
          <a:bodyPr wrap="square" rtlCol="0">
            <a:spAutoFit/>
          </a:bodyPr>
          <a:lstStyle/>
          <a:p>
            <a:pPr algn="just"/>
            <a:r>
              <a:rPr lang="en-US" sz="4200">
                <a:solidFill>
                  <a:srgbClr val="002060"/>
                </a:solidFill>
                <a:latin typeface="UTM Avo" panose="02040603050506020204" pitchFamily="18" charset="0"/>
              </a:rPr>
              <a:t>       Chân khủng long thẳng và rất khỏe. Vì thế chúng có thể đi khắp một vùng rộng lớn để kiếm ăn. Khủng long có khả năng săn mồi tốt nhờ có đôi mắt tinh tường cùng cái mũi và đôi tai thính. </a:t>
            </a:r>
          </a:p>
        </p:txBody>
      </p:sp>
    </p:spTree>
    <p:extLst>
      <p:ext uri="{BB962C8B-B14F-4D97-AF65-F5344CB8AC3E}">
        <p14:creationId xmlns:p14="http://schemas.microsoft.com/office/powerpoint/2010/main" val="52906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0173" y="521112"/>
            <a:ext cx="4435522" cy="830997"/>
          </a:xfrm>
          <a:prstGeom prst="rect">
            <a:avLst/>
          </a:prstGeom>
          <a:noFill/>
        </p:spPr>
        <p:txBody>
          <a:bodyPr wrap="square" rtlCol="0">
            <a:spAutoFit/>
          </a:bodyPr>
          <a:lstStyle/>
          <a:p>
            <a:r>
              <a:rPr lang="en-US" sz="4800" b="1">
                <a:solidFill>
                  <a:srgbClr val="C00000"/>
                </a:solidFill>
                <a:latin typeface="UTM Avo" panose="02040603050506020204" pitchFamily="18" charset="0"/>
              </a:rPr>
              <a:t>Khủng long</a:t>
            </a:r>
          </a:p>
        </p:txBody>
      </p:sp>
      <p:sp>
        <p:nvSpPr>
          <p:cNvPr id="3" name="TextBox 2"/>
          <p:cNvSpPr txBox="1"/>
          <p:nvPr/>
        </p:nvSpPr>
        <p:spPr>
          <a:xfrm>
            <a:off x="768096" y="1352109"/>
            <a:ext cx="10661904" cy="3323987"/>
          </a:xfrm>
          <a:prstGeom prst="rect">
            <a:avLst/>
          </a:prstGeom>
          <a:noFill/>
        </p:spPr>
        <p:txBody>
          <a:bodyPr wrap="square" rtlCol="0">
            <a:spAutoFit/>
          </a:bodyPr>
          <a:lstStyle/>
          <a:p>
            <a:pPr algn="just"/>
            <a:r>
              <a:rPr lang="en-US" sz="4200">
                <a:solidFill>
                  <a:srgbClr val="002060"/>
                </a:solidFill>
                <a:latin typeface="UTM Avo" panose="02040603050506020204" pitchFamily="18" charset="0"/>
              </a:rPr>
              <a:t>       Chân khủng long thẳng và rất khỏe. Vì thế chúng có thể đi khắp một vùng rộng lớn để kiếm ăn. Khủng long có khả năng săn mồi tốt nhờ có đôi mắt tinh tường cùng cái mũi và đôi tai thính. </a:t>
            </a:r>
          </a:p>
        </p:txBody>
      </p:sp>
      <p:sp>
        <p:nvSpPr>
          <p:cNvPr id="4" name="Rounded Rectangular Callout 3"/>
          <p:cNvSpPr/>
          <p:nvPr/>
        </p:nvSpPr>
        <p:spPr>
          <a:xfrm>
            <a:off x="4761948" y="4916945"/>
            <a:ext cx="6479178" cy="1541417"/>
          </a:xfrm>
          <a:prstGeom prst="wedgeRoundRectCallout">
            <a:avLst>
              <a:gd name="adj1" fmla="val 40292"/>
              <a:gd name="adj2" fmla="val 71822"/>
              <a:gd name="adj3" fmla="val 16667"/>
            </a:avLst>
          </a:prstGeom>
          <a:solidFill>
            <a:srgbClr val="FFCCFF"/>
          </a:solidFill>
          <a:ln>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4">
                    <a:lumMod val="50000"/>
                  </a:schemeClr>
                </a:solidFill>
                <a:latin typeface="UTM Avo" panose="02040603050506020204" pitchFamily="18" charset="0"/>
              </a:rPr>
              <a:t>Đoạn văn có những chữ nào viết hoa?</a:t>
            </a:r>
          </a:p>
        </p:txBody>
      </p:sp>
      <p:cxnSp>
        <p:nvCxnSpPr>
          <p:cNvPr id="5" name="Straight Connector 4"/>
          <p:cNvCxnSpPr/>
          <p:nvPr/>
        </p:nvCxnSpPr>
        <p:spPr>
          <a:xfrm>
            <a:off x="1919097" y="1956268"/>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58393" y="2584156"/>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395079" y="3242524"/>
            <a:ext cx="365760" cy="146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ular Callout 7"/>
          <p:cNvSpPr/>
          <p:nvPr/>
        </p:nvSpPr>
        <p:spPr>
          <a:xfrm>
            <a:off x="4761948" y="4916945"/>
            <a:ext cx="6479178" cy="1541417"/>
          </a:xfrm>
          <a:prstGeom prst="wedgeRoundRectCallout">
            <a:avLst>
              <a:gd name="adj1" fmla="val 40292"/>
              <a:gd name="adj2" fmla="val 71822"/>
              <a:gd name="adj3" fmla="val 16667"/>
            </a:avLst>
          </a:prstGeom>
          <a:solidFill>
            <a:srgbClr val="FFCCFF"/>
          </a:solidFill>
          <a:ln>
            <a:solidFill>
              <a:srgbClr val="FF6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6600CC"/>
                </a:solidFill>
                <a:latin typeface="UTM Avo" panose="02040603050506020204" pitchFamily="18" charset="0"/>
              </a:rPr>
              <a:t>Đoạn văn có những chữ nào dễ viết sai?</a:t>
            </a:r>
          </a:p>
        </p:txBody>
      </p:sp>
      <p:cxnSp>
        <p:nvCxnSpPr>
          <p:cNvPr id="9" name="Straight Connector 8"/>
          <p:cNvCxnSpPr/>
          <p:nvPr/>
        </p:nvCxnSpPr>
        <p:spPr>
          <a:xfrm>
            <a:off x="3510724" y="1959918"/>
            <a:ext cx="283464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883159" y="1963587"/>
            <a:ext cx="137160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510980" y="3886254"/>
            <a:ext cx="210312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0412511" y="3907726"/>
            <a:ext cx="91440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858393" y="4545551"/>
            <a:ext cx="146304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942811" y="4552870"/>
            <a:ext cx="3017520" cy="1463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084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xit" presetSubtype="0" fill="hold" grpId="1" nodeType="clickEffect">
                                  <p:stCondLst>
                                    <p:cond delay="0"/>
                                  </p:stCondLst>
                                  <p:childTnLst>
                                    <p:animEffect transition="out" filter="fade">
                                      <p:cBhvr>
                                        <p:cTn id="19" dur="1000"/>
                                        <p:tgtEl>
                                          <p:spTgt spid="4"/>
                                        </p:tgtEl>
                                      </p:cBhvr>
                                    </p:animEffect>
                                    <p:anim calcmode="lin" valueType="num">
                                      <p:cBhvr>
                                        <p:cTn id="20" dur="1000"/>
                                        <p:tgtEl>
                                          <p:spTgt spid="4"/>
                                        </p:tgtEl>
                                        <p:attrNameLst>
                                          <p:attrName>ppt_x</p:attrName>
                                        </p:attrNameLst>
                                      </p:cBhvr>
                                      <p:tavLst>
                                        <p:tav tm="0">
                                          <p:val>
                                            <p:strVal val="ppt_x"/>
                                          </p:val>
                                        </p:tav>
                                        <p:tav tm="100000">
                                          <p:val>
                                            <p:strVal val="ppt_x"/>
                                          </p:val>
                                        </p:tav>
                                      </p:tavLst>
                                    </p:anim>
                                    <p:anim calcmode="lin" valueType="num">
                                      <p:cBhvr>
                                        <p:cTn id="21" dur="1000"/>
                                        <p:tgtEl>
                                          <p:spTgt spid="4"/>
                                        </p:tgtEl>
                                        <p:attrNameLst>
                                          <p:attrName>ppt_y</p:attrName>
                                        </p:attrNameLst>
                                      </p:cBhvr>
                                      <p:tavLst>
                                        <p:tav tm="0">
                                          <p:val>
                                            <p:strVal val="ppt_y"/>
                                          </p:val>
                                        </p:tav>
                                        <p:tav tm="100000">
                                          <p:val>
                                            <p:strVal val="ppt_y+.1"/>
                                          </p:val>
                                        </p:tav>
                                      </p:tavLst>
                                    </p:anim>
                                    <p:set>
                                      <p:cBhvr>
                                        <p:cTn id="22" dur="1" fill="hold">
                                          <p:stCondLst>
                                            <p:cond delay="9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inVertic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righ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barn(inVertic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barn(inVertical)">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barn(inVertical)">
                                      <p:cBhvr>
                                        <p:cTn id="67" dur="500"/>
                                        <p:tgtEl>
                                          <p:spTgt spid="1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barn(inVertical)">
                                      <p:cBhvr>
                                        <p:cTn id="7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4" grpId="1"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64137"/>
            <a:ext cx="5175851" cy="1431757"/>
            <a:chOff x="0" y="164137"/>
            <a:chExt cx="5175851" cy="1431757"/>
          </a:xfrm>
        </p:grpSpPr>
        <p:sp>
          <p:nvSpPr>
            <p:cNvPr id="3" name="任意多边形 69">
              <a:extLst>
                <a:ext uri="{FF2B5EF4-FFF2-40B4-BE49-F238E27FC236}">
                  <a16:creationId xmlns:a16="http://schemas.microsoft.com/office/drawing/2014/main" xmlns="" id="{12BC30EF-401C-40FC-B891-FE8FC3D0B415}"/>
                </a:ext>
              </a:extLst>
            </p:cNvPr>
            <p:cNvSpPr/>
            <p:nvPr/>
          </p:nvSpPr>
          <p:spPr>
            <a:xfrm rot="16200000" flipV="1">
              <a:off x="1872047" y="-1707910"/>
              <a:ext cx="1431757" cy="5175851"/>
            </a:xfrm>
            <a:custGeom>
              <a:avLst/>
              <a:gdLst>
                <a:gd name="connsiteX0" fmla="*/ 1431757 w 1431757"/>
                <a:gd name="connsiteY0" fmla="*/ 6091461 h 6091461"/>
                <a:gd name="connsiteX1" fmla="*/ 1431757 w 1431757"/>
                <a:gd name="connsiteY1" fmla="*/ 4560214 h 6091461"/>
                <a:gd name="connsiteX2" fmla="*/ 1431757 w 1431757"/>
                <a:gd name="connsiteY2" fmla="*/ 3629437 h 6091461"/>
                <a:gd name="connsiteX3" fmla="*/ 1431757 w 1431757"/>
                <a:gd name="connsiteY3" fmla="*/ 3579716 h 6091461"/>
                <a:gd name="connsiteX4" fmla="*/ 1431757 w 1431757"/>
                <a:gd name="connsiteY4" fmla="*/ 2648939 h 6091461"/>
                <a:gd name="connsiteX5" fmla="*/ 1431757 w 1431757"/>
                <a:gd name="connsiteY5" fmla="*/ 930777 h 6091461"/>
                <a:gd name="connsiteX6" fmla="*/ 1431757 w 1431757"/>
                <a:gd name="connsiteY6" fmla="*/ 0 h 6091461"/>
                <a:gd name="connsiteX7" fmla="*/ 2 w 1431757"/>
                <a:gd name="connsiteY7" fmla="*/ 956959 h 6091461"/>
                <a:gd name="connsiteX8" fmla="*/ 2 w 1431757"/>
                <a:gd name="connsiteY8" fmla="*/ 1847839 h 6091461"/>
                <a:gd name="connsiteX9" fmla="*/ 0 w 1431757"/>
                <a:gd name="connsiteY9" fmla="*/ 1847840 h 6091461"/>
                <a:gd name="connsiteX10" fmla="*/ 0 w 1431757"/>
                <a:gd name="connsiteY10" fmla="*/ 2778617 h 6091461"/>
                <a:gd name="connsiteX11" fmla="*/ 0 w 1431757"/>
                <a:gd name="connsiteY11" fmla="*/ 4496779 h 6091461"/>
                <a:gd name="connsiteX12" fmla="*/ 0 w 1431757"/>
                <a:gd name="connsiteY12" fmla="*/ 5427556 h 6091461"/>
                <a:gd name="connsiteX13" fmla="*/ 0 w 1431757"/>
                <a:gd name="connsiteY13" fmla="*/ 5477278 h 6091461"/>
                <a:gd name="connsiteX14" fmla="*/ 0 w 1431757"/>
                <a:gd name="connsiteY14" fmla="*/ 6091461 h 6091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31757" h="6091461">
                  <a:moveTo>
                    <a:pt x="1431757" y="6091461"/>
                  </a:moveTo>
                  <a:lnTo>
                    <a:pt x="1431757" y="4560214"/>
                  </a:lnTo>
                  <a:lnTo>
                    <a:pt x="1431757" y="3629437"/>
                  </a:lnTo>
                  <a:lnTo>
                    <a:pt x="1431757" y="3579716"/>
                  </a:lnTo>
                  <a:lnTo>
                    <a:pt x="1431757" y="2648939"/>
                  </a:lnTo>
                  <a:lnTo>
                    <a:pt x="1431757" y="930777"/>
                  </a:lnTo>
                  <a:lnTo>
                    <a:pt x="1431757" y="0"/>
                  </a:lnTo>
                  <a:lnTo>
                    <a:pt x="2" y="956959"/>
                  </a:lnTo>
                  <a:lnTo>
                    <a:pt x="2" y="1847839"/>
                  </a:lnTo>
                  <a:lnTo>
                    <a:pt x="0" y="1847840"/>
                  </a:lnTo>
                  <a:lnTo>
                    <a:pt x="0" y="2778617"/>
                  </a:lnTo>
                  <a:lnTo>
                    <a:pt x="0" y="4496779"/>
                  </a:lnTo>
                  <a:lnTo>
                    <a:pt x="0" y="5427556"/>
                  </a:lnTo>
                  <a:lnTo>
                    <a:pt x="0" y="5477278"/>
                  </a:lnTo>
                  <a:lnTo>
                    <a:pt x="0" y="6091461"/>
                  </a:lnTo>
                  <a:close/>
                </a:path>
              </a:pathLst>
            </a:custGeom>
            <a:solidFill>
              <a:srgbClr val="FFC000">
                <a:alpha val="91000"/>
              </a:srgbClr>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UTM Aptima" panose="02040603050506020204" pitchFamily="18" charset="0"/>
                <a:ea typeface="字魂70号-灵悦黑体" panose="00000500000000000000" pitchFamily="2" charset="-122"/>
                <a:cs typeface="Times New Roman" panose="02020603050405020304" pitchFamily="18" charset="0"/>
                <a:sym typeface="+mn-lt"/>
              </a:endParaRPr>
            </a:p>
          </p:txBody>
        </p:sp>
        <p:sp>
          <p:nvSpPr>
            <p:cNvPr id="4" name="文本框 18">
              <a:extLst>
                <a:ext uri="{FF2B5EF4-FFF2-40B4-BE49-F238E27FC236}">
                  <a16:creationId xmlns:a16="http://schemas.microsoft.com/office/drawing/2014/main" xmlns="" id="{3EE6B733-B6C4-4E38-BDEB-13E32E3D0DF9}"/>
                </a:ext>
              </a:extLst>
            </p:cNvPr>
            <p:cNvSpPr>
              <a:spLocks noChangeArrowheads="1"/>
            </p:cNvSpPr>
            <p:nvPr/>
          </p:nvSpPr>
          <p:spPr bwMode="auto">
            <a:xfrm>
              <a:off x="1" y="305381"/>
              <a:ext cx="464742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5400" b="1" i="0" u="none" strike="noStrike" kern="0" cap="none" spc="0" normalizeH="0" baseline="0" noProof="0">
                  <a:solidFill>
                    <a:srgbClr val="6600CC"/>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rPr>
                <a:t>Luyện </a:t>
              </a:r>
              <a:r>
                <a:rPr lang="en-US" altLang="zh-CN" sz="5400" b="1" kern="0">
                  <a:solidFill>
                    <a:srgbClr val="6600CC"/>
                  </a:solidFill>
                  <a:effectLst/>
                  <a:latin typeface="UTM Avo" panose="02040603050506020204" pitchFamily="18" charset="0"/>
                  <a:ea typeface="字魂70号-灵悦黑体" panose="00000500000000000000" pitchFamily="2" charset="-122"/>
                  <a:cs typeface="Times New Roman" panose="02020603050405020304" pitchFamily="18" charset="0"/>
                  <a:sym typeface="+mn-lt"/>
                </a:rPr>
                <a:t>viết</a:t>
              </a:r>
              <a:r>
                <a:rPr kumimoji="0" lang="en-US" altLang="zh-CN" sz="5400" b="1" i="0" u="none" strike="noStrike" kern="0" cap="none" spc="0" normalizeH="0" baseline="0" noProof="0">
                  <a:solidFill>
                    <a:srgbClr val="6600CC"/>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rPr>
                <a:t> từ</a:t>
              </a:r>
              <a:endParaRPr kumimoji="0" lang="en-US" sz="5400" b="1" i="0" u="none" strike="noStrike" kern="0" cap="none" spc="0" normalizeH="0" baseline="0" noProof="0" dirty="0">
                <a:solidFill>
                  <a:srgbClr val="6600CC"/>
                </a:solidFill>
                <a:effectLst/>
                <a:uLnTx/>
                <a:uFillTx/>
                <a:latin typeface="UTM Avo" panose="02040603050506020204" pitchFamily="18" charset="0"/>
                <a:ea typeface="字魂70号-灵悦黑体" panose="00000500000000000000" pitchFamily="2" charset="-122"/>
                <a:cs typeface="Times New Roman" panose="02020603050405020304" pitchFamily="18" charset="0"/>
                <a:sym typeface="+mn-lt"/>
              </a:endParaRPr>
            </a:p>
          </p:txBody>
        </p:sp>
      </p:grpSp>
      <p:grpSp>
        <p:nvGrpSpPr>
          <p:cNvPr id="21" name="Group 20"/>
          <p:cNvGrpSpPr/>
          <p:nvPr/>
        </p:nvGrpSpPr>
        <p:grpSpPr>
          <a:xfrm>
            <a:off x="589860" y="1644828"/>
            <a:ext cx="3456509" cy="2136442"/>
            <a:chOff x="1070884" y="1728603"/>
            <a:chExt cx="3456509" cy="2136442"/>
          </a:xfrm>
        </p:grpSpPr>
        <p:grpSp>
          <p:nvGrpSpPr>
            <p:cNvPr id="22" name="Group 21">
              <a:extLst>
                <a:ext uri="{FF2B5EF4-FFF2-40B4-BE49-F238E27FC236}">
                  <a16:creationId xmlns:a16="http://schemas.microsoft.com/office/drawing/2014/main" xmlns="" id="{A1030767-7065-4315-B5DF-D55CE56BB35F}"/>
                </a:ext>
              </a:extLst>
            </p:cNvPr>
            <p:cNvGrpSpPr/>
            <p:nvPr/>
          </p:nvGrpSpPr>
          <p:grpSpPr>
            <a:xfrm>
              <a:off x="1070884" y="1728603"/>
              <a:ext cx="3456509" cy="2136442"/>
              <a:chOff x="1860053" y="-124341"/>
              <a:chExt cx="8773032" cy="5187622"/>
            </a:xfrm>
          </p:grpSpPr>
          <p:pic>
            <p:nvPicPr>
              <p:cNvPr id="24" name="图片 96">
                <a:extLst>
                  <a:ext uri="{FF2B5EF4-FFF2-40B4-BE49-F238E27FC236}">
                    <a16:creationId xmlns:a16="http://schemas.microsoft.com/office/drawing/2014/main" xmlns=""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25" name="组合 67">
                <a:extLst>
                  <a:ext uri="{FF2B5EF4-FFF2-40B4-BE49-F238E27FC236}">
                    <a16:creationId xmlns:a16="http://schemas.microsoft.com/office/drawing/2014/main" xmlns="" id="{1C8F6427-7F04-4792-BC1F-1E7F920CCEBA}"/>
                  </a:ext>
                </a:extLst>
              </p:cNvPr>
              <p:cNvGrpSpPr/>
              <p:nvPr/>
            </p:nvGrpSpPr>
            <p:grpSpPr>
              <a:xfrm rot="2224307">
                <a:off x="6139339" y="955660"/>
                <a:ext cx="479816" cy="470993"/>
                <a:chOff x="10646778" y="4753862"/>
                <a:chExt cx="751521" cy="737702"/>
              </a:xfrm>
            </p:grpSpPr>
            <p:sp>
              <p:nvSpPr>
                <p:cNvPr id="32" name="五角星 2">
                  <a:extLst>
                    <a:ext uri="{FF2B5EF4-FFF2-40B4-BE49-F238E27FC236}">
                      <a16:creationId xmlns:a16="http://schemas.microsoft.com/office/drawing/2014/main" xmlns=""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33" name="组合 69">
                  <a:extLst>
                    <a:ext uri="{FF2B5EF4-FFF2-40B4-BE49-F238E27FC236}">
                      <a16:creationId xmlns:a16="http://schemas.microsoft.com/office/drawing/2014/main" xmlns="" id="{CE165EB7-646D-4B4A-A3FA-A718FE411B4D}"/>
                    </a:ext>
                  </a:extLst>
                </p:cNvPr>
                <p:cNvGrpSpPr/>
                <p:nvPr/>
              </p:nvGrpSpPr>
              <p:grpSpPr>
                <a:xfrm>
                  <a:off x="10646778" y="4762829"/>
                  <a:ext cx="749726" cy="728735"/>
                  <a:chOff x="11012539" y="4493889"/>
                  <a:chExt cx="749726" cy="728735"/>
                </a:xfrm>
              </p:grpSpPr>
              <p:sp>
                <p:nvSpPr>
                  <p:cNvPr id="34" name="五角星 2">
                    <a:extLst>
                      <a:ext uri="{FF2B5EF4-FFF2-40B4-BE49-F238E27FC236}">
                        <a16:creationId xmlns:a16="http://schemas.microsoft.com/office/drawing/2014/main" xmlns=""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5" name="五角星 2">
                    <a:extLst>
                      <a:ext uri="{FF2B5EF4-FFF2-40B4-BE49-F238E27FC236}">
                        <a16:creationId xmlns:a16="http://schemas.microsoft.com/office/drawing/2014/main" xmlns=""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6" name="五角星 2">
                    <a:extLst>
                      <a:ext uri="{FF2B5EF4-FFF2-40B4-BE49-F238E27FC236}">
                        <a16:creationId xmlns:a16="http://schemas.microsoft.com/office/drawing/2014/main" xmlns=""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26" name="组合 73">
                <a:extLst>
                  <a:ext uri="{FF2B5EF4-FFF2-40B4-BE49-F238E27FC236}">
                    <a16:creationId xmlns:a16="http://schemas.microsoft.com/office/drawing/2014/main" xmlns="" id="{4D86DB2B-79E7-4B4D-904D-BC6F520C2B18}"/>
                  </a:ext>
                </a:extLst>
              </p:cNvPr>
              <p:cNvGrpSpPr/>
              <p:nvPr/>
            </p:nvGrpSpPr>
            <p:grpSpPr>
              <a:xfrm rot="2427509">
                <a:off x="3967980" y="667420"/>
                <a:ext cx="495774" cy="486658"/>
                <a:chOff x="10646778" y="4753862"/>
                <a:chExt cx="751521" cy="737702"/>
              </a:xfrm>
            </p:grpSpPr>
            <p:sp>
              <p:nvSpPr>
                <p:cNvPr id="27" name="五角星 2">
                  <a:extLst>
                    <a:ext uri="{FF2B5EF4-FFF2-40B4-BE49-F238E27FC236}">
                      <a16:creationId xmlns:a16="http://schemas.microsoft.com/office/drawing/2014/main" xmlns=""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28" name="组合 75">
                  <a:extLst>
                    <a:ext uri="{FF2B5EF4-FFF2-40B4-BE49-F238E27FC236}">
                      <a16:creationId xmlns:a16="http://schemas.microsoft.com/office/drawing/2014/main" xmlns="" id="{81221ABE-2F90-44BC-B0C5-F7F40BB1981C}"/>
                    </a:ext>
                  </a:extLst>
                </p:cNvPr>
                <p:cNvGrpSpPr/>
                <p:nvPr/>
              </p:nvGrpSpPr>
              <p:grpSpPr>
                <a:xfrm>
                  <a:off x="10646778" y="4762829"/>
                  <a:ext cx="749726" cy="728735"/>
                  <a:chOff x="11012539" y="4493889"/>
                  <a:chExt cx="749726" cy="728735"/>
                </a:xfrm>
              </p:grpSpPr>
              <p:sp>
                <p:nvSpPr>
                  <p:cNvPr id="29" name="五角星 2">
                    <a:extLst>
                      <a:ext uri="{FF2B5EF4-FFF2-40B4-BE49-F238E27FC236}">
                        <a16:creationId xmlns:a16="http://schemas.microsoft.com/office/drawing/2014/main" xmlns=""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0" name="五角星 2">
                    <a:extLst>
                      <a:ext uri="{FF2B5EF4-FFF2-40B4-BE49-F238E27FC236}">
                        <a16:creationId xmlns:a16="http://schemas.microsoft.com/office/drawing/2014/main" xmlns=""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31" name="五角星 2">
                    <a:extLst>
                      <a:ext uri="{FF2B5EF4-FFF2-40B4-BE49-F238E27FC236}">
                        <a16:creationId xmlns:a16="http://schemas.microsoft.com/office/drawing/2014/main" xmlns=""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23" name="TextBox 22"/>
            <p:cNvSpPr txBox="1"/>
            <p:nvPr/>
          </p:nvSpPr>
          <p:spPr>
            <a:xfrm>
              <a:off x="1267611" y="2549360"/>
              <a:ext cx="3029227"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a:t>
              </a:r>
              <a:r>
                <a:rPr lang="en-US" sz="3600" b="1">
                  <a:solidFill>
                    <a:srgbClr val="6600CC"/>
                  </a:solidFill>
                  <a:latin typeface="UTM Avo" panose="02040603050506020204" pitchFamily="18" charset="0"/>
                </a:rPr>
                <a:t>khủng long</a:t>
              </a:r>
              <a:endParaRPr lang="en-US" sz="3600" b="1">
                <a:solidFill>
                  <a:srgbClr val="6600CC"/>
                </a:solidFill>
              </a:endParaRPr>
            </a:p>
          </p:txBody>
        </p:sp>
      </p:grpSp>
      <p:grpSp>
        <p:nvGrpSpPr>
          <p:cNvPr id="53" name="Group 52"/>
          <p:cNvGrpSpPr/>
          <p:nvPr/>
        </p:nvGrpSpPr>
        <p:grpSpPr>
          <a:xfrm>
            <a:off x="4347052" y="1644828"/>
            <a:ext cx="3456509" cy="2136442"/>
            <a:chOff x="1070884" y="1728603"/>
            <a:chExt cx="3456509" cy="2136442"/>
          </a:xfrm>
        </p:grpSpPr>
        <p:grpSp>
          <p:nvGrpSpPr>
            <p:cNvPr id="54" name="Group 53">
              <a:extLst>
                <a:ext uri="{FF2B5EF4-FFF2-40B4-BE49-F238E27FC236}">
                  <a16:creationId xmlns:a16="http://schemas.microsoft.com/office/drawing/2014/main" xmlns="" id="{A1030767-7065-4315-B5DF-D55CE56BB35F}"/>
                </a:ext>
              </a:extLst>
            </p:cNvPr>
            <p:cNvGrpSpPr/>
            <p:nvPr/>
          </p:nvGrpSpPr>
          <p:grpSpPr>
            <a:xfrm>
              <a:off x="1070884" y="1728603"/>
              <a:ext cx="3456509" cy="2136442"/>
              <a:chOff x="1860053" y="-124341"/>
              <a:chExt cx="8773032" cy="5187622"/>
            </a:xfrm>
          </p:grpSpPr>
          <p:pic>
            <p:nvPicPr>
              <p:cNvPr id="56" name="图片 96">
                <a:extLst>
                  <a:ext uri="{FF2B5EF4-FFF2-40B4-BE49-F238E27FC236}">
                    <a16:creationId xmlns:a16="http://schemas.microsoft.com/office/drawing/2014/main" xmlns=""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57" name="组合 67">
                <a:extLst>
                  <a:ext uri="{FF2B5EF4-FFF2-40B4-BE49-F238E27FC236}">
                    <a16:creationId xmlns:a16="http://schemas.microsoft.com/office/drawing/2014/main" xmlns="" id="{1C8F6427-7F04-4792-BC1F-1E7F920CCEBA}"/>
                  </a:ext>
                </a:extLst>
              </p:cNvPr>
              <p:cNvGrpSpPr/>
              <p:nvPr/>
            </p:nvGrpSpPr>
            <p:grpSpPr>
              <a:xfrm rot="2224307">
                <a:off x="6139339" y="955660"/>
                <a:ext cx="479816" cy="470993"/>
                <a:chOff x="10646778" y="4753862"/>
                <a:chExt cx="751521" cy="737702"/>
              </a:xfrm>
            </p:grpSpPr>
            <p:sp>
              <p:nvSpPr>
                <p:cNvPr id="64" name="五角星 2">
                  <a:extLst>
                    <a:ext uri="{FF2B5EF4-FFF2-40B4-BE49-F238E27FC236}">
                      <a16:creationId xmlns:a16="http://schemas.microsoft.com/office/drawing/2014/main" xmlns=""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65" name="组合 69">
                  <a:extLst>
                    <a:ext uri="{FF2B5EF4-FFF2-40B4-BE49-F238E27FC236}">
                      <a16:creationId xmlns:a16="http://schemas.microsoft.com/office/drawing/2014/main" xmlns="" id="{CE165EB7-646D-4B4A-A3FA-A718FE411B4D}"/>
                    </a:ext>
                  </a:extLst>
                </p:cNvPr>
                <p:cNvGrpSpPr/>
                <p:nvPr/>
              </p:nvGrpSpPr>
              <p:grpSpPr>
                <a:xfrm>
                  <a:off x="10646778" y="4762829"/>
                  <a:ext cx="749726" cy="728735"/>
                  <a:chOff x="11012539" y="4493889"/>
                  <a:chExt cx="749726" cy="728735"/>
                </a:xfrm>
              </p:grpSpPr>
              <p:sp>
                <p:nvSpPr>
                  <p:cNvPr id="66" name="五角星 2">
                    <a:extLst>
                      <a:ext uri="{FF2B5EF4-FFF2-40B4-BE49-F238E27FC236}">
                        <a16:creationId xmlns:a16="http://schemas.microsoft.com/office/drawing/2014/main" xmlns=""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7" name="五角星 2">
                    <a:extLst>
                      <a:ext uri="{FF2B5EF4-FFF2-40B4-BE49-F238E27FC236}">
                        <a16:creationId xmlns:a16="http://schemas.microsoft.com/office/drawing/2014/main" xmlns=""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8" name="五角星 2">
                    <a:extLst>
                      <a:ext uri="{FF2B5EF4-FFF2-40B4-BE49-F238E27FC236}">
                        <a16:creationId xmlns:a16="http://schemas.microsoft.com/office/drawing/2014/main" xmlns=""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58" name="组合 73">
                <a:extLst>
                  <a:ext uri="{FF2B5EF4-FFF2-40B4-BE49-F238E27FC236}">
                    <a16:creationId xmlns:a16="http://schemas.microsoft.com/office/drawing/2014/main" xmlns="" id="{4D86DB2B-79E7-4B4D-904D-BC6F520C2B18}"/>
                  </a:ext>
                </a:extLst>
              </p:cNvPr>
              <p:cNvGrpSpPr/>
              <p:nvPr/>
            </p:nvGrpSpPr>
            <p:grpSpPr>
              <a:xfrm rot="2427509">
                <a:off x="3967980" y="667420"/>
                <a:ext cx="495774" cy="486658"/>
                <a:chOff x="10646778" y="4753862"/>
                <a:chExt cx="751521" cy="737702"/>
              </a:xfrm>
            </p:grpSpPr>
            <p:sp>
              <p:nvSpPr>
                <p:cNvPr id="59" name="五角星 2">
                  <a:extLst>
                    <a:ext uri="{FF2B5EF4-FFF2-40B4-BE49-F238E27FC236}">
                      <a16:creationId xmlns:a16="http://schemas.microsoft.com/office/drawing/2014/main" xmlns=""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60" name="组合 75">
                  <a:extLst>
                    <a:ext uri="{FF2B5EF4-FFF2-40B4-BE49-F238E27FC236}">
                      <a16:creationId xmlns:a16="http://schemas.microsoft.com/office/drawing/2014/main" xmlns="" id="{81221ABE-2F90-44BC-B0C5-F7F40BB1981C}"/>
                    </a:ext>
                  </a:extLst>
                </p:cNvPr>
                <p:cNvGrpSpPr/>
                <p:nvPr/>
              </p:nvGrpSpPr>
              <p:grpSpPr>
                <a:xfrm>
                  <a:off x="10646778" y="4762829"/>
                  <a:ext cx="749726" cy="728735"/>
                  <a:chOff x="11012539" y="4493889"/>
                  <a:chExt cx="749726" cy="728735"/>
                </a:xfrm>
              </p:grpSpPr>
              <p:sp>
                <p:nvSpPr>
                  <p:cNvPr id="61" name="五角星 2">
                    <a:extLst>
                      <a:ext uri="{FF2B5EF4-FFF2-40B4-BE49-F238E27FC236}">
                        <a16:creationId xmlns:a16="http://schemas.microsoft.com/office/drawing/2014/main" xmlns=""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2" name="五角星 2">
                    <a:extLst>
                      <a:ext uri="{FF2B5EF4-FFF2-40B4-BE49-F238E27FC236}">
                        <a16:creationId xmlns:a16="http://schemas.microsoft.com/office/drawing/2014/main" xmlns=""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63" name="五角星 2">
                    <a:extLst>
                      <a:ext uri="{FF2B5EF4-FFF2-40B4-BE49-F238E27FC236}">
                        <a16:creationId xmlns:a16="http://schemas.microsoft.com/office/drawing/2014/main" xmlns=""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55" name="TextBox 54"/>
            <p:cNvSpPr txBox="1"/>
            <p:nvPr/>
          </p:nvSpPr>
          <p:spPr>
            <a:xfrm>
              <a:off x="2029791" y="2549360"/>
              <a:ext cx="2189123"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a:t>
              </a:r>
              <a:r>
                <a:rPr lang="en-US" sz="3600" b="1">
                  <a:solidFill>
                    <a:srgbClr val="6600CC"/>
                  </a:solidFill>
                  <a:latin typeface="UTM Avo" panose="02040603050506020204" pitchFamily="18" charset="0"/>
                </a:rPr>
                <a:t>khỏe</a:t>
              </a:r>
              <a:endParaRPr lang="en-US" sz="3600" b="1">
                <a:solidFill>
                  <a:srgbClr val="6600CC"/>
                </a:solidFill>
              </a:endParaRPr>
            </a:p>
          </p:txBody>
        </p:sp>
      </p:grpSp>
      <p:grpSp>
        <p:nvGrpSpPr>
          <p:cNvPr id="69" name="Group 68"/>
          <p:cNvGrpSpPr/>
          <p:nvPr/>
        </p:nvGrpSpPr>
        <p:grpSpPr>
          <a:xfrm>
            <a:off x="8104244" y="1720529"/>
            <a:ext cx="3456509" cy="2136442"/>
            <a:chOff x="1070884" y="1728603"/>
            <a:chExt cx="3456509" cy="2136442"/>
          </a:xfrm>
        </p:grpSpPr>
        <p:grpSp>
          <p:nvGrpSpPr>
            <p:cNvPr id="70" name="Group 69">
              <a:extLst>
                <a:ext uri="{FF2B5EF4-FFF2-40B4-BE49-F238E27FC236}">
                  <a16:creationId xmlns:a16="http://schemas.microsoft.com/office/drawing/2014/main" xmlns="" id="{A1030767-7065-4315-B5DF-D55CE56BB35F}"/>
                </a:ext>
              </a:extLst>
            </p:cNvPr>
            <p:cNvGrpSpPr/>
            <p:nvPr/>
          </p:nvGrpSpPr>
          <p:grpSpPr>
            <a:xfrm>
              <a:off x="1070884" y="1728603"/>
              <a:ext cx="3456509" cy="2136442"/>
              <a:chOff x="1860053" y="-124341"/>
              <a:chExt cx="8773032" cy="5187622"/>
            </a:xfrm>
          </p:grpSpPr>
          <p:pic>
            <p:nvPicPr>
              <p:cNvPr id="72" name="图片 96">
                <a:extLst>
                  <a:ext uri="{FF2B5EF4-FFF2-40B4-BE49-F238E27FC236}">
                    <a16:creationId xmlns:a16="http://schemas.microsoft.com/office/drawing/2014/main" xmlns=""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73" name="组合 67">
                <a:extLst>
                  <a:ext uri="{FF2B5EF4-FFF2-40B4-BE49-F238E27FC236}">
                    <a16:creationId xmlns:a16="http://schemas.microsoft.com/office/drawing/2014/main" xmlns="" id="{1C8F6427-7F04-4792-BC1F-1E7F920CCEBA}"/>
                  </a:ext>
                </a:extLst>
              </p:cNvPr>
              <p:cNvGrpSpPr/>
              <p:nvPr/>
            </p:nvGrpSpPr>
            <p:grpSpPr>
              <a:xfrm rot="2224307">
                <a:off x="6139339" y="955660"/>
                <a:ext cx="479816" cy="470993"/>
                <a:chOff x="10646778" y="4753862"/>
                <a:chExt cx="751521" cy="737702"/>
              </a:xfrm>
            </p:grpSpPr>
            <p:sp>
              <p:nvSpPr>
                <p:cNvPr id="80" name="五角星 2">
                  <a:extLst>
                    <a:ext uri="{FF2B5EF4-FFF2-40B4-BE49-F238E27FC236}">
                      <a16:creationId xmlns:a16="http://schemas.microsoft.com/office/drawing/2014/main" xmlns=""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81" name="组合 69">
                  <a:extLst>
                    <a:ext uri="{FF2B5EF4-FFF2-40B4-BE49-F238E27FC236}">
                      <a16:creationId xmlns:a16="http://schemas.microsoft.com/office/drawing/2014/main" xmlns="" id="{CE165EB7-646D-4B4A-A3FA-A718FE411B4D}"/>
                    </a:ext>
                  </a:extLst>
                </p:cNvPr>
                <p:cNvGrpSpPr/>
                <p:nvPr/>
              </p:nvGrpSpPr>
              <p:grpSpPr>
                <a:xfrm>
                  <a:off x="10646778" y="4762829"/>
                  <a:ext cx="749726" cy="728735"/>
                  <a:chOff x="11012539" y="4493889"/>
                  <a:chExt cx="749726" cy="728735"/>
                </a:xfrm>
              </p:grpSpPr>
              <p:sp>
                <p:nvSpPr>
                  <p:cNvPr id="82" name="五角星 2">
                    <a:extLst>
                      <a:ext uri="{FF2B5EF4-FFF2-40B4-BE49-F238E27FC236}">
                        <a16:creationId xmlns:a16="http://schemas.microsoft.com/office/drawing/2014/main" xmlns=""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83" name="五角星 2">
                    <a:extLst>
                      <a:ext uri="{FF2B5EF4-FFF2-40B4-BE49-F238E27FC236}">
                        <a16:creationId xmlns:a16="http://schemas.microsoft.com/office/drawing/2014/main" xmlns=""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84" name="五角星 2">
                    <a:extLst>
                      <a:ext uri="{FF2B5EF4-FFF2-40B4-BE49-F238E27FC236}">
                        <a16:creationId xmlns:a16="http://schemas.microsoft.com/office/drawing/2014/main" xmlns=""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74" name="组合 73">
                <a:extLst>
                  <a:ext uri="{FF2B5EF4-FFF2-40B4-BE49-F238E27FC236}">
                    <a16:creationId xmlns:a16="http://schemas.microsoft.com/office/drawing/2014/main" xmlns="" id="{4D86DB2B-79E7-4B4D-904D-BC6F520C2B18}"/>
                  </a:ext>
                </a:extLst>
              </p:cNvPr>
              <p:cNvGrpSpPr/>
              <p:nvPr/>
            </p:nvGrpSpPr>
            <p:grpSpPr>
              <a:xfrm rot="2427509">
                <a:off x="3967980" y="667420"/>
                <a:ext cx="495774" cy="486658"/>
                <a:chOff x="10646778" y="4753862"/>
                <a:chExt cx="751521" cy="737702"/>
              </a:xfrm>
            </p:grpSpPr>
            <p:sp>
              <p:nvSpPr>
                <p:cNvPr id="75" name="五角星 2">
                  <a:extLst>
                    <a:ext uri="{FF2B5EF4-FFF2-40B4-BE49-F238E27FC236}">
                      <a16:creationId xmlns:a16="http://schemas.microsoft.com/office/drawing/2014/main" xmlns=""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76" name="组合 75">
                  <a:extLst>
                    <a:ext uri="{FF2B5EF4-FFF2-40B4-BE49-F238E27FC236}">
                      <a16:creationId xmlns:a16="http://schemas.microsoft.com/office/drawing/2014/main" xmlns="" id="{81221ABE-2F90-44BC-B0C5-F7F40BB1981C}"/>
                    </a:ext>
                  </a:extLst>
                </p:cNvPr>
                <p:cNvGrpSpPr/>
                <p:nvPr/>
              </p:nvGrpSpPr>
              <p:grpSpPr>
                <a:xfrm>
                  <a:off x="10646778" y="4762829"/>
                  <a:ext cx="749726" cy="728735"/>
                  <a:chOff x="11012539" y="4493889"/>
                  <a:chExt cx="749726" cy="728735"/>
                </a:xfrm>
              </p:grpSpPr>
              <p:sp>
                <p:nvSpPr>
                  <p:cNvPr id="77" name="五角星 2">
                    <a:extLst>
                      <a:ext uri="{FF2B5EF4-FFF2-40B4-BE49-F238E27FC236}">
                        <a16:creationId xmlns:a16="http://schemas.microsoft.com/office/drawing/2014/main" xmlns=""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8" name="五角星 2">
                    <a:extLst>
                      <a:ext uri="{FF2B5EF4-FFF2-40B4-BE49-F238E27FC236}">
                        <a16:creationId xmlns:a16="http://schemas.microsoft.com/office/drawing/2014/main" xmlns=""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79" name="五角星 2">
                    <a:extLst>
                      <a:ext uri="{FF2B5EF4-FFF2-40B4-BE49-F238E27FC236}">
                        <a16:creationId xmlns:a16="http://schemas.microsoft.com/office/drawing/2014/main" xmlns=""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71" name="TextBox 70"/>
            <p:cNvSpPr txBox="1"/>
            <p:nvPr/>
          </p:nvSpPr>
          <p:spPr>
            <a:xfrm>
              <a:off x="1700011" y="2549360"/>
              <a:ext cx="2189123"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a:t>
              </a:r>
              <a:r>
                <a:rPr lang="en-US" sz="3600" b="1">
                  <a:solidFill>
                    <a:srgbClr val="6600CC"/>
                  </a:solidFill>
                  <a:latin typeface="UTM Avo" panose="02040603050506020204" pitchFamily="18" charset="0"/>
                </a:rPr>
                <a:t>săn mồi</a:t>
              </a:r>
              <a:endParaRPr lang="en-US" sz="3600" b="1">
                <a:solidFill>
                  <a:srgbClr val="6600CC"/>
                </a:solidFill>
              </a:endParaRPr>
            </a:p>
          </p:txBody>
        </p:sp>
      </p:grpSp>
      <p:grpSp>
        <p:nvGrpSpPr>
          <p:cNvPr id="85" name="Group 84"/>
          <p:cNvGrpSpPr/>
          <p:nvPr/>
        </p:nvGrpSpPr>
        <p:grpSpPr>
          <a:xfrm>
            <a:off x="2624233" y="3932673"/>
            <a:ext cx="3456509" cy="2136442"/>
            <a:chOff x="1070884" y="1728603"/>
            <a:chExt cx="3456509" cy="2136442"/>
          </a:xfrm>
        </p:grpSpPr>
        <p:grpSp>
          <p:nvGrpSpPr>
            <p:cNvPr id="86" name="Group 85">
              <a:extLst>
                <a:ext uri="{FF2B5EF4-FFF2-40B4-BE49-F238E27FC236}">
                  <a16:creationId xmlns:a16="http://schemas.microsoft.com/office/drawing/2014/main" xmlns="" id="{A1030767-7065-4315-B5DF-D55CE56BB35F}"/>
                </a:ext>
              </a:extLst>
            </p:cNvPr>
            <p:cNvGrpSpPr/>
            <p:nvPr/>
          </p:nvGrpSpPr>
          <p:grpSpPr>
            <a:xfrm>
              <a:off x="1070884" y="1728603"/>
              <a:ext cx="3456509" cy="2136442"/>
              <a:chOff x="1860053" y="-124341"/>
              <a:chExt cx="8773032" cy="5187622"/>
            </a:xfrm>
          </p:grpSpPr>
          <p:pic>
            <p:nvPicPr>
              <p:cNvPr id="88" name="图片 96">
                <a:extLst>
                  <a:ext uri="{FF2B5EF4-FFF2-40B4-BE49-F238E27FC236}">
                    <a16:creationId xmlns:a16="http://schemas.microsoft.com/office/drawing/2014/main" xmlns=""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89" name="组合 67">
                <a:extLst>
                  <a:ext uri="{FF2B5EF4-FFF2-40B4-BE49-F238E27FC236}">
                    <a16:creationId xmlns:a16="http://schemas.microsoft.com/office/drawing/2014/main" xmlns="" id="{1C8F6427-7F04-4792-BC1F-1E7F920CCEBA}"/>
                  </a:ext>
                </a:extLst>
              </p:cNvPr>
              <p:cNvGrpSpPr/>
              <p:nvPr/>
            </p:nvGrpSpPr>
            <p:grpSpPr>
              <a:xfrm rot="2224307">
                <a:off x="6139339" y="955660"/>
                <a:ext cx="479816" cy="470993"/>
                <a:chOff x="10646778" y="4753862"/>
                <a:chExt cx="751521" cy="737702"/>
              </a:xfrm>
            </p:grpSpPr>
            <p:sp>
              <p:nvSpPr>
                <p:cNvPr id="96" name="五角星 2">
                  <a:extLst>
                    <a:ext uri="{FF2B5EF4-FFF2-40B4-BE49-F238E27FC236}">
                      <a16:creationId xmlns:a16="http://schemas.microsoft.com/office/drawing/2014/main" xmlns=""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97" name="组合 69">
                  <a:extLst>
                    <a:ext uri="{FF2B5EF4-FFF2-40B4-BE49-F238E27FC236}">
                      <a16:creationId xmlns:a16="http://schemas.microsoft.com/office/drawing/2014/main" xmlns="" id="{CE165EB7-646D-4B4A-A3FA-A718FE411B4D}"/>
                    </a:ext>
                  </a:extLst>
                </p:cNvPr>
                <p:cNvGrpSpPr/>
                <p:nvPr/>
              </p:nvGrpSpPr>
              <p:grpSpPr>
                <a:xfrm>
                  <a:off x="10646778" y="4762829"/>
                  <a:ext cx="749726" cy="728735"/>
                  <a:chOff x="11012539" y="4493889"/>
                  <a:chExt cx="749726" cy="728735"/>
                </a:xfrm>
              </p:grpSpPr>
              <p:sp>
                <p:nvSpPr>
                  <p:cNvPr id="98" name="五角星 2">
                    <a:extLst>
                      <a:ext uri="{FF2B5EF4-FFF2-40B4-BE49-F238E27FC236}">
                        <a16:creationId xmlns:a16="http://schemas.microsoft.com/office/drawing/2014/main" xmlns=""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9" name="五角星 2">
                    <a:extLst>
                      <a:ext uri="{FF2B5EF4-FFF2-40B4-BE49-F238E27FC236}">
                        <a16:creationId xmlns:a16="http://schemas.microsoft.com/office/drawing/2014/main" xmlns=""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00" name="五角星 2">
                    <a:extLst>
                      <a:ext uri="{FF2B5EF4-FFF2-40B4-BE49-F238E27FC236}">
                        <a16:creationId xmlns:a16="http://schemas.microsoft.com/office/drawing/2014/main" xmlns=""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90" name="组合 73">
                <a:extLst>
                  <a:ext uri="{FF2B5EF4-FFF2-40B4-BE49-F238E27FC236}">
                    <a16:creationId xmlns:a16="http://schemas.microsoft.com/office/drawing/2014/main" xmlns="" id="{4D86DB2B-79E7-4B4D-904D-BC6F520C2B18}"/>
                  </a:ext>
                </a:extLst>
              </p:cNvPr>
              <p:cNvGrpSpPr/>
              <p:nvPr/>
            </p:nvGrpSpPr>
            <p:grpSpPr>
              <a:xfrm rot="2427509">
                <a:off x="3967980" y="667420"/>
                <a:ext cx="495774" cy="486658"/>
                <a:chOff x="10646778" y="4753862"/>
                <a:chExt cx="751521" cy="737702"/>
              </a:xfrm>
            </p:grpSpPr>
            <p:sp>
              <p:nvSpPr>
                <p:cNvPr id="91" name="五角星 2">
                  <a:extLst>
                    <a:ext uri="{FF2B5EF4-FFF2-40B4-BE49-F238E27FC236}">
                      <a16:creationId xmlns:a16="http://schemas.microsoft.com/office/drawing/2014/main" xmlns=""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92" name="组合 75">
                  <a:extLst>
                    <a:ext uri="{FF2B5EF4-FFF2-40B4-BE49-F238E27FC236}">
                      <a16:creationId xmlns:a16="http://schemas.microsoft.com/office/drawing/2014/main" xmlns="" id="{81221ABE-2F90-44BC-B0C5-F7F40BB1981C}"/>
                    </a:ext>
                  </a:extLst>
                </p:cNvPr>
                <p:cNvGrpSpPr/>
                <p:nvPr/>
              </p:nvGrpSpPr>
              <p:grpSpPr>
                <a:xfrm>
                  <a:off x="10646778" y="4762829"/>
                  <a:ext cx="749726" cy="728735"/>
                  <a:chOff x="11012539" y="4493889"/>
                  <a:chExt cx="749726" cy="728735"/>
                </a:xfrm>
              </p:grpSpPr>
              <p:sp>
                <p:nvSpPr>
                  <p:cNvPr id="93" name="五角星 2">
                    <a:extLst>
                      <a:ext uri="{FF2B5EF4-FFF2-40B4-BE49-F238E27FC236}">
                        <a16:creationId xmlns:a16="http://schemas.microsoft.com/office/drawing/2014/main" xmlns=""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4" name="五角星 2">
                    <a:extLst>
                      <a:ext uri="{FF2B5EF4-FFF2-40B4-BE49-F238E27FC236}">
                        <a16:creationId xmlns:a16="http://schemas.microsoft.com/office/drawing/2014/main" xmlns=""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95" name="五角星 2">
                    <a:extLst>
                      <a:ext uri="{FF2B5EF4-FFF2-40B4-BE49-F238E27FC236}">
                        <a16:creationId xmlns:a16="http://schemas.microsoft.com/office/drawing/2014/main" xmlns=""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87" name="TextBox 86"/>
            <p:cNvSpPr txBox="1"/>
            <p:nvPr/>
          </p:nvSpPr>
          <p:spPr>
            <a:xfrm>
              <a:off x="1444685" y="2549360"/>
              <a:ext cx="2774230"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tinh tường</a:t>
              </a:r>
              <a:endParaRPr lang="en-US" sz="3600" b="1">
                <a:solidFill>
                  <a:srgbClr val="6600CC"/>
                </a:solidFill>
              </a:endParaRPr>
            </a:p>
          </p:txBody>
        </p:sp>
      </p:grpSp>
      <p:grpSp>
        <p:nvGrpSpPr>
          <p:cNvPr id="101" name="Group 100"/>
          <p:cNvGrpSpPr/>
          <p:nvPr/>
        </p:nvGrpSpPr>
        <p:grpSpPr>
          <a:xfrm>
            <a:off x="6885157" y="4008374"/>
            <a:ext cx="3646544" cy="2136442"/>
            <a:chOff x="1070884" y="1728603"/>
            <a:chExt cx="3646544" cy="2136442"/>
          </a:xfrm>
        </p:grpSpPr>
        <p:grpSp>
          <p:nvGrpSpPr>
            <p:cNvPr id="102" name="Group 101">
              <a:extLst>
                <a:ext uri="{FF2B5EF4-FFF2-40B4-BE49-F238E27FC236}">
                  <a16:creationId xmlns:a16="http://schemas.microsoft.com/office/drawing/2014/main" xmlns="" id="{A1030767-7065-4315-B5DF-D55CE56BB35F}"/>
                </a:ext>
              </a:extLst>
            </p:cNvPr>
            <p:cNvGrpSpPr/>
            <p:nvPr/>
          </p:nvGrpSpPr>
          <p:grpSpPr>
            <a:xfrm>
              <a:off x="1070884" y="1728603"/>
              <a:ext cx="3456509" cy="2136442"/>
              <a:chOff x="1860053" y="-124341"/>
              <a:chExt cx="8773032" cy="5187622"/>
            </a:xfrm>
          </p:grpSpPr>
          <p:pic>
            <p:nvPicPr>
              <p:cNvPr id="104" name="图片 96">
                <a:extLst>
                  <a:ext uri="{FF2B5EF4-FFF2-40B4-BE49-F238E27FC236}">
                    <a16:creationId xmlns:a16="http://schemas.microsoft.com/office/drawing/2014/main" xmlns="" id="{5B2D5872-215A-4563-9798-7BF47326BDC4}"/>
                  </a:ext>
                </a:extLst>
              </p:cNvPr>
              <p:cNvPicPr>
                <a:picLocks noChangeAspect="1"/>
              </p:cNvPicPr>
              <p:nvPr/>
            </p:nvPicPr>
            <p:blipFill rotWithShape="1">
              <a:blip r:embed="rId2">
                <a:extLst>
                  <a:ext uri="{28A0092B-C50C-407E-A947-70E740481C1C}">
                    <a14:useLocalDpi xmlns:a14="http://schemas.microsoft.com/office/drawing/2010/main" val="0"/>
                  </a:ext>
                </a:extLst>
              </a:blip>
              <a:srcRect t="18309" r="63387" b="43217"/>
              <a:stretch>
                <a:fillRect/>
              </a:stretch>
            </p:blipFill>
            <p:spPr>
              <a:xfrm>
                <a:off x="1860053" y="-124341"/>
                <a:ext cx="8773032" cy="5187622"/>
              </a:xfrm>
              <a:prstGeom prst="rect">
                <a:avLst/>
              </a:prstGeom>
            </p:spPr>
          </p:pic>
          <p:grpSp>
            <p:nvGrpSpPr>
              <p:cNvPr id="105" name="组合 67">
                <a:extLst>
                  <a:ext uri="{FF2B5EF4-FFF2-40B4-BE49-F238E27FC236}">
                    <a16:creationId xmlns:a16="http://schemas.microsoft.com/office/drawing/2014/main" xmlns="" id="{1C8F6427-7F04-4792-BC1F-1E7F920CCEBA}"/>
                  </a:ext>
                </a:extLst>
              </p:cNvPr>
              <p:cNvGrpSpPr/>
              <p:nvPr/>
            </p:nvGrpSpPr>
            <p:grpSpPr>
              <a:xfrm rot="2224307">
                <a:off x="6139339" y="955660"/>
                <a:ext cx="479816" cy="470993"/>
                <a:chOff x="10646778" y="4753862"/>
                <a:chExt cx="751521" cy="737702"/>
              </a:xfrm>
            </p:grpSpPr>
            <p:sp>
              <p:nvSpPr>
                <p:cNvPr id="112" name="五角星 2">
                  <a:extLst>
                    <a:ext uri="{FF2B5EF4-FFF2-40B4-BE49-F238E27FC236}">
                      <a16:creationId xmlns:a16="http://schemas.microsoft.com/office/drawing/2014/main" xmlns="" id="{5DF0DA58-34A4-4152-9363-DFC06055D978}"/>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13" name="组合 69">
                  <a:extLst>
                    <a:ext uri="{FF2B5EF4-FFF2-40B4-BE49-F238E27FC236}">
                      <a16:creationId xmlns:a16="http://schemas.microsoft.com/office/drawing/2014/main" xmlns="" id="{CE165EB7-646D-4B4A-A3FA-A718FE411B4D}"/>
                    </a:ext>
                  </a:extLst>
                </p:cNvPr>
                <p:cNvGrpSpPr/>
                <p:nvPr/>
              </p:nvGrpSpPr>
              <p:grpSpPr>
                <a:xfrm>
                  <a:off x="10646778" y="4762829"/>
                  <a:ext cx="749726" cy="728735"/>
                  <a:chOff x="11012539" y="4493889"/>
                  <a:chExt cx="749726" cy="728735"/>
                </a:xfrm>
              </p:grpSpPr>
              <p:sp>
                <p:nvSpPr>
                  <p:cNvPr id="114" name="五角星 2">
                    <a:extLst>
                      <a:ext uri="{FF2B5EF4-FFF2-40B4-BE49-F238E27FC236}">
                        <a16:creationId xmlns:a16="http://schemas.microsoft.com/office/drawing/2014/main" xmlns="" id="{EC18D5A6-3C02-4145-B620-4EB774E303A4}"/>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FFF00"/>
                  </a:solidFill>
                  <a:ln w="15875">
                    <a:solidFill>
                      <a:srgbClr val="FFFF00"/>
                    </a:solidFill>
                  </a:ln>
                  <a:effectLst>
                    <a:innerShdw blurRad="292100">
                      <a:srgbClr val="FFC000"/>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5" name="五角星 2">
                    <a:extLst>
                      <a:ext uri="{FF2B5EF4-FFF2-40B4-BE49-F238E27FC236}">
                        <a16:creationId xmlns:a16="http://schemas.microsoft.com/office/drawing/2014/main" xmlns="" id="{B900EC14-D990-440C-AC9F-9946A140913F}"/>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6" name="五角星 2">
                    <a:extLst>
                      <a:ext uri="{FF2B5EF4-FFF2-40B4-BE49-F238E27FC236}">
                        <a16:creationId xmlns:a16="http://schemas.microsoft.com/office/drawing/2014/main" xmlns="" id="{232B01A5-E026-4631-8F04-F16E7C0E6A59}"/>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nvGrpSpPr>
              <p:cNvPr id="106" name="组合 73">
                <a:extLst>
                  <a:ext uri="{FF2B5EF4-FFF2-40B4-BE49-F238E27FC236}">
                    <a16:creationId xmlns:a16="http://schemas.microsoft.com/office/drawing/2014/main" xmlns="" id="{4D86DB2B-79E7-4B4D-904D-BC6F520C2B18}"/>
                  </a:ext>
                </a:extLst>
              </p:cNvPr>
              <p:cNvGrpSpPr/>
              <p:nvPr/>
            </p:nvGrpSpPr>
            <p:grpSpPr>
              <a:xfrm rot="2427509">
                <a:off x="3967980" y="667420"/>
                <a:ext cx="495774" cy="486658"/>
                <a:chOff x="10646778" y="4753862"/>
                <a:chExt cx="751521" cy="737702"/>
              </a:xfrm>
            </p:grpSpPr>
            <p:sp>
              <p:nvSpPr>
                <p:cNvPr id="107" name="五角星 2">
                  <a:extLst>
                    <a:ext uri="{FF2B5EF4-FFF2-40B4-BE49-F238E27FC236}">
                      <a16:creationId xmlns:a16="http://schemas.microsoft.com/office/drawing/2014/main" xmlns="" id="{0E0F4BDF-790F-4A47-AE45-6EEBBB8489B1}"/>
                    </a:ext>
                  </a:extLst>
                </p:cNvPr>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nvGrpSpPr>
                <p:cNvPr id="108" name="组合 75">
                  <a:extLst>
                    <a:ext uri="{FF2B5EF4-FFF2-40B4-BE49-F238E27FC236}">
                      <a16:creationId xmlns:a16="http://schemas.microsoft.com/office/drawing/2014/main" xmlns="" id="{81221ABE-2F90-44BC-B0C5-F7F40BB1981C}"/>
                    </a:ext>
                  </a:extLst>
                </p:cNvPr>
                <p:cNvGrpSpPr/>
                <p:nvPr/>
              </p:nvGrpSpPr>
              <p:grpSpPr>
                <a:xfrm>
                  <a:off x="10646778" y="4762829"/>
                  <a:ext cx="749726" cy="728735"/>
                  <a:chOff x="11012539" y="4493889"/>
                  <a:chExt cx="749726" cy="728735"/>
                </a:xfrm>
              </p:grpSpPr>
              <p:sp>
                <p:nvSpPr>
                  <p:cNvPr id="109" name="五角星 2">
                    <a:extLst>
                      <a:ext uri="{FF2B5EF4-FFF2-40B4-BE49-F238E27FC236}">
                        <a16:creationId xmlns:a16="http://schemas.microsoft.com/office/drawing/2014/main" xmlns="" id="{9CB9D3EE-75EC-4831-ADFB-DE8AA6FEB09A}"/>
                      </a:ext>
                    </a:extLst>
                  </p:cNvPr>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0" name="五角星 2">
                    <a:extLst>
                      <a:ext uri="{FF2B5EF4-FFF2-40B4-BE49-F238E27FC236}">
                        <a16:creationId xmlns:a16="http://schemas.microsoft.com/office/drawing/2014/main" xmlns="" id="{1FBC2129-A203-471A-96C3-52ED3E6091EB}"/>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sp>
                <p:nvSpPr>
                  <p:cNvPr id="111" name="五角星 2">
                    <a:extLst>
                      <a:ext uri="{FF2B5EF4-FFF2-40B4-BE49-F238E27FC236}">
                        <a16:creationId xmlns:a16="http://schemas.microsoft.com/office/drawing/2014/main" xmlns="" id="{86C0AB23-C38B-4CAC-8231-D03C22D3A4E2}"/>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srgbClr val="AACBE6"/>
                      </a:solidFill>
                      <a:latin typeface="zihun35hao-jindianyahei" panose="00000500000000000000" pitchFamily="2" charset="-122"/>
                      <a:ea typeface="zihun35hao-jindianyahei" panose="00000500000000000000" pitchFamily="2" charset="-122"/>
                      <a:sym typeface="zihun35hao-jindianyahei" panose="00000500000000000000" pitchFamily="2" charset="-122"/>
                    </a:endParaRPr>
                  </a:p>
                </p:txBody>
              </p:sp>
            </p:grpSp>
          </p:grpSp>
        </p:grpSp>
        <p:sp>
          <p:nvSpPr>
            <p:cNvPr id="103" name="TextBox 102"/>
            <p:cNvSpPr txBox="1"/>
            <p:nvPr/>
          </p:nvSpPr>
          <p:spPr>
            <a:xfrm>
              <a:off x="1213448" y="2553871"/>
              <a:ext cx="3503980" cy="646331"/>
            </a:xfrm>
            <a:prstGeom prst="rect">
              <a:avLst/>
            </a:prstGeom>
            <a:noFill/>
          </p:spPr>
          <p:txBody>
            <a:bodyPr wrap="square" rtlCol="0">
              <a:spAutoFit/>
            </a:bodyPr>
            <a:lstStyle/>
            <a:p>
              <a:r>
                <a:rPr lang="en-US" sz="3600" b="1">
                  <a:solidFill>
                    <a:srgbClr val="0070C0"/>
                  </a:solidFill>
                  <a:latin typeface="UTM Avo" panose="02040603050506020204" pitchFamily="18" charset="0"/>
                </a:rPr>
                <a:t> đôi tai thính</a:t>
              </a:r>
              <a:endParaRPr lang="en-US" sz="3600" b="1">
                <a:solidFill>
                  <a:srgbClr val="6600CC"/>
                </a:solidFill>
              </a:endParaRPr>
            </a:p>
          </p:txBody>
        </p:sp>
      </p:grpSp>
    </p:spTree>
    <p:extLst>
      <p:ext uri="{BB962C8B-B14F-4D97-AF65-F5344CB8AC3E}">
        <p14:creationId xmlns:p14="http://schemas.microsoft.com/office/powerpoint/2010/main" val="327428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1000"/>
                                        <p:tgtEl>
                                          <p:spTgt spid="53"/>
                                        </p:tgtEl>
                                      </p:cBhvr>
                                    </p:animEffect>
                                    <p:anim calcmode="lin" valueType="num">
                                      <p:cBhvr>
                                        <p:cTn id="21" dur="1000" fill="hold"/>
                                        <p:tgtEl>
                                          <p:spTgt spid="53"/>
                                        </p:tgtEl>
                                        <p:attrNameLst>
                                          <p:attrName>ppt_x</p:attrName>
                                        </p:attrNameLst>
                                      </p:cBhvr>
                                      <p:tavLst>
                                        <p:tav tm="0">
                                          <p:val>
                                            <p:strVal val="#ppt_x"/>
                                          </p:val>
                                        </p:tav>
                                        <p:tav tm="100000">
                                          <p:val>
                                            <p:strVal val="#ppt_x"/>
                                          </p:val>
                                        </p:tav>
                                      </p:tavLst>
                                    </p:anim>
                                    <p:anim calcmode="lin" valueType="num">
                                      <p:cBhvr>
                                        <p:cTn id="2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1000"/>
                                        <p:tgtEl>
                                          <p:spTgt spid="69"/>
                                        </p:tgtEl>
                                      </p:cBhvr>
                                    </p:animEffect>
                                    <p:anim calcmode="lin" valueType="num">
                                      <p:cBhvr>
                                        <p:cTn id="28" dur="1000" fill="hold"/>
                                        <p:tgtEl>
                                          <p:spTgt spid="69"/>
                                        </p:tgtEl>
                                        <p:attrNameLst>
                                          <p:attrName>ppt_x</p:attrName>
                                        </p:attrNameLst>
                                      </p:cBhvr>
                                      <p:tavLst>
                                        <p:tav tm="0">
                                          <p:val>
                                            <p:strVal val="#ppt_x"/>
                                          </p:val>
                                        </p:tav>
                                        <p:tav tm="100000">
                                          <p:val>
                                            <p:strVal val="#ppt_x"/>
                                          </p:val>
                                        </p:tav>
                                      </p:tavLst>
                                    </p:anim>
                                    <p:anim calcmode="lin" valueType="num">
                                      <p:cBhvr>
                                        <p:cTn id="2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fade">
                                      <p:cBhvr>
                                        <p:cTn id="34" dur="1000"/>
                                        <p:tgtEl>
                                          <p:spTgt spid="85"/>
                                        </p:tgtEl>
                                      </p:cBhvr>
                                    </p:animEffect>
                                    <p:anim calcmode="lin" valueType="num">
                                      <p:cBhvr>
                                        <p:cTn id="35" dur="1000" fill="hold"/>
                                        <p:tgtEl>
                                          <p:spTgt spid="85"/>
                                        </p:tgtEl>
                                        <p:attrNameLst>
                                          <p:attrName>ppt_x</p:attrName>
                                        </p:attrNameLst>
                                      </p:cBhvr>
                                      <p:tavLst>
                                        <p:tav tm="0">
                                          <p:val>
                                            <p:strVal val="#ppt_x"/>
                                          </p:val>
                                        </p:tav>
                                        <p:tav tm="100000">
                                          <p:val>
                                            <p:strVal val="#ppt_x"/>
                                          </p:val>
                                        </p:tav>
                                      </p:tavLst>
                                    </p:anim>
                                    <p:anim calcmode="lin" valueType="num">
                                      <p:cBhvr>
                                        <p:cTn id="36" dur="10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1"/>
                                        </p:tgtEl>
                                        <p:attrNameLst>
                                          <p:attrName>style.visibility</p:attrName>
                                        </p:attrNameLst>
                                      </p:cBhvr>
                                      <p:to>
                                        <p:strVal val="visible"/>
                                      </p:to>
                                    </p:set>
                                    <p:animEffect transition="in" filter="fade">
                                      <p:cBhvr>
                                        <p:cTn id="41" dur="1000"/>
                                        <p:tgtEl>
                                          <p:spTgt spid="101"/>
                                        </p:tgtEl>
                                      </p:cBhvr>
                                    </p:animEffect>
                                    <p:anim calcmode="lin" valueType="num">
                                      <p:cBhvr>
                                        <p:cTn id="42" dur="1000" fill="hold"/>
                                        <p:tgtEl>
                                          <p:spTgt spid="101"/>
                                        </p:tgtEl>
                                        <p:attrNameLst>
                                          <p:attrName>ppt_x</p:attrName>
                                        </p:attrNameLst>
                                      </p:cBhvr>
                                      <p:tavLst>
                                        <p:tav tm="0">
                                          <p:val>
                                            <p:strVal val="#ppt_x"/>
                                          </p:val>
                                        </p:tav>
                                        <p:tav tm="100000">
                                          <p:val>
                                            <p:strVal val="#ppt_x"/>
                                          </p:val>
                                        </p:tav>
                                      </p:tavLst>
                                    </p:anim>
                                    <p:anim calcmode="lin" valueType="num">
                                      <p:cBhvr>
                                        <p:cTn id="43"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30337" y="684075"/>
            <a:ext cx="7331325" cy="3238657"/>
            <a:chOff x="1188422" y="664197"/>
            <a:chExt cx="7331325" cy="3238657"/>
          </a:xfrm>
        </p:grpSpPr>
        <p:sp>
          <p:nvSpPr>
            <p:cNvPr id="2" name="TextBox 1"/>
            <p:cNvSpPr txBox="1"/>
            <p:nvPr/>
          </p:nvSpPr>
          <p:spPr>
            <a:xfrm>
              <a:off x="1188422" y="664197"/>
              <a:ext cx="7331325" cy="1862048"/>
            </a:xfrm>
            <a:prstGeom prst="rect">
              <a:avLst/>
            </a:prstGeom>
            <a:noFill/>
          </p:spPr>
          <p:txBody>
            <a:bodyPr wrap="square" rtlCol="0">
              <a:spAutoFit/>
            </a:bodyPr>
            <a:lstStyle/>
            <a:p>
              <a:pPr algn="ctr"/>
              <a:r>
                <a:rPr lang="en-US" sz="11500" b="1">
                  <a:ln w="311150">
                    <a:solidFill>
                      <a:schemeClr val="bg1"/>
                    </a:solidFill>
                  </a:ln>
                  <a:solidFill>
                    <a:schemeClr val="bg1"/>
                  </a:solidFill>
                  <a:effectLst>
                    <a:outerShdw blurRad="38100" dist="38100" dir="2700000" algn="tl">
                      <a:srgbClr val="000000">
                        <a:alpha val="43137"/>
                      </a:srgbClr>
                    </a:outerShdw>
                  </a:effectLst>
                  <a:latin typeface="UTM Guanine" panose="02040603050506020204" pitchFamily="18" charset="0"/>
                </a:rPr>
                <a:t>VIẾT BÀI</a:t>
              </a:r>
            </a:p>
          </p:txBody>
        </p:sp>
        <p:sp>
          <p:nvSpPr>
            <p:cNvPr id="3" name="TextBox 2"/>
            <p:cNvSpPr txBox="1"/>
            <p:nvPr/>
          </p:nvSpPr>
          <p:spPr>
            <a:xfrm>
              <a:off x="1887389" y="2333194"/>
              <a:ext cx="5720605" cy="1569660"/>
            </a:xfrm>
            <a:prstGeom prst="rect">
              <a:avLst/>
            </a:prstGeom>
            <a:noFill/>
          </p:spPr>
          <p:txBody>
            <a:bodyPr wrap="square" rtlCol="0">
              <a:spAutoFit/>
            </a:bodyPr>
            <a:lstStyle/>
            <a:p>
              <a:pPr algn="ctr"/>
              <a:r>
                <a:rPr lang="en-US" sz="9600">
                  <a:ln w="311150">
                    <a:solidFill>
                      <a:schemeClr val="bg1"/>
                    </a:solidFill>
                  </a:ln>
                  <a:solidFill>
                    <a:schemeClr val="bg1"/>
                  </a:solidFill>
                  <a:effectLst>
                    <a:outerShdw blurRad="38100" dist="38100" dir="2700000" algn="tl">
                      <a:srgbClr val="000000">
                        <a:alpha val="43137"/>
                      </a:srgbClr>
                    </a:outerShdw>
                  </a:effectLst>
                  <a:latin typeface="#9Slide05 SVNBulgary" pitchFamily="2" charset="0"/>
                </a:rPr>
                <a:t> vào vở ô li</a:t>
              </a:r>
            </a:p>
          </p:txBody>
        </p:sp>
        <p:sp>
          <p:nvSpPr>
            <p:cNvPr id="4" name="TextBox 3"/>
            <p:cNvSpPr txBox="1"/>
            <p:nvPr/>
          </p:nvSpPr>
          <p:spPr>
            <a:xfrm>
              <a:off x="1188422" y="664197"/>
              <a:ext cx="7331325" cy="1862048"/>
            </a:xfrm>
            <a:prstGeom prst="rect">
              <a:avLst/>
            </a:prstGeom>
            <a:noFill/>
          </p:spPr>
          <p:txBody>
            <a:bodyPr wrap="square" rtlCol="0">
              <a:spAutoFit/>
            </a:bodyPr>
            <a:lstStyle/>
            <a:p>
              <a:pPr algn="ctr"/>
              <a:r>
                <a:rPr lang="en-US" sz="11500" b="1" dirty="0">
                  <a:solidFill>
                    <a:srgbClr val="F16D11"/>
                  </a:solidFill>
                  <a:effectLst>
                    <a:outerShdw blurRad="38100" dist="38100" dir="2700000" algn="tl">
                      <a:srgbClr val="000000">
                        <a:alpha val="43137"/>
                      </a:srgbClr>
                    </a:outerShdw>
                  </a:effectLst>
                  <a:latin typeface="UTM Guanine" panose="02040603050506020204" pitchFamily="18" charset="0"/>
                </a:rPr>
                <a:t>VIẾT BÀI</a:t>
              </a:r>
            </a:p>
          </p:txBody>
        </p:sp>
        <p:sp>
          <p:nvSpPr>
            <p:cNvPr id="5" name="TextBox 4"/>
            <p:cNvSpPr txBox="1"/>
            <p:nvPr/>
          </p:nvSpPr>
          <p:spPr>
            <a:xfrm>
              <a:off x="1887389" y="2333194"/>
              <a:ext cx="5720605" cy="1569660"/>
            </a:xfrm>
            <a:prstGeom prst="rect">
              <a:avLst/>
            </a:prstGeom>
            <a:noFill/>
          </p:spPr>
          <p:txBody>
            <a:bodyPr wrap="square" rtlCol="0">
              <a:spAutoFit/>
            </a:bodyPr>
            <a:lstStyle/>
            <a:p>
              <a:pPr algn="ctr"/>
              <a:r>
                <a:rPr lang="en-US" sz="9600">
                  <a:solidFill>
                    <a:schemeClr val="accent2">
                      <a:lumMod val="75000"/>
                    </a:schemeClr>
                  </a:solidFill>
                  <a:effectLst>
                    <a:outerShdw blurRad="38100" dist="38100" dir="2700000" algn="tl">
                      <a:srgbClr val="000000">
                        <a:alpha val="43137"/>
                      </a:srgbClr>
                    </a:outerShdw>
                  </a:effectLst>
                  <a:latin typeface="#9Slide05 SVNBulgary" pitchFamily="2" charset="0"/>
                </a:rPr>
                <a:t> </a:t>
              </a:r>
              <a:r>
                <a:rPr lang="en-US" sz="9600">
                  <a:solidFill>
                    <a:srgbClr val="6600CC"/>
                  </a:solidFill>
                  <a:effectLst>
                    <a:outerShdw blurRad="38100" dist="38100" dir="2700000" algn="tl">
                      <a:srgbClr val="000000">
                        <a:alpha val="43137"/>
                      </a:srgbClr>
                    </a:outerShdw>
                  </a:effectLst>
                  <a:latin typeface="#9Slide05 SVNBulgary" pitchFamily="2" charset="0"/>
                </a:rPr>
                <a:t>vào vở ô li</a:t>
              </a:r>
            </a:p>
          </p:txBody>
        </p:sp>
      </p:grpSp>
    </p:spTree>
    <p:extLst>
      <p:ext uri="{BB962C8B-B14F-4D97-AF65-F5344CB8AC3E}">
        <p14:creationId xmlns:p14="http://schemas.microsoft.com/office/powerpoint/2010/main" val="3978592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1187251" y="-219537"/>
            <a:ext cx="2354857" cy="2926161"/>
          </a:xfrm>
          <a:prstGeom prst="rect">
            <a:avLst/>
          </a:prstGeom>
        </p:spPr>
      </p:pic>
      <p:grpSp>
        <p:nvGrpSpPr>
          <p:cNvPr id="8" name="Group 7"/>
          <p:cNvGrpSpPr/>
          <p:nvPr/>
        </p:nvGrpSpPr>
        <p:grpSpPr>
          <a:xfrm>
            <a:off x="1444752" y="2505458"/>
            <a:ext cx="9960864" cy="1896437"/>
            <a:chOff x="3072384" y="1389890"/>
            <a:chExt cx="5724144" cy="1896437"/>
          </a:xfrm>
        </p:grpSpPr>
        <p:sp>
          <p:nvSpPr>
            <p:cNvPr id="9" name="TextBox 8"/>
            <p:cNvSpPr txBox="1"/>
            <p:nvPr/>
          </p:nvSpPr>
          <p:spPr>
            <a:xfrm>
              <a:off x="3072384" y="1389890"/>
              <a:ext cx="5724144" cy="1862048"/>
            </a:xfrm>
            <a:prstGeom prst="rect">
              <a:avLst/>
            </a:prstGeom>
            <a:noFill/>
          </p:spPr>
          <p:txBody>
            <a:bodyPr wrap="square" rtlCol="0">
              <a:spAutoFit/>
            </a:bodyPr>
            <a:lstStyle/>
            <a:p>
              <a:r>
                <a:rPr lang="en-US" sz="11500">
                  <a:ln w="555625">
                    <a:solidFill>
                      <a:srgbClr val="6600CC"/>
                    </a:solidFill>
                  </a:ln>
                  <a:solidFill>
                    <a:srgbClr val="6600CC"/>
                  </a:solidFill>
                  <a:effectLst>
                    <a:outerShdw blurRad="38100" dist="38100" dir="2700000" algn="tl">
                      <a:srgbClr val="000000">
                        <a:alpha val="43137"/>
                      </a:srgbClr>
                    </a:outerShdw>
                  </a:effectLst>
                  <a:latin typeface="SVN-Internation" panose="02040603050506020204" pitchFamily="18" charset="0"/>
                </a:rPr>
                <a:t>BÀI TẬP CHÍNH TẢ</a:t>
              </a:r>
            </a:p>
          </p:txBody>
        </p:sp>
        <p:sp>
          <p:nvSpPr>
            <p:cNvPr id="10" name="TextBox 9"/>
            <p:cNvSpPr txBox="1"/>
            <p:nvPr/>
          </p:nvSpPr>
          <p:spPr>
            <a:xfrm>
              <a:off x="3072384" y="1424279"/>
              <a:ext cx="5724144" cy="1862048"/>
            </a:xfrm>
            <a:prstGeom prst="rect">
              <a:avLst/>
            </a:prstGeom>
            <a:noFill/>
          </p:spPr>
          <p:txBody>
            <a:bodyPr wrap="square" rtlCol="0">
              <a:spAutoFit/>
            </a:bodyPr>
            <a:lstStyle/>
            <a:p>
              <a:r>
                <a:rPr lang="en-US" sz="11500">
                  <a:ln w="298450">
                    <a:solidFill>
                      <a:srgbClr val="9933FF"/>
                    </a:solidFill>
                  </a:ln>
                  <a:solidFill>
                    <a:srgbClr val="9900FF"/>
                  </a:solidFill>
                  <a:latin typeface="SVN-Internation" panose="02040603050506020204" pitchFamily="18" charset="0"/>
                </a:rPr>
                <a:t>BÀI TẬP CHÍNH TẢ</a:t>
              </a:r>
            </a:p>
          </p:txBody>
        </p:sp>
        <p:sp>
          <p:nvSpPr>
            <p:cNvPr id="11" name="TextBox 10"/>
            <p:cNvSpPr txBox="1"/>
            <p:nvPr/>
          </p:nvSpPr>
          <p:spPr>
            <a:xfrm>
              <a:off x="3072384" y="1407085"/>
              <a:ext cx="5724144" cy="1862048"/>
            </a:xfrm>
            <a:prstGeom prst="rect">
              <a:avLst/>
            </a:prstGeom>
            <a:noFill/>
          </p:spPr>
          <p:txBody>
            <a:bodyPr wrap="square" rtlCol="0">
              <a:spAutoFit/>
            </a:bodyPr>
            <a:lstStyle/>
            <a:p>
              <a:r>
                <a:rPr lang="en-US" sz="11500">
                  <a:solidFill>
                    <a:schemeClr val="bg1"/>
                  </a:solidFill>
                  <a:effectLst>
                    <a:outerShdw blurRad="38100" dist="38100" dir="2700000" algn="tl">
                      <a:srgbClr val="000000">
                        <a:alpha val="43137"/>
                      </a:srgbClr>
                    </a:outerShdw>
                  </a:effectLst>
                  <a:latin typeface="SVN-Internation" panose="02040603050506020204" pitchFamily="18" charset="0"/>
                </a:rPr>
                <a:t>BÀI TẬP CHÍNH TẢ</a:t>
              </a:r>
            </a:p>
          </p:txBody>
        </p:sp>
      </p:grpSp>
    </p:spTree>
    <p:extLst>
      <p:ext uri="{BB962C8B-B14F-4D97-AF65-F5344CB8AC3E}">
        <p14:creationId xmlns:p14="http://schemas.microsoft.com/office/powerpoint/2010/main" val="95853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p:cNvSpPr txBox="1"/>
          <p:nvPr/>
        </p:nvSpPr>
        <p:spPr>
          <a:xfrm>
            <a:off x="1050024" y="945086"/>
            <a:ext cx="10865313" cy="677108"/>
          </a:xfrm>
          <a:prstGeom prst="rect">
            <a:avLst/>
          </a:prstGeom>
          <a:noFill/>
        </p:spPr>
        <p:txBody>
          <a:bodyPr wrap="square" rtlCol="0">
            <a:spAutoFit/>
          </a:bodyPr>
          <a:lstStyle/>
          <a:p>
            <a:pPr algn="just"/>
            <a:r>
              <a:rPr lang="en-US" sz="3800" b="1">
                <a:solidFill>
                  <a:srgbClr val="002060"/>
                </a:solidFill>
                <a:latin typeface="UTM Avo" panose="02040603050506020204" pitchFamily="18" charset="0"/>
              </a:rPr>
              <a:t>2. Chọn </a:t>
            </a:r>
            <a:r>
              <a:rPr lang="en-US" sz="3800" b="1">
                <a:solidFill>
                  <a:srgbClr val="FF3399"/>
                </a:solidFill>
                <a:latin typeface="UTM Avo" panose="02040603050506020204" pitchFamily="18" charset="0"/>
              </a:rPr>
              <a:t>uya</a:t>
            </a:r>
            <a:r>
              <a:rPr lang="en-US" sz="3800" b="1">
                <a:solidFill>
                  <a:srgbClr val="002060"/>
                </a:solidFill>
                <a:latin typeface="UTM Avo" panose="02040603050506020204" pitchFamily="18" charset="0"/>
              </a:rPr>
              <a:t> hoặc </a:t>
            </a:r>
            <a:r>
              <a:rPr lang="en-US" sz="3800" b="1">
                <a:solidFill>
                  <a:srgbClr val="FF3399"/>
                </a:solidFill>
                <a:latin typeface="UTM Avo" panose="02040603050506020204" pitchFamily="18" charset="0"/>
              </a:rPr>
              <a:t>uyu</a:t>
            </a:r>
            <a:r>
              <a:rPr lang="en-US" sz="3800" b="1">
                <a:solidFill>
                  <a:srgbClr val="002060"/>
                </a:solidFill>
                <a:latin typeface="UTM Avo" panose="02040603050506020204" pitchFamily="18" charset="0"/>
              </a:rPr>
              <a:t> thay cho ô vuông.</a:t>
            </a:r>
          </a:p>
        </p:txBody>
      </p:sp>
      <p:sp>
        <p:nvSpPr>
          <p:cNvPr id="38" name="TextBox 37"/>
          <p:cNvSpPr txBox="1"/>
          <p:nvPr/>
        </p:nvSpPr>
        <p:spPr>
          <a:xfrm>
            <a:off x="795191" y="2175999"/>
            <a:ext cx="10631606" cy="707886"/>
          </a:xfrm>
          <a:prstGeom prst="rect">
            <a:avLst/>
          </a:prstGeom>
          <a:noFill/>
        </p:spPr>
        <p:txBody>
          <a:bodyPr wrap="square" rtlCol="0">
            <a:spAutoFit/>
          </a:bodyPr>
          <a:lstStyle/>
          <a:p>
            <a:pPr algn="just"/>
            <a:r>
              <a:rPr lang="en-US" sz="4000" b="1">
                <a:solidFill>
                  <a:srgbClr val="0070C0"/>
                </a:solidFill>
                <a:latin typeface="UTM Avo" panose="02040603050506020204" pitchFamily="18" charset="0"/>
              </a:rPr>
              <a:t>a. Đường lên núi quanh co, khúc kh</a:t>
            </a:r>
            <a:r>
              <a:rPr lang="en-US" sz="4000" b="1">
                <a:solidFill>
                  <a:srgbClr val="FF0066"/>
                </a:solidFill>
                <a:latin typeface="UTM Avo" panose="02040603050506020204" pitchFamily="18" charset="0"/>
              </a:rPr>
              <a:t>uỷu</a:t>
            </a:r>
            <a:r>
              <a:rPr lang="en-US" sz="4000" b="1">
                <a:solidFill>
                  <a:srgbClr val="0070C0"/>
                </a:solidFill>
                <a:latin typeface="UTM Avo" panose="02040603050506020204" pitchFamily="18" charset="0"/>
              </a:rPr>
              <a:t>.</a:t>
            </a:r>
          </a:p>
        </p:txBody>
      </p:sp>
      <p:sp>
        <p:nvSpPr>
          <p:cNvPr id="39" name="Rounded Rectangle 38"/>
          <p:cNvSpPr/>
          <p:nvPr/>
        </p:nvSpPr>
        <p:spPr>
          <a:xfrm>
            <a:off x="10185013" y="2372948"/>
            <a:ext cx="977588" cy="51879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795191" y="3248594"/>
            <a:ext cx="10631606" cy="1323439"/>
          </a:xfrm>
          <a:prstGeom prst="rect">
            <a:avLst/>
          </a:prstGeom>
          <a:noFill/>
        </p:spPr>
        <p:txBody>
          <a:bodyPr wrap="square" rtlCol="0">
            <a:spAutoFit/>
          </a:bodyPr>
          <a:lstStyle/>
          <a:p>
            <a:pPr algn="just"/>
            <a:r>
              <a:rPr lang="en-US" sz="4000" b="1">
                <a:solidFill>
                  <a:srgbClr val="0070C0"/>
                </a:solidFill>
                <a:latin typeface="UTM Avo" panose="02040603050506020204" pitchFamily="18" charset="0"/>
              </a:rPr>
              <a:t>a. Mẹ tôi thức kh</a:t>
            </a:r>
            <a:r>
              <a:rPr lang="en-US" sz="4000" b="1">
                <a:solidFill>
                  <a:srgbClr val="FF0066"/>
                </a:solidFill>
                <a:latin typeface="UTM Avo" panose="02040603050506020204" pitchFamily="18" charset="0"/>
              </a:rPr>
              <a:t>uya</a:t>
            </a:r>
            <a:r>
              <a:rPr lang="en-US" sz="4000" b="1">
                <a:solidFill>
                  <a:srgbClr val="0070C0"/>
                </a:solidFill>
                <a:latin typeface="UTM Avo" panose="02040603050506020204" pitchFamily="18" charset="0"/>
              </a:rPr>
              <a:t> dậy sớm làm mọi việc. </a:t>
            </a:r>
          </a:p>
        </p:txBody>
      </p:sp>
      <p:sp>
        <p:nvSpPr>
          <p:cNvPr id="41" name="Rounded Rectangle 40"/>
          <p:cNvSpPr/>
          <p:nvPr/>
        </p:nvSpPr>
        <p:spPr>
          <a:xfrm>
            <a:off x="5478198" y="3370455"/>
            <a:ext cx="977588" cy="518790"/>
          </a:xfrm>
          <a:prstGeom prst="roundRect">
            <a:avLst/>
          </a:prstGeom>
          <a:solidFill>
            <a:srgbClr val="FF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53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xit" presetSubtype="21" fill="hold" grpId="1" nodeType="clickEffect">
                                  <p:stCondLst>
                                    <p:cond delay="0"/>
                                  </p:stCondLst>
                                  <p:childTnLst>
                                    <p:animEffect transition="out" filter="barn(inVertical)">
                                      <p:cBhvr>
                                        <p:cTn id="10" dur="500"/>
                                        <p:tgtEl>
                                          <p:spTgt spid="39"/>
                                        </p:tgtEl>
                                      </p:cBhvr>
                                    </p:animEffect>
                                    <p:set>
                                      <p:cBhvr>
                                        <p:cTn id="11" dur="1" fill="hold">
                                          <p:stCondLst>
                                            <p:cond delay="499"/>
                                          </p:stCondLst>
                                        </p:cTn>
                                        <p:tgtEl>
                                          <p:spTgt spid="39"/>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4" presetClass="exit" presetSubtype="10" fill="hold" grpId="0" nodeType="clickEffect">
                                  <p:stCondLst>
                                    <p:cond delay="0"/>
                                  </p:stCondLst>
                                  <p:childTnLst>
                                    <p:animEffect transition="out" filter="randombar(horizontal)">
                                      <p:cBhvr>
                                        <p:cTn id="15" dur="500"/>
                                        <p:tgtEl>
                                          <p:spTgt spid="41"/>
                                        </p:tgtEl>
                                      </p:cBhvr>
                                    </p:animEffect>
                                    <p:set>
                                      <p:cBhvr>
                                        <p:cTn id="16" dur="1" fill="hold">
                                          <p:stCondLst>
                                            <p:cond delay="4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39" grpId="1" animBg="1"/>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4066" y="765204"/>
            <a:ext cx="10588699" cy="707886"/>
          </a:xfrm>
          <a:prstGeom prst="rect">
            <a:avLst/>
          </a:prstGeom>
          <a:noFill/>
        </p:spPr>
        <p:txBody>
          <a:bodyPr wrap="square" rtlCol="0">
            <a:spAutoFit/>
          </a:bodyPr>
          <a:lstStyle/>
          <a:p>
            <a:pPr algn="just"/>
            <a:r>
              <a:rPr lang="en-US" sz="4000" b="1">
                <a:solidFill>
                  <a:srgbClr val="002060"/>
                </a:solidFill>
                <a:latin typeface="UTM Avo" panose="02040603050506020204" pitchFamily="18" charset="0"/>
              </a:rPr>
              <a:t>3. Chọn </a:t>
            </a:r>
            <a:r>
              <a:rPr lang="en-US" sz="4000" b="1">
                <a:solidFill>
                  <a:srgbClr val="FF3399"/>
                </a:solidFill>
                <a:latin typeface="UTM Avo" panose="02040603050506020204" pitchFamily="18" charset="0"/>
              </a:rPr>
              <a:t>a </a:t>
            </a:r>
            <a:r>
              <a:rPr lang="en-US" sz="4000" b="1">
                <a:solidFill>
                  <a:srgbClr val="002060"/>
                </a:solidFill>
                <a:latin typeface="UTM Avo" panose="02040603050506020204" pitchFamily="18" charset="0"/>
              </a:rPr>
              <a:t>hoặc</a:t>
            </a:r>
            <a:r>
              <a:rPr lang="en-US" sz="4000" b="1">
                <a:solidFill>
                  <a:srgbClr val="FF3399"/>
                </a:solidFill>
                <a:latin typeface="UTM Avo" panose="02040603050506020204" pitchFamily="18" charset="0"/>
              </a:rPr>
              <a:t> b.</a:t>
            </a:r>
            <a:endParaRPr lang="en-US" sz="4000" b="1">
              <a:solidFill>
                <a:srgbClr val="002060"/>
              </a:solidFill>
              <a:latin typeface="UTM Avo" panose="02040603050506020204" pitchFamily="18" charset="0"/>
            </a:endParaRPr>
          </a:p>
        </p:txBody>
      </p:sp>
      <p:sp>
        <p:nvSpPr>
          <p:cNvPr id="3" name="TextBox 2"/>
          <p:cNvSpPr txBox="1"/>
          <p:nvPr/>
        </p:nvSpPr>
        <p:spPr>
          <a:xfrm>
            <a:off x="670972" y="1468934"/>
            <a:ext cx="10631606" cy="1323439"/>
          </a:xfrm>
          <a:prstGeom prst="rect">
            <a:avLst/>
          </a:prstGeom>
          <a:noFill/>
        </p:spPr>
        <p:txBody>
          <a:bodyPr wrap="square" rtlCol="0">
            <a:spAutoFit/>
          </a:bodyPr>
          <a:lstStyle/>
          <a:p>
            <a:pPr algn="just"/>
            <a:r>
              <a:rPr lang="en-US" sz="4000" b="1">
                <a:solidFill>
                  <a:srgbClr val="002060"/>
                </a:solidFill>
                <a:latin typeface="UTM Aptima" panose="02040603050506020204" pitchFamily="18" charset="0"/>
              </a:rPr>
              <a:t>a. Nhìn hình, tìm từ ngữ chứa </a:t>
            </a:r>
            <a:r>
              <a:rPr lang="en-US" sz="4000" b="1" i="1">
                <a:solidFill>
                  <a:srgbClr val="9900FF"/>
                </a:solidFill>
                <a:latin typeface="UTM Aptima" panose="02040603050506020204" pitchFamily="18" charset="0"/>
              </a:rPr>
              <a:t>iêu</a:t>
            </a:r>
            <a:r>
              <a:rPr lang="en-US" sz="4000" b="1">
                <a:solidFill>
                  <a:srgbClr val="002060"/>
                </a:solidFill>
                <a:latin typeface="UTM Aptima" panose="02040603050506020204" pitchFamily="18" charset="0"/>
              </a:rPr>
              <a:t> hoặc </a:t>
            </a:r>
            <a:r>
              <a:rPr lang="en-US" sz="4000" b="1" i="1">
                <a:solidFill>
                  <a:srgbClr val="9900FF"/>
                </a:solidFill>
                <a:latin typeface="UTM Aptima" panose="02040603050506020204" pitchFamily="18" charset="0"/>
              </a:rPr>
              <a:t>ươu</a:t>
            </a:r>
            <a:r>
              <a:rPr lang="en-US" sz="4000" b="1">
                <a:solidFill>
                  <a:srgbClr val="002060"/>
                </a:solidFill>
                <a:latin typeface="UTM Aptima" panose="02040603050506020204" pitchFamily="18" charset="0"/>
              </a:rPr>
              <a:t> để gọi tên loài vật.</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200266" y="2805687"/>
            <a:ext cx="3065043" cy="2333469"/>
          </a:xfrm>
          <a:prstGeom prst="rect">
            <a:avLst/>
          </a:prstGeom>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4619667" y="2720209"/>
            <a:ext cx="3061607" cy="2385503"/>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8085596" y="2805687"/>
            <a:ext cx="2940991" cy="2270892"/>
          </a:xfrm>
          <a:prstGeom prst="rect">
            <a:avLst/>
          </a:prstGeom>
        </p:spPr>
      </p:pic>
      <p:sp>
        <p:nvSpPr>
          <p:cNvPr id="7" name="TextBox 6"/>
          <p:cNvSpPr txBox="1"/>
          <p:nvPr/>
        </p:nvSpPr>
        <p:spPr>
          <a:xfrm>
            <a:off x="774066" y="5293971"/>
            <a:ext cx="3650016" cy="707886"/>
          </a:xfrm>
          <a:prstGeom prst="rect">
            <a:avLst/>
          </a:prstGeom>
          <a:noFill/>
        </p:spPr>
        <p:txBody>
          <a:bodyPr wrap="square" rtlCol="0">
            <a:spAutoFit/>
          </a:bodyPr>
          <a:lstStyle/>
          <a:p>
            <a:r>
              <a:rPr lang="en-US" sz="4000" b="1">
                <a:solidFill>
                  <a:srgbClr val="FF3300"/>
                </a:solidFill>
                <a:latin typeface="UTM Aptima" panose="02040603050506020204" pitchFamily="18" charset="0"/>
              </a:rPr>
              <a:t>M: </a:t>
            </a:r>
            <a:r>
              <a:rPr lang="en-US" sz="4000" b="1">
                <a:solidFill>
                  <a:srgbClr val="9900FF"/>
                </a:solidFill>
                <a:latin typeface="UTM Aptima" panose="02040603050506020204" pitchFamily="18" charset="0"/>
              </a:rPr>
              <a:t>1. diều hâu</a:t>
            </a:r>
          </a:p>
        </p:txBody>
      </p:sp>
      <p:sp>
        <p:nvSpPr>
          <p:cNvPr id="8" name="TextBox 7"/>
          <p:cNvSpPr txBox="1"/>
          <p:nvPr/>
        </p:nvSpPr>
        <p:spPr>
          <a:xfrm>
            <a:off x="4787297" y="5293971"/>
            <a:ext cx="2893977"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2. đà điểu</a:t>
            </a:r>
          </a:p>
        </p:txBody>
      </p:sp>
      <p:sp>
        <p:nvSpPr>
          <p:cNvPr id="9" name="TextBox 8"/>
          <p:cNvSpPr txBox="1"/>
          <p:nvPr/>
        </p:nvSpPr>
        <p:spPr>
          <a:xfrm>
            <a:off x="8247673" y="5293971"/>
            <a:ext cx="2893977" cy="707886"/>
          </a:xfrm>
          <a:prstGeom prst="rect">
            <a:avLst/>
          </a:prstGeom>
          <a:noFill/>
        </p:spPr>
        <p:txBody>
          <a:bodyPr wrap="square" rtlCol="0">
            <a:spAutoFit/>
          </a:bodyPr>
          <a:lstStyle/>
          <a:p>
            <a:r>
              <a:rPr lang="en-US" sz="4000" b="1">
                <a:solidFill>
                  <a:srgbClr val="9900FF"/>
                </a:solidFill>
                <a:latin typeface="UTM Aptima" panose="02040603050506020204" pitchFamily="18" charset="0"/>
              </a:rPr>
              <a:t>3. hươu sao</a:t>
            </a:r>
          </a:p>
        </p:txBody>
      </p:sp>
    </p:spTree>
    <p:extLst>
      <p:ext uri="{BB962C8B-B14F-4D97-AF65-F5344CB8AC3E}">
        <p14:creationId xmlns:p14="http://schemas.microsoft.com/office/powerpoint/2010/main" val="5774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par>
                                <p:cTn id="21" presetID="14" presetClass="entr" presetSubtype="1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P spid="9"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196</TotalTime>
  <Words>256</Words>
  <Application>Microsoft Office PowerPoint</Application>
  <PresentationFormat>Custom</PresentationFormat>
  <Paragraphs>35</Paragraphs>
  <Slides>10</Slides>
  <Notes>0</Notes>
  <HiddenSlides>0</HiddenSlides>
  <MMClips>0</MMClips>
  <ScaleCrop>false</ScaleCrop>
  <HeadingPairs>
    <vt:vector size="6" baseType="variant">
      <vt:variant>
        <vt:lpstr>Fonts Used</vt:lpstr>
      </vt:variant>
      <vt:variant>
        <vt:i4>19</vt:i4>
      </vt:variant>
      <vt:variant>
        <vt:lpstr>Theme</vt:lpstr>
      </vt:variant>
      <vt:variant>
        <vt:i4>2</vt:i4>
      </vt:variant>
      <vt:variant>
        <vt:lpstr>Slide Titles</vt:lpstr>
      </vt:variant>
      <vt:variant>
        <vt:i4>10</vt:i4>
      </vt:variant>
    </vt:vector>
  </HeadingPairs>
  <TitlesOfParts>
    <vt:vector size="31" baseType="lpstr">
      <vt:lpstr>Arial</vt:lpstr>
      <vt:lpstr>UTM Soraya</vt:lpstr>
      <vt:lpstr>UTM Guanine</vt:lpstr>
      <vt:lpstr>#9Slide05 SVNBulgary</vt:lpstr>
      <vt:lpstr>#9Slide05 Aphrodite Pro</vt:lpstr>
      <vt:lpstr>#9Slide07 HoneyCream</vt:lpstr>
      <vt:lpstr>SVN-Internation</vt:lpstr>
      <vt:lpstr>Calibri Light</vt:lpstr>
      <vt:lpstr>#9Slide05 VL Fadilla</vt:lpstr>
      <vt:lpstr>Calibri</vt:lpstr>
      <vt:lpstr>字魂70号-灵悦黑体</vt:lpstr>
      <vt:lpstr>zihun35hao-jindianyahei</vt:lpstr>
      <vt:lpstr>#9Slide07 SVNBango</vt:lpstr>
      <vt:lpstr>SVN-Newton</vt:lpstr>
      <vt:lpstr>Times New Roman</vt:lpstr>
      <vt:lpstr>UTM Avo</vt:lpstr>
      <vt:lpstr>UTM Aptima</vt:lpstr>
      <vt:lpstr>Chango</vt:lpstr>
      <vt:lpstr>#9Slide05 Bodega Script</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MTC</cp:lastModifiedBy>
  <cp:revision>29</cp:revision>
  <dcterms:created xsi:type="dcterms:W3CDTF">2023-02-01T02:29:45Z</dcterms:created>
  <dcterms:modified xsi:type="dcterms:W3CDTF">2025-04-24T02:47:17Z</dcterms:modified>
</cp:coreProperties>
</file>