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62" r:id="rId4"/>
    <p:sldId id="278" r:id="rId5"/>
    <p:sldId id="260" r:id="rId6"/>
    <p:sldId id="279" r:id="rId7"/>
    <p:sldId id="266" r:id="rId8"/>
    <p:sldId id="280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FF0066"/>
    <a:srgbClr val="00CC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68836" autoAdjust="0"/>
  </p:normalViewPr>
  <p:slideViewPr>
    <p:cSldViewPr snapToGrid="0">
      <p:cViewPr varScale="1">
        <p:scale>
          <a:sx n="42" d="100"/>
          <a:sy n="42" d="100"/>
        </p:scale>
        <p:origin x="-160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01587-1D08-45A6-BD15-6B25AE885BF9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BF8D1-2C8C-42E2-AE20-A66CE47A1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05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118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789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yêu cầu HS thảo luận nhóm 2.</a:t>
            </a:r>
            <a:endParaRPr lang="en-US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gọi đại diện nhóm chia sẻ cách ứng xử mà em đồng tình.</a:t>
            </a:r>
            <a:endParaRPr lang="en-US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3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75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altLang="zh-CN" dirty="0"/>
          </a:p>
          <a:p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thoải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vi-VN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25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  <a:endParaRPr lang="en-US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endParaRPr lang="en-US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778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 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HS)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nhở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883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nl-NL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VNtimes new roman"/>
                <a:cs typeface="Times New Roman" panose="02020603050405020304" pitchFamily="18" charset="0"/>
              </a:rPr>
              <a:t>+ Hd hs đọc bài: Bài học từ hòn đá giữa đường (trang 26 - Tài liệu Bác Hồ và những bài học về đạo đức, lối sống dành cho học sinh lớp 2)</a:t>
            </a:r>
            <a:endParaRPr lang="en-US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VNtimes new roman"/>
                <a:cs typeface="Times New Roman" panose="02020603050405020304" pitchFamily="18" charset="0"/>
              </a:rPr>
              <a:t>+ Hd hs làm BTđọc hiểu trang 27, 28</a:t>
            </a:r>
            <a:endParaRPr lang="en-US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VNtimes new roman"/>
                <a:cs typeface="Times New Roman" panose="02020603050405020304" pitchFamily="18" charset="0"/>
              </a:rPr>
              <a:t>GV chốt về phong cách ứng xử Hồ Chí Minh:  linh hoạt, chủ động, biến hoá</a:t>
            </a:r>
            <a:endParaRPr lang="en-US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VNtimes new roman"/>
                <a:cs typeface="Times New Roman" panose="02020603050405020304" pitchFamily="18" charset="0"/>
              </a:rPr>
              <a:t>+ Hd hs làm BT thực hành  ( trang 28 - Tài liệu Bác Hồ và những bài học về đạo đức, lối sống dành cho học sinh lớp 2)</a:t>
            </a:r>
            <a:endParaRPr lang="en-US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VNtimes new roman"/>
                <a:cs typeface="Times New Roman" panose="02020603050405020304" pitchFamily="18" charset="0"/>
              </a:rPr>
              <a:t>Chốt các đáp án đúng</a:t>
            </a:r>
            <a:endParaRPr lang="en-US" sz="18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VNtimes new roman"/>
              </a:rPr>
              <a:t>- Bài hôm nay cho con biết điều gì về Bác?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724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476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C56B05-B9C7-4A38-B071-819DA0A4F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C829217-FBC6-4EBA-8005-96B49A462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8FC0A0-765B-4087-A6FF-43FB2390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2DA9E-4B14-4C32-BD5A-5AD747B213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1D53AD-1901-4E31-810F-4F720FC4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94EB5D0-5971-446E-A3E9-3CE0DF6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4761-9941-4410-9E41-3393324BA7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7878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7878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733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F87E21-02B4-416C-8883-6C968A15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27B5CFE-B263-4C5E-8416-875F8E44A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CA433D-56C7-4488-8972-EC89A430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2DA9E-4B14-4C32-BD5A-5AD747B213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277C37A-A0CB-44F1-B670-EC808D1A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6FBEB-3E69-45F6-AFEF-5DF21735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4761-9941-4410-9E41-3393324BA7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7878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7878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66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729FBE8-2F89-4B0C-96EF-194DF328D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2E6AF8F-C1CB-4D62-BF70-005A83C86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4A0642A-1028-4B74-A439-CAA8C271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2DA9E-4B14-4C32-BD5A-5AD747B213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83C280-7862-44B2-811B-D66F694B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1A7308D-B9FC-44B6-A6FB-D8B2F213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4761-9941-4410-9E41-3393324BA7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7878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7878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438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7878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7878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756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4AD8EC-9BA1-44F7-89A3-38F4C0E58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68C7AFC-2348-44F6-86AB-B8E640078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31D8A88-946D-4219-B3A3-2D8BB424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2DA9E-4B14-4C32-BD5A-5AD747B213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1F209E1-FA89-4836-9A10-0E804BDD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38A8BDE-4DAD-4718-B09E-357B3362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4761-9941-4410-9E41-3393324BA7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7878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7878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443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E5FCE-A266-4B69-9FC7-E28ABB18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515368D-523A-457C-8046-F2A0048E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D0195B-37F6-47C9-90D3-4199D171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2DA9E-4B14-4C32-BD5A-5AD747B213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916A26E-41E1-464F-902B-8FA80E43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0A3F2DA-2F53-4688-8B2D-C41EAF0E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4761-9941-4410-9E41-3393324BA7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7878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7878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754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9C331F-DCA9-4319-B82D-0167B6336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EAFF0C5-4E6E-459A-975B-74CF16701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81EFBC-0FFD-4C71-97F0-8CE5054F9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67AF36D-08FF-4F8D-BECA-13BC02EA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2DA9E-4B14-4C32-BD5A-5AD747B213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E8C24A3-0FE6-47D0-A611-A0D52CB3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34DD002-8AA3-4648-B5C6-3535B581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4761-9941-4410-9E41-3393324BA7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7878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7878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320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AED8F8-EE6D-490D-A0DF-2B3145FD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3A9C633-0629-4D02-8C45-63A999981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0F8D8AB-E2B1-462A-A85B-444897C1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E606600-B657-472E-B110-269B9E525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BA947C8-3A1B-47A0-999B-D3CD89670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7523949-D4A1-4AA5-83FF-11009734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2DA9E-4B14-4C32-BD5A-5AD747B213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6726FD3-07F1-4679-A719-CCC27108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368B81D-D969-4A84-AB4E-E893F4DD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4761-9941-4410-9E41-3393324BA7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7878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7878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5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E2DA17-D766-4127-B37B-39262AB2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C226E6C-9BF8-43BD-863F-3207D805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2DA9E-4B14-4C32-BD5A-5AD747B213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8FB5BA3-3A34-4FDF-B4D0-1E017182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7281D35-393F-4473-B358-E3480747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4761-9941-4410-9E41-3393324BA7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7878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7878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56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338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915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F423C5-8BA8-485B-948B-8EE9F1D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6FDD2B5-4D15-4844-8783-55D183743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DA2C3A4-8216-44E2-B3EE-EF2EC9F71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1D8DB0B-DD48-44B7-9948-38BFD1F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2DA9E-4B14-4C32-BD5A-5AD747B213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DA71228-32E4-428D-92A2-88943EEC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602F668-7069-4472-B9D5-870629FD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4761-9941-4410-9E41-3393324BA7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7878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7878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18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57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A61461-66DC-45DD-A702-4A5BE81278E1}"/>
              </a:ext>
            </a:extLst>
          </p:cNvPr>
          <p:cNvSpPr/>
          <p:nvPr/>
        </p:nvSpPr>
        <p:spPr>
          <a:xfrm>
            <a:off x="-13972" y="-32408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xmlns="" id="{04A50CB7-5F18-4BB9-B1FE-05958FB010A0}"/>
              </a:ext>
            </a:extLst>
          </p:cNvPr>
          <p:cNvSpPr/>
          <p:nvPr/>
        </p:nvSpPr>
        <p:spPr>
          <a:xfrm>
            <a:off x="10384123" y="1656134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xmlns="" id="{8229216B-B510-4C4A-A145-8278E0B524C0}"/>
              </a:ext>
            </a:extLst>
          </p:cNvPr>
          <p:cNvSpPr/>
          <p:nvPr/>
        </p:nvSpPr>
        <p:spPr>
          <a:xfrm>
            <a:off x="219308" y="1809151"/>
            <a:ext cx="736892" cy="55906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xmlns="" id="{BEEBE440-689F-4564-8CB9-84E83B7B11CE}"/>
              </a:ext>
            </a:extLst>
          </p:cNvPr>
          <p:cNvSpPr/>
          <p:nvPr/>
        </p:nvSpPr>
        <p:spPr>
          <a:xfrm>
            <a:off x="5028933" y="1908339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xmlns="" id="{BB5C801E-FF33-4556-9A85-BFAB4EB5B817}"/>
              </a:ext>
            </a:extLst>
          </p:cNvPr>
          <p:cNvSpPr/>
          <p:nvPr/>
        </p:nvSpPr>
        <p:spPr>
          <a:xfrm>
            <a:off x="10679080" y="256444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xmlns="" id="{B0CD911D-4DA1-4C67-AC6F-7AF15C4B5E12}"/>
              </a:ext>
            </a:extLst>
          </p:cNvPr>
          <p:cNvSpPr/>
          <p:nvPr/>
        </p:nvSpPr>
        <p:spPr>
          <a:xfrm>
            <a:off x="2882723" y="175346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xmlns="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xmlns="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9554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xmlns="" id="{80237FCD-64C5-4122-BBBC-F653A818744C}"/>
              </a:ext>
            </a:extLst>
          </p:cNvPr>
          <p:cNvGrpSpPr/>
          <p:nvPr/>
        </p:nvGrpSpPr>
        <p:grpSpPr>
          <a:xfrm>
            <a:off x="0" y="2327275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xmlns="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xmlns="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30" name="图片 94">
            <a:extLst>
              <a:ext uri="{FF2B5EF4-FFF2-40B4-BE49-F238E27FC236}">
                <a16:creationId xmlns:a16="http://schemas.microsoft.com/office/drawing/2014/main" xmlns="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949357" y="35413"/>
            <a:ext cx="1701282" cy="1701282"/>
          </a:xfrm>
          <a:prstGeom prst="rect">
            <a:avLst/>
          </a:prstGeom>
        </p:spPr>
      </p:pic>
      <p:pic>
        <p:nvPicPr>
          <p:cNvPr id="32" name="图片 94">
            <a:extLst>
              <a:ext uri="{FF2B5EF4-FFF2-40B4-BE49-F238E27FC236}">
                <a16:creationId xmlns:a16="http://schemas.microsoft.com/office/drawing/2014/main" xmlns="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496120" y="1455477"/>
            <a:ext cx="1701282" cy="1701282"/>
          </a:xfrm>
          <a:prstGeom prst="rect">
            <a:avLst/>
          </a:prstGeom>
        </p:spPr>
      </p:pic>
      <p:sp>
        <p:nvSpPr>
          <p:cNvPr id="38" name="任意多边形 27">
            <a:extLst>
              <a:ext uri="{FF2B5EF4-FFF2-40B4-BE49-F238E27FC236}">
                <a16:creationId xmlns:a16="http://schemas.microsoft.com/office/drawing/2014/main" xmlns="" id="{8229216B-B510-4C4A-A145-8278E0B524C0}"/>
              </a:ext>
            </a:extLst>
          </p:cNvPr>
          <p:cNvSpPr/>
          <p:nvPr/>
        </p:nvSpPr>
        <p:spPr>
          <a:xfrm>
            <a:off x="1517456" y="86022"/>
            <a:ext cx="814833" cy="60275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07" y="3280240"/>
            <a:ext cx="4312839" cy="3848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5568" y="-32408"/>
            <a:ext cx="4639458" cy="1944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144" y="1117556"/>
            <a:ext cx="9595936" cy="46943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2206" y="4221660"/>
            <a:ext cx="8730229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6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" name="图片 1" descr="背景页">
            <a:extLst>
              <a:ext uri="{FF2B5EF4-FFF2-40B4-BE49-F238E27FC236}">
                <a16:creationId xmlns:a16="http://schemas.microsoft.com/office/drawing/2014/main" xmlns="" id="{03D439C8-E1EC-4399-BC16-6D02A6AA9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89" y="1895475"/>
            <a:ext cx="12192000" cy="4962525"/>
          </a:xfrm>
          <a:prstGeom prst="rect">
            <a:avLst/>
          </a:prstGeom>
        </p:spPr>
      </p:pic>
      <p:sp>
        <p:nvSpPr>
          <p:cNvPr id="77" name="任意多边形 27">
            <a:extLst>
              <a:ext uri="{FF2B5EF4-FFF2-40B4-BE49-F238E27FC236}">
                <a16:creationId xmlns:a16="http://schemas.microsoft.com/office/drawing/2014/main" xmlns="" id="{3DA86B74-8CEA-45CA-AA74-1907D28834B7}"/>
              </a:ext>
            </a:extLst>
          </p:cNvPr>
          <p:cNvSpPr/>
          <p:nvPr/>
        </p:nvSpPr>
        <p:spPr>
          <a:xfrm>
            <a:off x="3119201" y="250888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8" name="任意多边形 10">
            <a:extLst>
              <a:ext uri="{FF2B5EF4-FFF2-40B4-BE49-F238E27FC236}">
                <a16:creationId xmlns:a16="http://schemas.microsoft.com/office/drawing/2014/main" xmlns="" id="{089562B2-D117-448D-8120-55A6DA5E1E90}"/>
              </a:ext>
            </a:extLst>
          </p:cNvPr>
          <p:cNvSpPr/>
          <p:nvPr/>
        </p:nvSpPr>
        <p:spPr>
          <a:xfrm>
            <a:off x="4477467" y="1055433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9" name="任意多边形 27">
            <a:extLst>
              <a:ext uri="{FF2B5EF4-FFF2-40B4-BE49-F238E27FC236}">
                <a16:creationId xmlns:a16="http://schemas.microsoft.com/office/drawing/2014/main" xmlns="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xmlns="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8BA11D2B-A877-F6EA-6F7F-287E150EB2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855"/>
          <a:stretch/>
        </p:blipFill>
        <p:spPr>
          <a:xfrm>
            <a:off x="413902" y="1267129"/>
            <a:ext cx="11296867" cy="31938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9496" y="3527294"/>
            <a:ext cx="3835959" cy="3835959"/>
          </a:xfrm>
          <a:prstGeom prst="rect">
            <a:avLst/>
          </a:prstGeom>
        </p:spPr>
      </p:pic>
      <p:pic>
        <p:nvPicPr>
          <p:cNvPr id="51" name="图片 94">
            <a:extLst>
              <a:ext uri="{FF2B5EF4-FFF2-40B4-BE49-F238E27FC236}">
                <a16:creationId xmlns:a16="http://schemas.microsoft.com/office/drawing/2014/main" xmlns="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199030" y="-216207"/>
            <a:ext cx="1701282" cy="1701282"/>
          </a:xfrm>
          <a:prstGeom prst="rect">
            <a:avLst/>
          </a:prstGeom>
        </p:spPr>
      </p:pic>
      <p:pic>
        <p:nvPicPr>
          <p:cNvPr id="52" name="图片 94">
            <a:extLst>
              <a:ext uri="{FF2B5EF4-FFF2-40B4-BE49-F238E27FC236}">
                <a16:creationId xmlns:a16="http://schemas.microsoft.com/office/drawing/2014/main" xmlns="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-254207" y="1203857"/>
            <a:ext cx="1701282" cy="170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1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ldLvl="0" animBg="1"/>
      <p:bldP spid="7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xmlns="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xmlns="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398417" y="3605349"/>
            <a:ext cx="6335486" cy="287823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3029" y="122311"/>
            <a:ext cx="11625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1808" y="1677895"/>
            <a:ext cx="4948541" cy="39009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3028" y="1443766"/>
            <a:ext cx="6798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3027" y="2828761"/>
            <a:ext cx="608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082834" y="3934121"/>
            <a:ext cx="13063" cy="2220685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999" y="3726122"/>
            <a:ext cx="445218" cy="6319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4459" y="4334882"/>
            <a:ext cx="3361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25412" y="4189376"/>
            <a:ext cx="33619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thở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7219" y="3726122"/>
            <a:ext cx="445218" cy="631922"/>
          </a:xfrm>
          <a:prstGeom prst="rect">
            <a:avLst/>
          </a:prstGeom>
        </p:spPr>
      </p:pic>
      <p:pic>
        <p:nvPicPr>
          <p:cNvPr id="33" name="dấu ti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02" y="3058857"/>
            <a:ext cx="1149126" cy="1149126"/>
          </a:xfrm>
          <a:prstGeom prst="rect">
            <a:avLst/>
          </a:prstGeom>
        </p:spPr>
      </p:pic>
      <p:pic>
        <p:nvPicPr>
          <p:cNvPr id="34" name="Dấu nhân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25" y="3672493"/>
            <a:ext cx="548190" cy="54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5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xmlns="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xmlns="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398417" y="3605349"/>
            <a:ext cx="6335486" cy="287823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029" y="122311"/>
            <a:ext cx="11625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3027" y="1250131"/>
            <a:ext cx="6798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027" y="3025555"/>
            <a:ext cx="608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Vân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082834" y="3934121"/>
            <a:ext cx="13063" cy="2220685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999" y="3726122"/>
            <a:ext cx="445218" cy="6319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4460" y="4334882"/>
            <a:ext cx="2467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Vân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ngồi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25412" y="4189376"/>
            <a:ext cx="33619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Vân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Vân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nỗi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quen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7219" y="3726122"/>
            <a:ext cx="445218" cy="6319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6973" y="1879981"/>
            <a:ext cx="5028630" cy="3692281"/>
          </a:xfrm>
          <a:prstGeom prst="rect">
            <a:avLst/>
          </a:prstGeom>
        </p:spPr>
      </p:pic>
      <p:pic>
        <p:nvPicPr>
          <p:cNvPr id="20" name="dấu ti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02" y="3058857"/>
            <a:ext cx="1149126" cy="1149126"/>
          </a:xfrm>
          <a:prstGeom prst="rect">
            <a:avLst/>
          </a:prstGeom>
        </p:spPr>
      </p:pic>
      <p:pic>
        <p:nvPicPr>
          <p:cNvPr id="21" name="Dấu nhân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25" y="3672493"/>
            <a:ext cx="548190" cy="54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xmlns="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xmlns="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pic>
        <p:nvPicPr>
          <p:cNvPr id="13" name="图片 12" descr="E:\张颖颖PPT工作成果\张颖2019PPT\82-新入职幼师培训\飞机.png飞机">
            <a:extLst>
              <a:ext uri="{FF2B5EF4-FFF2-40B4-BE49-F238E27FC236}">
                <a16:creationId xmlns:a16="http://schemas.microsoft.com/office/drawing/2014/main" xmlns="" id="{49A1C3FC-2669-4F67-9D4D-18F772BE2A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180000" flipH="1">
            <a:off x="1036012" y="615326"/>
            <a:ext cx="6846570" cy="14217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A033DD53-1C8D-4F98-9434-4E00B44830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73" y="158750"/>
            <a:ext cx="944642" cy="944642"/>
          </a:xfrm>
          <a:prstGeom prst="rect">
            <a:avLst/>
          </a:prstGeom>
        </p:spPr>
      </p:pic>
      <p:pic>
        <p:nvPicPr>
          <p:cNvPr id="27" name="图片 3">
            <a:extLst>
              <a:ext uri="{FF2B5EF4-FFF2-40B4-BE49-F238E27FC236}">
                <a16:creationId xmlns:a16="http://schemas.microsoft.com/office/drawing/2014/main" xmlns="" id="{2CE4D5B8-5FEC-4AFD-A43A-0E2B1BC9A6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1" y="1103392"/>
            <a:ext cx="5040859" cy="515022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D3E450ED-0939-ECA9-3FC9-A76C94B2EAAE}"/>
              </a:ext>
            </a:extLst>
          </p:cNvPr>
          <p:cNvGrpSpPr/>
          <p:nvPr/>
        </p:nvGrpSpPr>
        <p:grpSpPr>
          <a:xfrm>
            <a:off x="6363506" y="1841362"/>
            <a:ext cx="4986316" cy="2327226"/>
            <a:chOff x="891840" y="2155857"/>
            <a:chExt cx="4986316" cy="1401260"/>
          </a:xfrm>
        </p:grpSpPr>
        <p:sp>
          <p:nvSpPr>
            <p:cNvPr id="32" name="Speech Bubble: Rectangle with Corners Rounded 6">
              <a:extLst>
                <a:ext uri="{FF2B5EF4-FFF2-40B4-BE49-F238E27FC236}">
                  <a16:creationId xmlns:a16="http://schemas.microsoft.com/office/drawing/2014/main" xmlns="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263E765-23CF-D994-FB56-F6F93E5F8F78}"/>
                </a:ext>
              </a:extLst>
            </p:cNvPr>
            <p:cNvSpPr txBox="1"/>
            <p:nvPr/>
          </p:nvSpPr>
          <p:spPr>
            <a:xfrm>
              <a:off x="986284" y="2196569"/>
              <a:ext cx="4656622" cy="1241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ứng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xử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ứng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xử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337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94">
            <a:extLst>
              <a:ext uri="{FF2B5EF4-FFF2-40B4-BE49-F238E27FC236}">
                <a16:creationId xmlns:a16="http://schemas.microsoft.com/office/drawing/2014/main" xmlns="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329766" y="671597"/>
            <a:ext cx="1701282" cy="1701282"/>
          </a:xfrm>
          <a:prstGeom prst="rect">
            <a:avLst/>
          </a:prstGeom>
        </p:spPr>
      </p:pic>
      <p:pic>
        <p:nvPicPr>
          <p:cNvPr id="42" name="图片 94">
            <a:extLst>
              <a:ext uri="{FF2B5EF4-FFF2-40B4-BE49-F238E27FC236}">
                <a16:creationId xmlns:a16="http://schemas.microsoft.com/office/drawing/2014/main" xmlns="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4234829" y="-65201"/>
            <a:ext cx="1701282" cy="1701282"/>
          </a:xfrm>
          <a:prstGeom prst="rect">
            <a:avLst/>
          </a:prstGeom>
        </p:spPr>
      </p:pic>
      <p:pic>
        <p:nvPicPr>
          <p:cNvPr id="39" name="图片 21">
            <a:extLst>
              <a:ext uri="{FF2B5EF4-FFF2-40B4-BE49-F238E27FC236}">
                <a16:creationId xmlns:a16="http://schemas.microsoft.com/office/drawing/2014/main" xmlns="" id="{A033DD53-1C8D-4F98-9434-4E00B4483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71" y="-150976"/>
            <a:ext cx="864542" cy="86454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xmlns="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xmlns="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90571" y="594621"/>
            <a:ext cx="78015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429" y="2318766"/>
            <a:ext cx="3693887" cy="3117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8257" y="2318766"/>
            <a:ext cx="3693887" cy="3089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5085" y="2318766"/>
            <a:ext cx="3693887" cy="3106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4820" y="594621"/>
            <a:ext cx="5127180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A29DD26D-B37D-45E6-ADC4-18D331175A1D}"/>
              </a:ext>
            </a:extLst>
          </p:cNvPr>
          <p:cNvSpPr/>
          <p:nvPr/>
        </p:nvSpPr>
        <p:spPr>
          <a:xfrm>
            <a:off x="-1" y="0"/>
            <a:ext cx="3081867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A033DD53-1C8D-4F98-9434-4E00B44830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73" y="158750"/>
            <a:ext cx="944642" cy="94464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xmlns="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xmlns="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200" y="707133"/>
            <a:ext cx="4264601" cy="6150867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4470400" y="1148760"/>
            <a:ext cx="7379063" cy="41272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图片 9">
            <a:extLst>
              <a:ext uri="{FF2B5EF4-FFF2-40B4-BE49-F238E27FC236}">
                <a16:creationId xmlns:a16="http://schemas.microsoft.com/office/drawing/2014/main" xmlns="" id="{85162941-ED41-4757-9204-ABD7B88AC4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33" y="4402467"/>
            <a:ext cx="1373933" cy="1373933"/>
          </a:xfrm>
          <a:prstGeom prst="rect">
            <a:avLst/>
          </a:prstGeom>
        </p:spPr>
      </p:pic>
      <p:pic>
        <p:nvPicPr>
          <p:cNvPr id="19" name="图片 94">
            <a:extLst>
              <a:ext uri="{FF2B5EF4-FFF2-40B4-BE49-F238E27FC236}">
                <a16:creationId xmlns:a16="http://schemas.microsoft.com/office/drawing/2014/main" xmlns="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001403" y="314376"/>
            <a:ext cx="2097073" cy="20970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53FDB01-4D79-76AE-AAC8-D2DB34AEFD6A}"/>
              </a:ext>
            </a:extLst>
          </p:cNvPr>
          <p:cNvSpPr txBox="1"/>
          <p:nvPr/>
        </p:nvSpPr>
        <p:spPr>
          <a:xfrm>
            <a:off x="4867769" y="2168109"/>
            <a:ext cx="65843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14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" name="图片 1" descr="背景页">
            <a:extLst>
              <a:ext uri="{FF2B5EF4-FFF2-40B4-BE49-F238E27FC236}">
                <a16:creationId xmlns:a16="http://schemas.microsoft.com/office/drawing/2014/main" xmlns="" id="{03D439C8-E1EC-4399-BC16-6D02A6AA9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89" y="1895475"/>
            <a:ext cx="12192000" cy="4962525"/>
          </a:xfrm>
          <a:prstGeom prst="rect">
            <a:avLst/>
          </a:prstGeom>
        </p:spPr>
      </p:pic>
      <p:sp>
        <p:nvSpPr>
          <p:cNvPr id="77" name="任意多边形 27">
            <a:extLst>
              <a:ext uri="{FF2B5EF4-FFF2-40B4-BE49-F238E27FC236}">
                <a16:creationId xmlns:a16="http://schemas.microsoft.com/office/drawing/2014/main" xmlns="" id="{3DA86B74-8CEA-45CA-AA74-1907D28834B7}"/>
              </a:ext>
            </a:extLst>
          </p:cNvPr>
          <p:cNvSpPr/>
          <p:nvPr/>
        </p:nvSpPr>
        <p:spPr>
          <a:xfrm>
            <a:off x="3119201" y="250888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8" name="任意多边形 10">
            <a:extLst>
              <a:ext uri="{FF2B5EF4-FFF2-40B4-BE49-F238E27FC236}">
                <a16:creationId xmlns:a16="http://schemas.microsoft.com/office/drawing/2014/main" xmlns="" id="{089562B2-D117-448D-8120-55A6DA5E1E90}"/>
              </a:ext>
            </a:extLst>
          </p:cNvPr>
          <p:cNvSpPr/>
          <p:nvPr/>
        </p:nvSpPr>
        <p:spPr>
          <a:xfrm>
            <a:off x="4477467" y="1055433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9" name="任意多边形 27">
            <a:extLst>
              <a:ext uri="{FF2B5EF4-FFF2-40B4-BE49-F238E27FC236}">
                <a16:creationId xmlns:a16="http://schemas.microsoft.com/office/drawing/2014/main" xmlns="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xmlns="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51" name="图片 94">
            <a:extLst>
              <a:ext uri="{FF2B5EF4-FFF2-40B4-BE49-F238E27FC236}">
                <a16:creationId xmlns:a16="http://schemas.microsoft.com/office/drawing/2014/main" xmlns="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199030" y="-216207"/>
            <a:ext cx="1701282" cy="1701282"/>
          </a:xfrm>
          <a:prstGeom prst="rect">
            <a:avLst/>
          </a:prstGeom>
        </p:spPr>
      </p:pic>
      <p:pic>
        <p:nvPicPr>
          <p:cNvPr id="52" name="图片 94">
            <a:extLst>
              <a:ext uri="{FF2B5EF4-FFF2-40B4-BE49-F238E27FC236}">
                <a16:creationId xmlns:a16="http://schemas.microsoft.com/office/drawing/2014/main" xmlns="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-254207" y="1203857"/>
            <a:ext cx="1701282" cy="17012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67" y="597993"/>
            <a:ext cx="10777012" cy="3883165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xmlns="" id="{2CE4D5B8-5FEC-4AFD-A43A-0E2B1BC9A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69" y="1649674"/>
            <a:ext cx="5040859" cy="5150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4176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xmlns="" id="{2F52FAEA-030F-7F85-04A7-13021CD52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8739" y="-708546"/>
            <a:ext cx="8368961" cy="7282965"/>
          </a:xfrm>
          <a:prstGeom prst="rect">
            <a:avLst/>
          </a:prstGeom>
        </p:spPr>
      </p:pic>
      <p:pic>
        <p:nvPicPr>
          <p:cNvPr id="51" name="图片 50" descr="背景页">
            <a:extLst>
              <a:ext uri="{FF2B5EF4-FFF2-40B4-BE49-F238E27FC236}">
                <a16:creationId xmlns:a16="http://schemas.microsoft.com/office/drawing/2014/main" xmlns="" id="{02107E99-FE24-40C5-B942-6B840D360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477136"/>
            <a:ext cx="12192000" cy="43789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5162941-ED41-4757-9204-ABD7B88AC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72" y="5276005"/>
            <a:ext cx="1373933" cy="1373933"/>
          </a:xfrm>
          <a:prstGeom prst="rect">
            <a:avLst/>
          </a:prstGeom>
        </p:spPr>
      </p:pic>
      <p:sp>
        <p:nvSpPr>
          <p:cNvPr id="91" name="任意多边形 27">
            <a:extLst>
              <a:ext uri="{FF2B5EF4-FFF2-40B4-BE49-F238E27FC236}">
                <a16:creationId xmlns:a16="http://schemas.microsoft.com/office/drawing/2014/main" xmlns="" id="{CC0495B2-286D-4E20-8E5A-F741514087C2}"/>
              </a:ext>
            </a:extLst>
          </p:cNvPr>
          <p:cNvSpPr/>
          <p:nvPr/>
        </p:nvSpPr>
        <p:spPr>
          <a:xfrm>
            <a:off x="2667647" y="269160"/>
            <a:ext cx="640502" cy="42202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2" name="任意多边形 10">
            <a:extLst>
              <a:ext uri="{FF2B5EF4-FFF2-40B4-BE49-F238E27FC236}">
                <a16:creationId xmlns:a16="http://schemas.microsoft.com/office/drawing/2014/main" xmlns="" id="{2101CC3A-3BE7-4B8B-96AB-174E38447908}"/>
              </a:ext>
            </a:extLst>
          </p:cNvPr>
          <p:cNvSpPr/>
          <p:nvPr/>
        </p:nvSpPr>
        <p:spPr>
          <a:xfrm>
            <a:off x="2038573" y="928300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3" name="任意多边形 27">
            <a:extLst>
              <a:ext uri="{FF2B5EF4-FFF2-40B4-BE49-F238E27FC236}">
                <a16:creationId xmlns:a16="http://schemas.microsoft.com/office/drawing/2014/main" xmlns="" id="{F9DABD06-A78B-48EC-993A-5B03D520B5F6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4" name="任意多边形 10">
            <a:extLst>
              <a:ext uri="{FF2B5EF4-FFF2-40B4-BE49-F238E27FC236}">
                <a16:creationId xmlns:a16="http://schemas.microsoft.com/office/drawing/2014/main" xmlns="" id="{F686E58C-FC60-433E-86D4-D5731BFD9F3E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5" name="图片 94">
            <a:extLst>
              <a:ext uri="{FF2B5EF4-FFF2-40B4-BE49-F238E27FC236}">
                <a16:creationId xmlns:a16="http://schemas.microsoft.com/office/drawing/2014/main" xmlns="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sp>
        <p:nvSpPr>
          <p:cNvPr id="96" name="任意多边形 27">
            <a:extLst>
              <a:ext uri="{FF2B5EF4-FFF2-40B4-BE49-F238E27FC236}">
                <a16:creationId xmlns:a16="http://schemas.microsoft.com/office/drawing/2014/main" xmlns="" id="{A490F365-A44B-4046-A8AE-41FBE36CEFB5}"/>
              </a:ext>
            </a:extLst>
          </p:cNvPr>
          <p:cNvSpPr/>
          <p:nvPr/>
        </p:nvSpPr>
        <p:spPr>
          <a:xfrm>
            <a:off x="569595" y="364490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96DF383-FE3D-4209-9869-5C987CFB4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0" y="4917336"/>
            <a:ext cx="1158875" cy="11588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-340296" y="1689604"/>
            <a:ext cx="5177101" cy="51771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AB6CA73-F3B8-7E06-6576-91420321A2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372" y="441334"/>
            <a:ext cx="5140934" cy="21963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53FDB01-4D79-76AE-AAC8-D2DB34AEFD6A}"/>
              </a:ext>
            </a:extLst>
          </p:cNvPr>
          <p:cNvSpPr txBox="1"/>
          <p:nvPr/>
        </p:nvSpPr>
        <p:spPr>
          <a:xfrm>
            <a:off x="3730171" y="1914798"/>
            <a:ext cx="6516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53FDB01-4D79-76AE-AAC8-D2DB34AEFD6A}"/>
              </a:ext>
            </a:extLst>
          </p:cNvPr>
          <p:cNvSpPr txBox="1"/>
          <p:nvPr/>
        </p:nvSpPr>
        <p:spPr>
          <a:xfrm>
            <a:off x="3730170" y="2791706"/>
            <a:ext cx="6516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953A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18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624</Words>
  <Application>Microsoft Office PowerPoint</Application>
  <PresentationFormat>Custom</PresentationFormat>
  <Paragraphs>45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Cảm Nguyễn</dc:creator>
  <cp:keywords>MNT</cp:keywords>
  <cp:lastModifiedBy>MTC</cp:lastModifiedBy>
  <cp:revision>36</cp:revision>
  <dcterms:created xsi:type="dcterms:W3CDTF">2023-01-12T12:32:44Z</dcterms:created>
  <dcterms:modified xsi:type="dcterms:W3CDTF">2025-04-24T02:42:19Z</dcterms:modified>
</cp:coreProperties>
</file>