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xml" ContentType="application/vnd.openxmlformats-officedocument.presentationml.notesSlide+xml"/>
  <Override PartName="/ppt/tags/tag107.xml" ContentType="application/vnd.openxmlformats-officedocument.presentationml.tags+xml"/>
  <Override PartName="/ppt/notesSlides/notesSlide2.xml" ContentType="application/vnd.openxmlformats-officedocument.presentationml.notesSlide+xml"/>
  <Override PartName="/ppt/tags/tag108.xml" ContentType="application/vnd.openxmlformats-officedocument.presentationml.tags+xml"/>
  <Override PartName="/ppt/notesSlides/notesSlide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92" r:id="rId2"/>
    <p:sldId id="291" r:id="rId3"/>
    <p:sldId id="264" r:id="rId4"/>
    <p:sldId id="258" r:id="rId5"/>
    <p:sldId id="257" r:id="rId6"/>
    <p:sldId id="261" r:id="rId7"/>
    <p:sldId id="275" r:id="rId8"/>
    <p:sldId id="276" r:id="rId9"/>
    <p:sldId id="277" r:id="rId10"/>
    <p:sldId id="278" r:id="rId11"/>
    <p:sldId id="279"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9/23/2024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Cách cộng, trừ hai phân số khác mẫu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hỏi cách làm:  Để điền được dấu cộng hay dấu trừ thích hợp con làm thế nào? HS nêu cách làm. ( 2 cách: Một là thử với từng dấu cộng trừ, hai là như cách sau)</a:t>
            </a:r>
          </a:p>
          <a:p>
            <a:r>
              <a:rPr lang="en-US"/>
              <a:t>- Quy đồng mẫu số hai phân số.  Xét xem kết quả là tổng hay hiệu của hai phân số đã quy đồng. Sau đó lựa chọn dấu phù hợp.</a:t>
            </a:r>
          </a:p>
          <a:p>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Cách cộng, trừ một phân số với một số tự nhiên.</a:t>
            </a:r>
          </a:p>
          <a:p>
            <a:r>
              <a:rPr lang="en-US"/>
              <a:t>Mọi số tự nhiên đều có thể viết dưới dạng phân số có mẫu số là 1. Vậy trước tiên ta viết STN dưới dạng PS, sau đó thực hiện như phép tính cộng, trừ hai PS khác mẫu.</a:t>
            </a:r>
          </a:p>
          <a:p>
            <a:r>
              <a:rPr lang="en-US"/>
              <a:t>Cách 2: Viết STN thành PS có mẫu số cùng với PS. Sau đó thực hiện tính cộng trừ hai phân số cùng mẫu.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slideMaster" Target="../slideMasters/slideMaster1.xml"/><Relationship Id="rId2" Type="http://schemas.openxmlformats.org/officeDocument/2006/relationships/tags" Target="../tags/tag12.xml"/><Relationship Id="rId16" Type="http://schemas.openxmlformats.org/officeDocument/2006/relationships/tags" Target="../tags/tag26.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microsoft.com/office/2007/relationships/hdphoto" Target="../media/hdphoto1.wdp"/><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5.png"/><Relationship Id="rId2" Type="http://schemas.openxmlformats.org/officeDocument/2006/relationships/tags" Target="../tags/tag86.xml"/><Relationship Id="rId16" Type="http://schemas.openxmlformats.org/officeDocument/2006/relationships/slideMaster" Target="../slideMasters/slideMaster1.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1.xml"/><Relationship Id="rId4" Type="http://schemas.openxmlformats.org/officeDocument/2006/relationships/tags" Target="../tags/tag10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Master" Target="../slideMasters/slideMaster1.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4.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flipV="1">
            <a:off x="0" y="5487938"/>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2" name="任意多边形: 形状 11"/>
          <p:cNvSpPr/>
          <p:nvPr>
            <p:custDataLst>
              <p:tags r:id="rId3"/>
            </p:custDataLst>
          </p:nvPr>
        </p:nvSpPr>
        <p:spPr>
          <a:xfrm>
            <a:off x="11066604" y="60580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椭圆 20"/>
          <p:cNvSpPr/>
          <p:nvPr>
            <p:custDataLst>
              <p:tags r:id="rId4"/>
            </p:custDataLst>
          </p:nvPr>
        </p:nvSpPr>
        <p:spPr>
          <a:xfrm>
            <a:off x="6632998"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2" name="椭圆 21"/>
          <p:cNvSpPr/>
          <p:nvPr>
            <p:custDataLst>
              <p:tags r:id="rId5"/>
            </p:custDataLst>
          </p:nvPr>
        </p:nvSpPr>
        <p:spPr>
          <a:xfrm>
            <a:off x="9922658" y="3690963"/>
            <a:ext cx="1476097" cy="147609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p:nvPr>
            <p:custDataLst>
              <p:tags r:id="rId6"/>
            </p:custDataLst>
          </p:nvPr>
        </p:nvSpPr>
        <p:spPr>
          <a:xfrm>
            <a:off x="6934200"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5" name="椭圆 24"/>
          <p:cNvSpPr/>
          <p:nvPr>
            <p:custDataLst>
              <p:tags r:id="rId7"/>
            </p:custDataLst>
          </p:nvPr>
        </p:nvSpPr>
        <p:spPr>
          <a:xfrm>
            <a:off x="7586266" y="5026336"/>
            <a:ext cx="625730" cy="62573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图片 25"/>
          <p:cNvPicPr>
            <a:picLocks noChangeAspect="1"/>
          </p:cNvPicPr>
          <p:nvPr>
            <p:custDataLst>
              <p:tags r:id="rId8"/>
            </p:custDataLst>
          </p:nvPr>
        </p:nvPicPr>
        <p:blipFill>
          <a:blip r:embed="rId18">
            <a:extLst>
              <a:ext uri="{BEBA8EAE-BF5A-486C-A8C5-ECC9F3942E4B}">
                <a14:imgProps xmlns:a14="http://schemas.microsoft.com/office/drawing/2010/main">
                  <a14:imgLayer r:embed="rId19">
                    <a14:imgEffect>
                      <a14:brightnessContrast contrast="5000"/>
                    </a14:imgEffect>
                    <a14:imgEffect>
                      <a14:colorTemperature colorTemp="5900"/>
                    </a14:imgEffect>
                  </a14:imgLayer>
                </a14:imgProps>
              </a:ext>
            </a:extLst>
          </a:blip>
          <a:stretch>
            <a:fillRect/>
          </a:stretch>
        </p:blipFill>
        <p:spPr>
          <a:xfrm>
            <a:off x="7573603" y="376697"/>
            <a:ext cx="2784978" cy="4943336"/>
          </a:xfrm>
          <a:prstGeom prst="rect">
            <a:avLst/>
          </a:prstGeom>
        </p:spPr>
      </p:pic>
      <p:sp>
        <p:nvSpPr>
          <p:cNvPr id="13" name="椭圆 12"/>
          <p:cNvSpPr/>
          <p:nvPr>
            <p:custDataLst>
              <p:tags r:id="rId9"/>
            </p:custDataLst>
          </p:nvPr>
        </p:nvSpPr>
        <p:spPr>
          <a:xfrm>
            <a:off x="10533246" y="1708523"/>
            <a:ext cx="206036" cy="20603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10"/>
            </p:custDataLst>
          </p:nvPr>
        </p:nvSpPr>
        <p:spPr>
          <a:xfrm>
            <a:off x="11219967" y="2129247"/>
            <a:ext cx="442587" cy="442587"/>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hasCustomPrompt="1"/>
            <p:custDataLst>
              <p:tags r:id="rId11"/>
            </p:custDataLst>
          </p:nvPr>
        </p:nvSpPr>
        <p:spPr>
          <a:xfrm>
            <a:off x="838200" y="1208405"/>
            <a:ext cx="5795010" cy="2854325"/>
          </a:xfrm>
        </p:spPr>
        <p:txBody>
          <a:bodyPr wrap="square" anchor="b">
            <a:normAutofit/>
          </a:bodyPr>
          <a:lstStyle>
            <a:lvl1pPr algn="l">
              <a:lnSpc>
                <a:spcPct val="100000"/>
              </a:lnSpc>
              <a:defRPr sz="5200" b="0">
                <a:latin typeface="+mj-lt"/>
              </a:defRPr>
            </a:lvl1pPr>
          </a:lstStyle>
          <a:p>
            <a:r>
              <a:rPr lang="en-US" dirty="0">
                <a:latin typeface="+mj-lt"/>
              </a:rPr>
              <a:t>Click to add title</a:t>
            </a:r>
          </a:p>
        </p:txBody>
      </p:sp>
      <p:sp>
        <p:nvSpPr>
          <p:cNvPr id="4" name="日期占位符 3"/>
          <p:cNvSpPr>
            <a:spLocks noGrp="1"/>
          </p:cNvSpPr>
          <p:nvPr>
            <p:ph type="dt" sz="half" idx="10"/>
            <p:custDataLst>
              <p:tags r:id="rId12"/>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3"/>
            </p:custDataLst>
          </p:nvPr>
        </p:nvSpPr>
        <p:spPr/>
        <p:txBody>
          <a:bodyPr>
            <a:normAutofit/>
          </a:bodyPr>
          <a:lstStyle/>
          <a:p>
            <a:endParaRPr lang="en-US" dirty="0"/>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10" name="公司名占位符 6"/>
          <p:cNvSpPr>
            <a:spLocks noGrp="1"/>
          </p:cNvSpPr>
          <p:nvPr>
            <p:ph type="body" sz="quarter" idx="13" hasCustomPrompt="1"/>
            <p:custDataLst>
              <p:tags r:id="rId15"/>
            </p:custDataLst>
          </p:nvPr>
        </p:nvSpPr>
        <p:spPr>
          <a:xfrm>
            <a:off x="8381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6"/>
            </p:custDataLst>
          </p:nvPr>
        </p:nvSpPr>
        <p:spPr>
          <a:xfrm>
            <a:off x="838198" y="4323540"/>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wrap="square"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0" lvl="0" algn="ctr"/>
            <a:r>
              <a:rPr lang="en-US" dirty="0">
                <a:latin typeface="+mn-lt"/>
              </a:rPr>
              <a:t>Click to add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10799088" cy="405553"/>
          </a:xfrm>
        </p:spPr>
        <p:txBody>
          <a:bodyPr wrap="square" anchor="t">
            <a:normAutofit/>
          </a:bodyPr>
          <a:lstStyle>
            <a:lvl1pPr marL="0" indent="0">
              <a:buNone/>
              <a:defRPr sz="2400" b="0">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2"/>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3"/>
            </p:custDataLst>
          </p:nvPr>
        </p:nvSpPr>
        <p:spPr/>
        <p:txBody>
          <a:bodyPr/>
          <a:lstStyle/>
          <a:p>
            <a:endParaRPr 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
        <p:nvSpPr>
          <p:cNvPr id="4" name="标题 3"/>
          <p:cNvSpPr>
            <a:spLocks noGrp="1"/>
          </p:cNvSpPr>
          <p:nvPr>
            <p:ph type="title" hasCustomPrompt="1"/>
            <p:custDataLst>
              <p:tags r:id="rId5"/>
            </p:custDataLst>
          </p:nvPr>
        </p:nvSpPr>
        <p:spPr/>
        <p:txBody>
          <a:bodyPr/>
          <a:lstStyle/>
          <a:p>
            <a:r>
              <a:rPr lang="en-US">
                <a:latin typeface="+mj-lt"/>
              </a:rPr>
              <a:t>Click to add title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flipV="1">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a:off x="11066604" y="60707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椭圆 8"/>
          <p:cNvSpPr/>
          <p:nvPr>
            <p:custDataLst>
              <p:tags r:id="rId3"/>
            </p:custDataLst>
          </p:nvPr>
        </p:nvSpPr>
        <p:spPr>
          <a:xfrm>
            <a:off x="6977616"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en-US">
              <a:sym typeface="+mn-lt"/>
            </a:endParaRPr>
          </a:p>
        </p:txBody>
      </p:sp>
      <p:sp>
        <p:nvSpPr>
          <p:cNvPr id="11" name="椭圆 10"/>
          <p:cNvSpPr/>
          <p:nvPr>
            <p:custDataLst>
              <p:tags r:id="rId4"/>
            </p:custDataLst>
          </p:nvPr>
        </p:nvSpPr>
        <p:spPr>
          <a:xfrm>
            <a:off x="6676414"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12" name="椭圆 11"/>
          <p:cNvSpPr/>
          <p:nvPr>
            <p:custDataLst>
              <p:tags r:id="rId5"/>
            </p:custDataLst>
          </p:nvPr>
        </p:nvSpPr>
        <p:spPr>
          <a:xfrm>
            <a:off x="7265377" y="4664873"/>
            <a:ext cx="892638" cy="89263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custDataLst>
              <p:tags r:id="rId6"/>
            </p:custDataLst>
          </p:nvPr>
        </p:nvSpPr>
        <p:spPr>
          <a:xfrm>
            <a:off x="9820607" y="1869120"/>
            <a:ext cx="206036" cy="20603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7"/>
            </p:custDataLst>
          </p:nvPr>
        </p:nvSpPr>
        <p:spPr>
          <a:xfrm>
            <a:off x="11066604" y="2443763"/>
            <a:ext cx="503874" cy="50387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p:cNvPicPr>
            <a:picLocks noChangeAspect="1"/>
          </p:cNvPicPr>
          <p:nvPr>
            <p:custDataLst>
              <p:tags r:id="rId8"/>
            </p:custDataLst>
          </p:nvPr>
        </p:nvPicPr>
        <p:blipFill rotWithShape="1">
          <a:blip r:embed="rId17"/>
          <a:srcRect l="28033" t="11173" r="28483" b="20372"/>
          <a:stretch>
            <a:fillRect/>
          </a:stretch>
        </p:blipFill>
        <p:spPr>
          <a:xfrm>
            <a:off x="7604166" y="801527"/>
            <a:ext cx="2880000" cy="4636143"/>
          </a:xfrm>
          <a:prstGeom prst="rect">
            <a:avLst/>
          </a:prstGeom>
        </p:spPr>
      </p:pic>
      <p:sp>
        <p:nvSpPr>
          <p:cNvPr id="17" name="任意多边形: 形状 16"/>
          <p:cNvSpPr/>
          <p:nvPr>
            <p:custDataLst>
              <p:tags r:id="rId9"/>
            </p:custDataLst>
          </p:nvPr>
        </p:nvSpPr>
        <p:spPr>
          <a:xfrm>
            <a:off x="0" y="0"/>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日期占位符 3"/>
          <p:cNvSpPr>
            <a:spLocks noGrp="1"/>
          </p:cNvSpPr>
          <p:nvPr>
            <p:ph type="dt" sz="half" idx="10"/>
            <p:custDataLst>
              <p:tags r:id="rId10"/>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1"/>
            </p:custDataLst>
          </p:nvPr>
        </p:nvSpPr>
        <p:spPr/>
        <p:txBody>
          <a:bodyPr/>
          <a:lstStyle/>
          <a:p>
            <a:endParaRPr 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2" name="标题 1"/>
          <p:cNvSpPr>
            <a:spLocks noGrp="1"/>
          </p:cNvSpPr>
          <p:nvPr>
            <p:ph type="ctrTitle" hasCustomPrompt="1"/>
            <p:custDataLst>
              <p:tags r:id="rId13"/>
            </p:custDataLst>
          </p:nvPr>
        </p:nvSpPr>
        <p:spPr>
          <a:xfrm>
            <a:off x="838200" y="1712644"/>
            <a:ext cx="5356740" cy="1800000"/>
          </a:xfrm>
        </p:spPr>
        <p:txBody>
          <a:bodyPr wrap="square" anchor="b">
            <a:normAutofit/>
          </a:bodyPr>
          <a:lstStyle>
            <a:lvl1pPr algn="l">
              <a:lnSpc>
                <a:spcPct val="100000"/>
              </a:lnSpc>
              <a:defRPr sz="6600" b="0">
                <a:latin typeface="+mj-lt"/>
              </a:defRPr>
            </a:lvl1pPr>
          </a:lstStyle>
          <a:p>
            <a:r>
              <a:rPr lang="en-US" dirty="0">
                <a:latin typeface="+mj-lt"/>
              </a:rPr>
              <a:t>Click to add title</a:t>
            </a:r>
            <a:endParaRPr lang="en-US" dirty="0"/>
          </a:p>
        </p:txBody>
      </p:sp>
      <p:sp>
        <p:nvSpPr>
          <p:cNvPr id="10" name="公司名占位符 6"/>
          <p:cNvSpPr>
            <a:spLocks noGrp="1"/>
          </p:cNvSpPr>
          <p:nvPr>
            <p:ph type="body" sz="quarter" idx="13" hasCustomPrompt="1"/>
            <p:custDataLst>
              <p:tags r:id="rId14"/>
            </p:custDataLst>
          </p:nvPr>
        </p:nvSpPr>
        <p:spPr>
          <a:xfrm>
            <a:off x="8387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5"/>
            </p:custDataLst>
          </p:nvPr>
        </p:nvSpPr>
        <p:spPr>
          <a:xfrm>
            <a:off x="838200" y="3874951"/>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vert="horz" wrap="square" lIns="0" tIns="0" rIns="0" bIns="0"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228600" lvl="0" indent="-228600" algn="ctr"/>
            <a:r>
              <a:rPr lang="en-US" dirty="0">
                <a:latin typeface="+mn-lt"/>
              </a:rPr>
              <a:t>Click to add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lstStyle>
            <a:lvl1pPr algn="ctr">
              <a:defRPr sz="3200">
                <a:solidFill>
                  <a:srgbClr val="333333"/>
                </a:solidFill>
              </a:defRPr>
            </a:lvl1pPr>
          </a:lstStyle>
          <a:p>
            <a:r>
              <a:rPr lang="en-US"/>
              <a:t>Click to add title</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lvl1pPr>
              <a:defRPr>
                <a:latin typeface="+mj-lt"/>
                <a:cs typeface="+mj-lt"/>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2"/>
            </p:custDataLst>
          </p:nvPr>
        </p:nvSpPr>
        <p:spPr/>
        <p:txBody>
          <a:bodyPr wrap="square">
            <a:normAutofit/>
          </a:bodyPr>
          <a:lstStyle>
            <a:lvl1pPr>
              <a:defRPr sz="2000">
                <a:latin typeface="+mn-lt"/>
                <a:cs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en-US" dirty="0">
                <a:latin typeface="+mn-lt"/>
              </a:rPr>
              <a:t>Click to add text</a:t>
            </a:r>
            <a:endParaRPr lang="en-US" dirty="0"/>
          </a:p>
        </p:txBody>
      </p:sp>
      <p:sp>
        <p:nvSpPr>
          <p:cNvPr id="4" name="日期占位符 3"/>
          <p:cNvSpPr>
            <a:spLocks noGrp="1"/>
          </p:cNvSpPr>
          <p:nvPr>
            <p:ph type="dt" sz="half" idx="10"/>
            <p:custDataLst>
              <p:tags r:id="rId3"/>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4"/>
            </p:custDataLst>
          </p:nvPr>
        </p:nvSpPr>
        <p:spPr/>
        <p:txBody>
          <a:bodyPr/>
          <a:lstStyle/>
          <a:p>
            <a:endParaRPr 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talog Slide">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3" name="矩形: 圆顶角 2"/>
          <p:cNvSpPr/>
          <p:nvPr>
            <p:custDataLst>
              <p:tags r:id="rId2"/>
            </p:custDataLst>
          </p:nvPr>
        </p:nvSpPr>
        <p:spPr>
          <a:xfrm>
            <a:off x="0" y="6315075"/>
            <a:ext cx="12192000" cy="542925"/>
          </a:xfrm>
          <a:prstGeom prst="round2SameRect">
            <a:avLst>
              <a:gd name="adj1" fmla="val 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custDataLst>
              <p:tags r:id="rId3"/>
            </p:custDataLst>
          </p:nvPr>
        </p:nvPicPr>
        <p:blipFill>
          <a:blip r:embed="rId12"/>
          <a:stretch>
            <a:fillRect/>
          </a:stretch>
        </p:blipFill>
        <p:spPr>
          <a:xfrm>
            <a:off x="9957978" y="0"/>
            <a:ext cx="2234022" cy="2054789"/>
          </a:xfrm>
          <a:prstGeom prst="rect">
            <a:avLst/>
          </a:prstGeom>
        </p:spPr>
      </p:pic>
      <p:sp>
        <p:nvSpPr>
          <p:cNvPr id="6" name="任意多边形: 形状 5"/>
          <p:cNvSpPr/>
          <p:nvPr>
            <p:custDataLst>
              <p:tags r:id="rId4"/>
            </p:custDataLst>
          </p:nvPr>
        </p:nvSpPr>
        <p:spPr>
          <a:xfrm>
            <a:off x="0" y="0"/>
            <a:ext cx="967725" cy="967725"/>
          </a:xfrm>
          <a:custGeom>
            <a:avLst/>
            <a:gdLst>
              <a:gd name="connsiteX0" fmla="*/ 0 w 900113"/>
              <a:gd name="connsiteY0" fmla="*/ 0 h 900113"/>
              <a:gd name="connsiteX1" fmla="*/ 900113 w 900113"/>
              <a:gd name="connsiteY1" fmla="*/ 0 h 900113"/>
              <a:gd name="connsiteX2" fmla="*/ 0 w 900113"/>
              <a:gd name="connsiteY2" fmla="*/ 900113 h 900113"/>
            </a:gdLst>
            <a:ahLst/>
            <a:cxnLst>
              <a:cxn ang="0">
                <a:pos x="connsiteX0" y="connsiteY0"/>
              </a:cxn>
              <a:cxn ang="0">
                <a:pos x="connsiteX1" y="connsiteY1"/>
              </a:cxn>
              <a:cxn ang="0">
                <a:pos x="connsiteX2" y="connsiteY2"/>
              </a:cxn>
            </a:cxnLst>
            <a:rect l="l" t="t" r="r" b="b"/>
            <a:pathLst>
              <a:path w="900113" h="900113">
                <a:moveTo>
                  <a:pt x="0" y="0"/>
                </a:moveTo>
                <a:lnTo>
                  <a:pt x="900113" y="0"/>
                </a:lnTo>
                <a:cubicBezTo>
                  <a:pt x="900113" y="497119"/>
                  <a:pt x="497119" y="900113"/>
                  <a:pt x="0" y="900113"/>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12" name="任意多边形: 形状 11"/>
          <p:cNvSpPr/>
          <p:nvPr>
            <p:custDataLst>
              <p:tags r:id="rId5"/>
            </p:custDataLst>
          </p:nvPr>
        </p:nvSpPr>
        <p:spPr>
          <a:xfrm>
            <a:off x="11003104" y="655553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直接连接符 12"/>
          <p:cNvCxnSpPr/>
          <p:nvPr>
            <p:custDataLst>
              <p:tags r:id="rId6"/>
            </p:custDataLst>
          </p:nvPr>
        </p:nvCxnSpPr>
        <p:spPr>
          <a:xfrm>
            <a:off x="792421" y="6586536"/>
            <a:ext cx="9911163" cy="0"/>
          </a:xfrm>
          <a:prstGeom prst="line">
            <a:avLst/>
          </a:prstGeom>
          <a:ln>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3"/>
          <p:cNvSpPr>
            <a:spLocks noGrp="1"/>
          </p:cNvSpPr>
          <p:nvPr>
            <p:ph type="dt" sz="half" idx="10"/>
            <p:custDataLst>
              <p:tags r:id="rId7"/>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8"/>
            </p:custDataLst>
          </p:nvPr>
        </p:nvSpPr>
        <p:spPr/>
        <p:txBody>
          <a:bodyPr/>
          <a:lstStyle/>
          <a:p>
            <a:endParaRPr lang="en-US"/>
          </a:p>
        </p:txBody>
      </p:sp>
      <p:sp>
        <p:nvSpPr>
          <p:cNvPr id="9" name="灯片编号占位符 5"/>
          <p:cNvSpPr>
            <a:spLocks noGrp="1"/>
          </p:cNvSpPr>
          <p:nvPr>
            <p:ph type="sldNum" sz="quarter" idx="12"/>
            <p:custDataLst>
              <p:tags r:id="rId9"/>
            </p:custDataLst>
          </p:nvPr>
        </p:nvSpPr>
        <p:spPr/>
        <p:txBody>
          <a:bodyPr wrap="square">
            <a:normAutofit/>
          </a:bodyPr>
          <a:lstStyle/>
          <a:p>
            <a:fld id="{BE5F26B5-172A-4DC2-B0B7-181CFC56B87C}" type="slidenum">
              <a:rPr lang="en-US" smtClean="0"/>
              <a:t>‹#›</a:t>
            </a:fld>
            <a:endParaRPr lang="en-US"/>
          </a:p>
        </p:txBody>
      </p:sp>
      <p:sp>
        <p:nvSpPr>
          <p:cNvPr id="2" name="标题 1"/>
          <p:cNvSpPr>
            <a:spLocks noGrp="1"/>
          </p:cNvSpPr>
          <p:nvPr>
            <p:ph type="title" hasCustomPrompt="1"/>
            <p:custDataLst>
              <p:tags r:id="rId10"/>
            </p:custDataLst>
          </p:nvPr>
        </p:nvSpPr>
        <p:spPr>
          <a:xfrm>
            <a:off x="840105" y="755015"/>
            <a:ext cx="4773930" cy="1081405"/>
          </a:xfrm>
        </p:spPr>
        <p:txBody>
          <a:bodyPr wrap="square" anchor="ctr" anchorCtr="0">
            <a:normAutofit/>
          </a:bodyPr>
          <a:lstStyle>
            <a:lvl1pPr>
              <a:defRPr sz="6000" b="0">
                <a:latin typeface="+mj-lt"/>
              </a:defRPr>
            </a:lvl1pPr>
          </a:lstStyle>
          <a:p>
            <a:r>
              <a:rPr lang="en-US" dirty="0">
                <a:latin typeface="+mj-lt"/>
              </a:rPr>
              <a:t>Click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7" name="任意多边形: 形状 6"/>
          <p:cNvSpPr/>
          <p:nvPr>
            <p:custDataLst>
              <p:tags r:id="rId2"/>
            </p:custDataLst>
          </p:nvPr>
        </p:nvSpPr>
        <p:spPr>
          <a:xfrm>
            <a:off x="0" y="0"/>
            <a:ext cx="2312951" cy="172814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任意多边形: 形状 9"/>
          <p:cNvSpPr/>
          <p:nvPr>
            <p:custDataLst>
              <p:tags r:id="rId3"/>
            </p:custDataLst>
          </p:nvPr>
        </p:nvSpPr>
        <p:spPr>
          <a:xfrm flipH="1">
            <a:off x="8440775" y="0"/>
            <a:ext cx="3751225" cy="6857999"/>
          </a:xfrm>
          <a:custGeom>
            <a:avLst/>
            <a:gdLst>
              <a:gd name="connsiteX0" fmla="*/ 3003994 w 3751225"/>
              <a:gd name="connsiteY0" fmla="*/ 0 h 6857999"/>
              <a:gd name="connsiteX1" fmla="*/ 0 w 3751225"/>
              <a:gd name="connsiteY1" fmla="*/ 0 h 6857999"/>
              <a:gd name="connsiteX2" fmla="*/ 0 w 3751225"/>
              <a:gd name="connsiteY2" fmla="*/ 6857999 h 6857999"/>
              <a:gd name="connsiteX3" fmla="*/ 3020110 w 3751225"/>
              <a:gd name="connsiteY3" fmla="*/ 6857999 h 6857999"/>
              <a:gd name="connsiteX4" fmla="*/ 3057986 w 3751225"/>
              <a:gd name="connsiteY4" fmla="*/ 6775236 h 6857999"/>
              <a:gd name="connsiteX5" fmla="*/ 3751225 w 3751225"/>
              <a:gd name="connsiteY5" fmla="*/ 3446609 h 6857999"/>
              <a:gd name="connsiteX6" fmla="*/ 3057986 w 3751225"/>
              <a:gd name="connsiteY6" fmla="*/ 1179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225" h="6857999">
                <a:moveTo>
                  <a:pt x="3003994" y="0"/>
                </a:moveTo>
                <a:lnTo>
                  <a:pt x="0" y="0"/>
                </a:lnTo>
                <a:lnTo>
                  <a:pt x="0" y="6857999"/>
                </a:lnTo>
                <a:lnTo>
                  <a:pt x="3020110" y="6857999"/>
                </a:lnTo>
                <a:lnTo>
                  <a:pt x="3057986" y="6775236"/>
                </a:lnTo>
                <a:cubicBezTo>
                  <a:pt x="3503852" y="5756057"/>
                  <a:pt x="3751225" y="4630222"/>
                  <a:pt x="3751225" y="3446609"/>
                </a:cubicBezTo>
                <a:cubicBezTo>
                  <a:pt x="3751225" y="2262995"/>
                  <a:pt x="3503852" y="1137160"/>
                  <a:pt x="3057986" y="11798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任意多边形: 形状 10"/>
          <p:cNvSpPr/>
          <p:nvPr>
            <p:custDataLst>
              <p:tags r:id="rId4"/>
            </p:custDataLst>
          </p:nvPr>
        </p:nvSpPr>
        <p:spPr>
          <a:xfrm>
            <a:off x="731838" y="728663"/>
            <a:ext cx="10728326" cy="5400675"/>
          </a:xfrm>
          <a:custGeom>
            <a:avLst/>
            <a:gdLst>
              <a:gd name="connsiteX0" fmla="*/ 0 w 10559537"/>
              <a:gd name="connsiteY0" fmla="*/ 0 h 5400675"/>
              <a:gd name="connsiteX1" fmla="*/ 624106 w 10559537"/>
              <a:gd name="connsiteY1" fmla="*/ 0 h 5400675"/>
              <a:gd name="connsiteX2" fmla="*/ 3437690 w 10559537"/>
              <a:gd name="connsiteY2" fmla="*/ 0 h 5400675"/>
              <a:gd name="connsiteX3" fmla="*/ 10053980 w 10559537"/>
              <a:gd name="connsiteY3" fmla="*/ 0 h 5400675"/>
              <a:gd name="connsiteX4" fmla="*/ 10559537 w 10559537"/>
              <a:gd name="connsiteY4" fmla="*/ 505557 h 5400675"/>
              <a:gd name="connsiteX5" fmla="*/ 10559537 w 10559537"/>
              <a:gd name="connsiteY5" fmla="*/ 4895118 h 5400675"/>
              <a:gd name="connsiteX6" fmla="*/ 10053980 w 10559537"/>
              <a:gd name="connsiteY6" fmla="*/ 5400675 h 5400675"/>
              <a:gd name="connsiteX7" fmla="*/ 3437690 w 10559537"/>
              <a:gd name="connsiteY7" fmla="*/ 5400675 h 5400675"/>
              <a:gd name="connsiteX8" fmla="*/ 624106 w 10559537"/>
              <a:gd name="connsiteY8" fmla="*/ 5400675 h 5400675"/>
              <a:gd name="connsiteX9" fmla="*/ 0 w 10559537"/>
              <a:gd name="connsiteY9" fmla="*/ 5400675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9537" h="5400675">
                <a:moveTo>
                  <a:pt x="0" y="0"/>
                </a:moveTo>
                <a:lnTo>
                  <a:pt x="624106" y="0"/>
                </a:lnTo>
                <a:lnTo>
                  <a:pt x="3437690" y="0"/>
                </a:lnTo>
                <a:lnTo>
                  <a:pt x="10053980" y="0"/>
                </a:lnTo>
                <a:cubicBezTo>
                  <a:pt x="10333191" y="0"/>
                  <a:pt x="10559537" y="226346"/>
                  <a:pt x="10559537" y="505557"/>
                </a:cubicBezTo>
                <a:lnTo>
                  <a:pt x="10559537" y="4895118"/>
                </a:lnTo>
                <a:cubicBezTo>
                  <a:pt x="10559537" y="5174329"/>
                  <a:pt x="10333191" y="5400675"/>
                  <a:pt x="10053980" y="5400675"/>
                </a:cubicBezTo>
                <a:lnTo>
                  <a:pt x="3437690" y="5400675"/>
                </a:lnTo>
                <a:lnTo>
                  <a:pt x="624106" y="5400675"/>
                </a:lnTo>
                <a:lnTo>
                  <a:pt x="0" y="5400675"/>
                </a:lnTo>
                <a:close/>
              </a:path>
            </a:pathLst>
          </a:custGeom>
          <a:gradFill>
            <a:gsLst>
              <a:gs pos="93000">
                <a:schemeClr val="bg2">
                  <a:lumMod val="10000"/>
                  <a:lumOff val="90000"/>
                </a:schemeClr>
              </a:gs>
              <a:gs pos="14000">
                <a:schemeClr val="bg2">
                  <a:lumMod val="10000"/>
                  <a:lumOff val="90000"/>
                </a:schemeClr>
              </a:gs>
            </a:gsLst>
            <a:lin ang="13500000" scaled="0"/>
          </a:gradFill>
          <a:ln>
            <a:noFill/>
          </a:ln>
          <a:effectLst>
            <a:outerShdw blurRad="381000" dist="635000" dir="5400000" sx="90000" sy="90000" algn="t" rotWithShape="0">
              <a:schemeClr val="accent1">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图片 11"/>
          <p:cNvPicPr>
            <a:picLocks noChangeAspect="1"/>
          </p:cNvPicPr>
          <p:nvPr>
            <p:custDataLst>
              <p:tags r:id="rId5"/>
            </p:custDataLst>
          </p:nvPr>
        </p:nvPicPr>
        <p:blipFill>
          <a:blip r:embed="rId15"/>
          <a:stretch>
            <a:fillRect/>
          </a:stretch>
        </p:blipFill>
        <p:spPr>
          <a:xfrm>
            <a:off x="7174809" y="728661"/>
            <a:ext cx="4298053" cy="4932091"/>
          </a:xfrm>
          <a:prstGeom prst="rect">
            <a:avLst/>
          </a:prstGeom>
        </p:spPr>
      </p:pic>
      <p:cxnSp>
        <p:nvCxnSpPr>
          <p:cNvPr id="13" name="直接连接符 12"/>
          <p:cNvCxnSpPr/>
          <p:nvPr>
            <p:custDataLst>
              <p:tags r:id="rId6"/>
            </p:custDataLst>
          </p:nvPr>
        </p:nvCxnSpPr>
        <p:spPr>
          <a:xfrm>
            <a:off x="1843272" y="5455572"/>
            <a:ext cx="7495145" cy="0"/>
          </a:xfrm>
          <a:prstGeom prst="line">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custDataLst>
              <p:tags r:id="rId7"/>
            </p:custDataLst>
          </p:nvPr>
        </p:nvSpPr>
        <p:spPr>
          <a:xfrm>
            <a:off x="10016421" y="5424568"/>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任意多边形: 形状 16"/>
          <p:cNvSpPr/>
          <p:nvPr>
            <p:custDataLst>
              <p:tags r:id="rId8"/>
            </p:custDataLst>
          </p:nvPr>
        </p:nvSpPr>
        <p:spPr>
          <a:xfrm rot="16200000">
            <a:off x="124381" y="3390945"/>
            <a:ext cx="483078" cy="76111"/>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p:cNvSpPr>
            <a:spLocks noGrp="1"/>
          </p:cNvSpPr>
          <p:nvPr>
            <p:ph type="title" hasCustomPrompt="1"/>
            <p:custDataLst>
              <p:tags r:id="rId9"/>
            </p:custDataLst>
          </p:nvPr>
        </p:nvSpPr>
        <p:spPr>
          <a:xfrm>
            <a:off x="1524000" y="3311525"/>
            <a:ext cx="8328660" cy="1967865"/>
          </a:xfrm>
        </p:spPr>
        <p:txBody>
          <a:bodyPr wrap="square" anchor="t" anchorCtr="0">
            <a:normAutofit/>
          </a:bodyPr>
          <a:lstStyle>
            <a:lvl1pPr algn="l">
              <a:defRPr sz="5400" b="0">
                <a:solidFill>
                  <a:schemeClr val="dk1"/>
                </a:solidFill>
                <a:latin typeface="+mj-lt"/>
              </a:defRPr>
            </a:lvl1pPr>
          </a:lstStyle>
          <a:p>
            <a:r>
              <a:rPr lang="en-US" dirty="0">
                <a:latin typeface="+mj-lt"/>
              </a:rPr>
              <a:t>Click to add title</a:t>
            </a:r>
            <a:endParaRPr lang="en-US" dirty="0"/>
          </a:p>
        </p:txBody>
      </p:sp>
      <p:sp>
        <p:nvSpPr>
          <p:cNvPr id="8" name="节编号 3"/>
          <p:cNvSpPr>
            <a:spLocks noGrp="1"/>
          </p:cNvSpPr>
          <p:nvPr>
            <p:ph type="body" sz="quarter" idx="13" hasCustomPrompt="1"/>
            <p:custDataLst>
              <p:tags r:id="rId10"/>
            </p:custDataLst>
          </p:nvPr>
        </p:nvSpPr>
        <p:spPr>
          <a:xfrm>
            <a:off x="1524000" y="1891513"/>
            <a:ext cx="8328800" cy="1325648"/>
          </a:xfrm>
        </p:spPr>
        <p:txBody>
          <a:bodyPr wrap="none" rIns="36195" anchor="b" anchorCtr="0">
            <a:normAutofit/>
          </a:bodyPr>
          <a:lstStyle>
            <a:lvl1pPr marL="0" indent="0" algn="l">
              <a:buNone/>
              <a:defRPr sz="6600" b="1">
                <a:gradFill>
                  <a:gsLst>
                    <a:gs pos="69000">
                      <a:schemeClr val="accent1"/>
                    </a:gs>
                    <a:gs pos="6000">
                      <a:schemeClr val="accent2"/>
                    </a:gs>
                  </a:gsLst>
                  <a:lin ang="2700000" scaled="1"/>
                </a:gradFill>
                <a:latin typeface="+mn-lt"/>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11"/>
            </p:custDataLst>
          </p:nvPr>
        </p:nvSpPr>
        <p:spPr/>
        <p:txBody>
          <a:bodyPr wrap="square">
            <a:normAutofit/>
          </a:bodyPr>
          <a:lstStyle/>
          <a:p>
            <a:r>
              <a:rPr lang="en-US"/>
              <a:t>Date Area</a:t>
            </a:r>
          </a:p>
        </p:txBody>
      </p:sp>
      <p:sp>
        <p:nvSpPr>
          <p:cNvPr id="5" name="页脚占位符 5"/>
          <p:cNvSpPr>
            <a:spLocks noGrp="1"/>
          </p:cNvSpPr>
          <p:nvPr>
            <p:ph type="ftr" sz="quarter" idx="11"/>
            <p:custDataLst>
              <p:tags r:id="rId12"/>
            </p:custDataLst>
          </p:nvPr>
        </p:nvSpPr>
        <p:spPr/>
        <p:txBody>
          <a:bodyPr/>
          <a:lstStyle/>
          <a:p>
            <a:endParaRPr lang="en-US" dirty="0"/>
          </a:p>
        </p:txBody>
      </p:sp>
      <p:sp>
        <p:nvSpPr>
          <p:cNvPr id="6" name="灯片编号占位符 6"/>
          <p:cNvSpPr>
            <a:spLocks noGrp="1"/>
          </p:cNvSpPr>
          <p:nvPr>
            <p:ph type="sldNum" sz="quarter" idx="12"/>
            <p:custDataLst>
              <p:tags r:id="rId1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vert="horz" wrap="square" lIns="0" tIns="0" rIns="0" bIns="0" rtlCol="0" anchor="ctr">
            <a:normAutofit/>
          </a:bodyPr>
          <a:lstStyle>
            <a:lvl1pPr>
              <a:defRPr lang="en-US"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2"/>
            </p:custDataLst>
          </p:nvPr>
        </p:nvSpPr>
        <p:spPr>
          <a:xfrm>
            <a:off x="695960" y="1301750"/>
            <a:ext cx="5323840" cy="487585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3"/>
            </p:custDataLst>
          </p:nvPr>
        </p:nvSpPr>
        <p:spPr>
          <a:xfrm>
            <a:off x="6172200" y="1301750"/>
            <a:ext cx="5323840" cy="487585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4"/>
            </p:custDataLst>
          </p:nvPr>
        </p:nvSpPr>
        <p:spPr/>
        <p:txBody>
          <a:bodyPr wrap="square">
            <a:normAutofit/>
          </a:bodyPr>
          <a:lstStyle/>
          <a:p>
            <a:r>
              <a:rPr lang="en-US"/>
              <a:t>Date Area</a:t>
            </a:r>
          </a:p>
        </p:txBody>
      </p:sp>
      <p:sp>
        <p:nvSpPr>
          <p:cNvPr id="6" name="页脚占位符 5"/>
          <p:cNvSpPr>
            <a:spLocks noGrp="1"/>
          </p:cNvSpPr>
          <p:nvPr>
            <p:ph type="ftr" sz="quarter" idx="11"/>
            <p:custDataLst>
              <p:tags r:id="rId5"/>
            </p:custDataLst>
          </p:nvPr>
        </p:nvSpPr>
        <p:spPr/>
        <p:txBody>
          <a:bodyPr/>
          <a:lstStyle/>
          <a:p>
            <a:endParaRPr 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2"/>
            </p:custDataLst>
          </p:nvPr>
        </p:nvSpPr>
        <p:spPr>
          <a:xfrm>
            <a:off x="69596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3"/>
            </p:custDataLst>
          </p:nvPr>
        </p:nvSpPr>
        <p:spPr>
          <a:xfrm>
            <a:off x="617220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4"/>
            </p:custDataLst>
          </p:nvPr>
        </p:nvSpPr>
        <p:spPr>
          <a:xfrm>
            <a:off x="617220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5"/>
            </p:custDataLst>
          </p:nvPr>
        </p:nvSpPr>
        <p:spPr/>
        <p:txBody>
          <a:bodyPr wrap="square">
            <a:normAutofit/>
          </a:bodyPr>
          <a:lstStyle/>
          <a:p>
            <a:r>
              <a:rPr lang="en-US"/>
              <a:t>Date Area</a:t>
            </a:r>
          </a:p>
        </p:txBody>
      </p:sp>
      <p:sp>
        <p:nvSpPr>
          <p:cNvPr id="8" name="页脚占位符 7"/>
          <p:cNvSpPr>
            <a:spLocks noGrp="1"/>
          </p:cNvSpPr>
          <p:nvPr>
            <p:ph type="ftr" sz="quarter" idx="11"/>
            <p:custDataLst>
              <p:tags r:id="rId6"/>
            </p:custDataLst>
          </p:nvPr>
        </p:nvSpPr>
        <p:spPr/>
        <p:txBody>
          <a:bodyPr/>
          <a:lstStyle/>
          <a:p>
            <a:endParaRPr 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en-US" smtClean="0"/>
              <a:t>‹#›</a:t>
            </a:fld>
            <a:endParaRPr lang="en-US"/>
          </a:p>
        </p:txBody>
      </p:sp>
      <p:sp>
        <p:nvSpPr>
          <p:cNvPr id="10" name="标题 9"/>
          <p:cNvSpPr>
            <a:spLocks noGrp="1"/>
          </p:cNvSpPr>
          <p:nvPr>
            <p:ph type="title" hasCustomPrompt="1"/>
            <p:custDataLst>
              <p:tags r:id="rId8"/>
            </p:custDataLst>
          </p:nvPr>
        </p:nvSpPr>
        <p:spPr/>
        <p:txBody>
          <a:bodyPr/>
          <a:lstStyle/>
          <a:p>
            <a:r>
              <a:rPr lang="en-US">
                <a:latin typeface="+mj-lt"/>
              </a:rPr>
              <a:t>Click to add title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p>
            <a:r>
              <a:rPr lang="en-US" dirty="0">
                <a:latin typeface="+mj-lt"/>
              </a:rPr>
              <a:t>Click to add title</a:t>
            </a:r>
            <a:endParaRPr lang="en-US" dirty="0"/>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r>
              <a:rPr lang="en-US"/>
              <a:t>Date Area</a:t>
            </a:r>
          </a:p>
        </p:txBody>
      </p:sp>
      <p:sp>
        <p:nvSpPr>
          <p:cNvPr id="3" name="页脚占位符 2"/>
          <p:cNvSpPr>
            <a:spLocks noGrp="1"/>
          </p:cNvSpPr>
          <p:nvPr>
            <p:ph type="ftr" sz="quarter" idx="11"/>
            <p:custDataLst>
              <p:tags r:id="rId2"/>
            </p:custDataLst>
          </p:nvPr>
        </p:nvSpPr>
        <p:spPr/>
        <p:txBody>
          <a:bodyPr/>
          <a:lstStyle/>
          <a:p>
            <a:endParaRPr 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1"/>
            </p:custDataLst>
          </p:nvPr>
        </p:nvSpPr>
        <p:spPr>
          <a:xfrm>
            <a:off x="695960" y="360045"/>
            <a:ext cx="10801985" cy="581787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2"/>
            </p:custDataLst>
          </p:nvPr>
        </p:nvSpPr>
        <p:spPr/>
        <p:txBody>
          <a:bodyPr wrap="square">
            <a:normAutofit/>
          </a:bodyPr>
          <a:lstStyle/>
          <a:p>
            <a:r>
              <a:rPr lang="en-US"/>
              <a:t>Date Area</a:t>
            </a:r>
          </a:p>
        </p:txBody>
      </p:sp>
      <p:sp>
        <p:nvSpPr>
          <p:cNvPr id="5" name="页脚占位符 3"/>
          <p:cNvSpPr>
            <a:spLocks noGrp="1"/>
          </p:cNvSpPr>
          <p:nvPr>
            <p:ph type="ftr" sz="quarter" idx="11"/>
            <p:custDataLst>
              <p:tags r:id="rId3"/>
            </p:custDataLst>
          </p:nvPr>
        </p:nvSpPr>
        <p:spPr/>
        <p:txBody>
          <a:bodyPr/>
          <a:lstStyle/>
          <a:p>
            <a:endParaRPr 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 Id="rId22"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custDataLst>
              <p:tags r:id="rId14"/>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atin typeface="Arial" panose="020B0604020202020204" pitchFamily="34" charset="0"/>
              <a:sym typeface="Arial" panose="020B0604020202020204" pitchFamily="34" charset="0"/>
            </a:endParaRPr>
          </a:p>
        </p:txBody>
      </p:sp>
      <p:pic>
        <p:nvPicPr>
          <p:cNvPr id="14" name="图片 13"/>
          <p:cNvPicPr>
            <a:picLocks noChangeAspect="1"/>
          </p:cNvPicPr>
          <p:nvPr>
            <p:custDataLst>
              <p:tags r:id="rId15"/>
            </p:custDataLst>
          </p:nvPr>
        </p:nvPicPr>
        <p:blipFill>
          <a:blip r:embed="rId24"/>
          <a:stretch>
            <a:fillRect/>
          </a:stretch>
        </p:blipFill>
        <p:spPr>
          <a:xfrm>
            <a:off x="10105734" y="5219471"/>
            <a:ext cx="2086266" cy="1638529"/>
          </a:xfrm>
          <a:prstGeom prst="rect">
            <a:avLst/>
          </a:prstGeom>
        </p:spPr>
      </p:pic>
      <p:sp>
        <p:nvSpPr>
          <p:cNvPr id="8" name="任意多边形: 形状 7"/>
          <p:cNvSpPr/>
          <p:nvPr>
            <p:custDataLst>
              <p:tags r:id="rId16"/>
            </p:custDataLst>
          </p:nvPr>
        </p:nvSpPr>
        <p:spPr>
          <a:xfrm>
            <a:off x="1" y="0"/>
            <a:ext cx="1240195" cy="926623"/>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atin typeface="Arial" panose="020B0604020202020204" pitchFamily="34" charset="0"/>
            </a:endParaRPr>
          </a:p>
        </p:txBody>
      </p:sp>
      <p:sp>
        <p:nvSpPr>
          <p:cNvPr id="11" name="任意多边形: 形状 10"/>
          <p:cNvSpPr/>
          <p:nvPr>
            <p:custDataLst>
              <p:tags r:id="rId17"/>
            </p:custDataLst>
          </p:nvPr>
        </p:nvSpPr>
        <p:spPr>
          <a:xfrm rot="16200000">
            <a:off x="338918" y="865515"/>
            <a:ext cx="290173" cy="45719"/>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ndParaRPr>
          </a:p>
        </p:txBody>
      </p:sp>
      <p:sp>
        <p:nvSpPr>
          <p:cNvPr id="2" name="标题占位符 1"/>
          <p:cNvSpPr>
            <a:spLocks noGrp="1"/>
          </p:cNvSpPr>
          <p:nvPr>
            <p:ph type="title"/>
            <p:custDataLst>
              <p:tags r:id="rId18"/>
            </p:custDataLst>
          </p:nvPr>
        </p:nvSpPr>
        <p:spPr>
          <a:xfrm>
            <a:off x="695960" y="360000"/>
            <a:ext cx="10800000" cy="720000"/>
          </a:xfrm>
          <a:prstGeom prst="rect">
            <a:avLst/>
          </a:prstGeom>
        </p:spPr>
        <p:txBody>
          <a:bodyPr vert="horz" wrap="square" lIns="0" tIns="0" rIns="0" bIns="0" rtlCol="0" anchor="b" anchorCtr="0">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9"/>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20"/>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defRPr>
            </a:lvl1pPr>
          </a:lstStyle>
          <a:p>
            <a:r>
              <a:rPr lang="en-US"/>
              <a:t>Date Area</a:t>
            </a:r>
          </a:p>
        </p:txBody>
      </p:sp>
      <p:sp>
        <p:nvSpPr>
          <p:cNvPr id="5" name="页脚占位符 4"/>
          <p:cNvSpPr>
            <a:spLocks noGrp="1"/>
          </p:cNvSpPr>
          <p:nvPr>
            <p:ph type="ftr" sz="quarter" idx="3"/>
            <p:custDataLst>
              <p:tags r:id="rId21"/>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22"/>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defRPr>
            </a:lvl1pPr>
          </a:lstStyle>
          <a:p>
            <a:fld id="{BE5F26B5-172A-4DC2-B0B7-181CFC56B87C}" type="slidenum">
              <a:rPr lang="en-US" smtClean="0"/>
              <a:t>‹#›</a:t>
            </a:fld>
            <a:endParaRPr lang="en-US"/>
          </a:p>
        </p:txBody>
      </p:sp>
      <p:sp>
        <p:nvSpPr>
          <p:cNvPr id="10" name="KSO_TEMPLATE" hidden="1"/>
          <p:cNvSpPr/>
          <p:nvPr>
            <p:custDataLst>
              <p:tags r:id="rId23"/>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25.png"/><Relationship Id="rId5" Type="http://schemas.openxmlformats.org/officeDocument/2006/relationships/image" Target="../media/image54.png"/><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tags" Target="../tags/tag114.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tags" Target="../tags/tag115.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0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0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0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07.xml"/><Relationship Id="rId6" Type="http://schemas.openxmlformats.org/officeDocument/2006/relationships/image" Target="../media/image20.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08.xml"/><Relationship Id="rId5" Type="http://schemas.openxmlformats.org/officeDocument/2006/relationships/image" Target="../media/image39.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10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15" y="1208405"/>
            <a:ext cx="10922635" cy="2854325"/>
          </a:xfrm>
        </p:spPr>
        <p:txBody>
          <a:bodyPr>
            <a:normAutofit/>
          </a:bodyPr>
          <a:lstStyle/>
          <a:p>
            <a:pPr algn="ctr"/>
            <a:r>
              <a:rPr lang="en-US" b="1">
                <a:solidFill>
                  <a:srgbClr val="FF0000"/>
                </a:solidFill>
                <a:latin typeface="Arial" panose="020B0604020202020204" pitchFamily="34" charset="0"/>
                <a:cs typeface="Arial" panose="020B0604020202020204" pitchFamily="34" charset="0"/>
                <a:sym typeface="+mn-ea"/>
              </a:rPr>
              <a:t>Bài 6: Cộng, trừ hai phân số khác mẫu số (2 tiết)</a:t>
            </a:r>
            <a:br>
              <a:rPr lang="en-US" b="1">
                <a:solidFill>
                  <a:srgbClr val="FF0000"/>
                </a:solidFill>
                <a:latin typeface="Arial" panose="020B0604020202020204" pitchFamily="34" charset="0"/>
                <a:cs typeface="Arial" panose="020B0604020202020204" pitchFamily="34" charset="0"/>
              </a:rPr>
            </a:br>
            <a:r>
              <a:rPr lang="en-US" b="1">
                <a:solidFill>
                  <a:srgbClr val="FF0000"/>
                </a:solidFill>
                <a:latin typeface="Arial" panose="020B0604020202020204" pitchFamily="34" charset="0"/>
                <a:cs typeface="Arial" panose="020B0604020202020204" pitchFamily="34" charset="0"/>
                <a:sym typeface="+mn-ea"/>
              </a:rPr>
              <a:t>Tiết 2: Luyện tập (Trang 21)</a:t>
            </a:r>
            <a:endParaRPr lang="en-US"/>
          </a:p>
        </p:txBody>
      </p:sp>
      <p:sp>
        <p:nvSpPr>
          <p:cNvPr id="3" name="Text Placeholder 2"/>
          <p:cNvSpPr>
            <a:spLocks noGrp="1"/>
          </p:cNvSpPr>
          <p:nvPr>
            <p:ph type="body" sz="quarter" idx="13"/>
          </p:nvPr>
        </p:nvSpPr>
        <p:spPr>
          <a:xfrm>
            <a:off x="3945255" y="885190"/>
            <a:ext cx="4564380" cy="504190"/>
          </a:xfrm>
        </p:spPr>
        <p:txBody>
          <a:bodyPr>
            <a:noAutofit/>
          </a:bodyPr>
          <a:lstStyle/>
          <a:p>
            <a:pPr algn="ctr"/>
            <a:r>
              <a:rPr lang="en-US" sz="6000" b="1">
                <a:solidFill>
                  <a:srgbClr val="FF0000"/>
                </a:solidFill>
                <a:latin typeface="Arial" panose="020B0604020202020204" pitchFamily="34" charset="0"/>
                <a:cs typeface="Arial" panose="020B0604020202020204" pitchFamily="34" charset="0"/>
              </a:rPr>
              <a:t>TOÁN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endParaRPr lang="en-US"/>
          </a:p>
        </p:txBody>
      </p:sp>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3" name="图片 2"/>
          <p:cNvPicPr>
            <a:picLocks noChangeAspect="1"/>
          </p:cNvPicPr>
          <p:nvPr/>
        </p:nvPicPr>
        <p:blipFill>
          <a:blip r:embed="rId4"/>
          <a:stretch>
            <a:fillRect/>
          </a:stretch>
        </p:blipFill>
        <p:spPr>
          <a:xfrm rot="5806588" flipV="1">
            <a:off x="5499735" y="56515"/>
            <a:ext cx="3357880" cy="6350000"/>
          </a:xfrm>
          <a:prstGeom prst="rect">
            <a:avLst/>
          </a:prstGeom>
        </p:spPr>
      </p:pic>
      <mc:AlternateContent xmlns:mc="http://schemas.openxmlformats.org/markup-compatibility/2006" xmlns:a14="http://schemas.microsoft.com/office/drawing/2010/main">
        <mc:Choice Requires="a14">
          <p:sp>
            <p:nvSpPr>
              <p:cNvPr id="110" name="TextBox 109"/>
              <p:cNvSpPr txBox="1"/>
              <p:nvPr/>
            </p:nvSpPr>
            <p:spPr>
              <a:xfrm>
                <a:off x="4591050" y="2111375"/>
                <a:ext cx="4514850" cy="2153920"/>
              </a:xfrm>
              <a:prstGeom prst="rect">
                <a:avLst/>
              </a:prstGeom>
              <a:noFill/>
            </p:spPr>
            <p:txBody>
              <a:bodyPr wrap="square">
                <a:spAutoFit/>
              </a:bodyPr>
              <a:lstStyle/>
              <a:p>
                <a:pPr lvl="0" algn="ctr">
                  <a:spcBef>
                    <a:spcPct val="0"/>
                  </a:spcBef>
                  <a:defRPr/>
                </a:pPr>
                <a:r>
                  <a:rPr lang="vi-VN" sz="2400" b="0" i="0" dirty="0">
                    <a:solidFill>
                      <a:srgbClr val="000000"/>
                    </a:solidFill>
                    <a:effectLst/>
                    <a:latin typeface="Cambria" panose="02040503050406030204" pitchFamily="18" charset="0"/>
                    <a:ea typeface="Cambria" panose="02040503050406030204" pitchFamily="18" charset="0"/>
                  </a:rPr>
                  <a:t>Bạn Rô-bốt chia ba cái bánh</a:t>
                </a:r>
                <a:r>
                  <a:rPr lang="en-US" sz="2400" b="0" i="0" dirty="0">
                    <a:solidFill>
                      <a:srgbClr val="000000"/>
                    </a:solidFill>
                    <a:effectLst/>
                    <a:latin typeface="Cambria" panose="02040503050406030204" pitchFamily="18" charset="0"/>
                    <a:ea typeface="Cambria" panose="02040503050406030204" pitchFamily="18" charset="0"/>
                  </a:rPr>
                  <a:t>,</a:t>
                </a:r>
                <a:r>
                  <a:rPr lang="vi-VN" sz="2400" b="0" i="0" dirty="0">
                    <a:solidFill>
                      <a:srgbClr val="000000"/>
                    </a:solidFill>
                    <a:effectLst/>
                    <a:latin typeface="Cambria" panose="02040503050406030204" pitchFamily="18" charset="0"/>
                    <a:ea typeface="Cambria" panose="02040503050406030204" pitchFamily="18" charset="0"/>
                  </a:rPr>
                  <a:t> mỗi cái được chia thành hai phần, hai cái bánh còn lại mỗi cái chia thành ba phần. Mỗi bạn sẽ được </a:t>
                </a:r>
                <a:r>
                  <a:rPr kumimoji="0" lang="en-US" sz="2400" b="1" u="none" strike="noStrike" kern="1200" cap="none" spc="0" normalizeH="0" baseline="0" noProof="0" dirty="0">
                    <a:ln>
                      <a:noFill/>
                    </a:ln>
                    <a:solidFill>
                      <a:prstClr val="black"/>
                    </a:solidFill>
                    <a:effectLst/>
                    <a:uLnTx/>
                    <a:uFillTx/>
                  </a:rPr>
                  <a:t> </a:t>
                </a:r>
                <a14:m>
                  <m:oMath xmlns:m="http://schemas.openxmlformats.org/officeDocument/2006/math">
                    <m:f>
                      <m:fPr>
                        <m:ctrlP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24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t>𝟐</m:t>
                        </m:r>
                      </m:den>
                    </m:f>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cái bánh và </a:t>
                </a:r>
                <a:r>
                  <a:rPr lang="en-US" sz="2400" b="1" dirty="0">
                    <a:solidFill>
                      <a:prstClr val="black"/>
                    </a:solidFill>
                  </a:rPr>
                  <a:t> </a:t>
                </a:r>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a:solidFill>
                              <a:srgbClr val="FF0000"/>
                            </a:solidFill>
                            <a:latin typeface="Cambria Math" panose="02040503050406030204" pitchFamily="18" charset="0"/>
                          </a:rPr>
                          <m:t>𝟏</m:t>
                        </m:r>
                      </m:num>
                      <m:den>
                        <m:r>
                          <a:rPr lang="en-US" sz="2400" b="1" i="1" smtClean="0">
                            <a:solidFill>
                              <a:srgbClr val="FF0000"/>
                            </a:solidFill>
                            <a:latin typeface="Cambria Math" panose="02040503050406030204" pitchFamily="18" charset="0"/>
                          </a:rPr>
                          <m:t>𝟑</m:t>
                        </m:r>
                      </m:den>
                    </m:f>
                    <m:r>
                      <a:rPr lang="en-US" sz="2400" b="1" i="1">
                        <a:solidFill>
                          <a:srgbClr val="FF0000"/>
                        </a:solidFill>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cái bánh.</a:t>
                </a:r>
                <a:endParaRPr kumimoji="0" lang="en-US" altLang="en-US" sz="2400" b="1"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4591050" y="2111375"/>
                <a:ext cx="4514850" cy="2153920"/>
              </a:xfrm>
              <a:prstGeom prst="rect">
                <a:avLst/>
              </a:prstGeom>
              <a:blipFill rotWithShape="1">
                <a:blip r:embed="rId5"/>
                <a:stretch>
                  <a:fillRect/>
                </a:stretch>
              </a:blipFill>
            </p:spPr>
            <p:txBody>
              <a:bodyPr/>
              <a:lstStyle/>
              <a:p>
                <a:r>
                  <a:rPr lang="en-US" altLang="en-US">
                    <a:noFill/>
                  </a:rPr>
                  <a:t> </a:t>
                </a:r>
              </a:p>
            </p:txBody>
          </p:sp>
        </mc:Fallback>
      </mc:AlternateContent>
      <p:pic>
        <p:nvPicPr>
          <p:cNvPr id="111" name="Picture 110"/>
          <p:cNvPicPr>
            <a:picLocks noChangeAspect="1"/>
          </p:cNvPicPr>
          <p:nvPr/>
        </p:nvPicPr>
        <p:blipFill>
          <a:blip r:embed="rId6" cstate="print">
            <a:extLst>
              <a:ext uri="{BEBA8EAE-BF5A-486C-A8C5-ECC9F3942E4B}">
                <a14:imgProps xmlns:a14="http://schemas.microsoft.com/office/drawing/2010/main">
                  <a14:imgLayer r:embed="rId7">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pic>
        <p:nvPicPr>
          <p:cNvPr id="3" name="Picture 2"/>
          <p:cNvPicPr>
            <a:picLocks noChangeAspect="1"/>
          </p:cNvPicPr>
          <p:nvPr/>
        </p:nvPicPr>
        <p:blipFill>
          <a:blip r:embed="rId8"/>
          <a:stretch>
            <a:fillRect/>
          </a:stretch>
        </p:blipFill>
        <p:spPr>
          <a:xfrm>
            <a:off x="361950" y="447675"/>
            <a:ext cx="2971800" cy="565785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3" name="图片 2"/>
          <p:cNvPicPr>
            <a:picLocks noChangeAspect="1"/>
          </p:cNvPicPr>
          <p:nvPr/>
        </p:nvPicPr>
        <p:blipFill>
          <a:blip r:embed="rId3"/>
          <a:stretch>
            <a:fillRect/>
          </a:stretch>
        </p:blipFill>
        <p:spPr>
          <a:xfrm rot="5806588" flipV="1">
            <a:off x="5499735" y="56515"/>
            <a:ext cx="3357880" cy="6350000"/>
          </a:xfrm>
          <a:prstGeom prst="rect">
            <a:avLst/>
          </a:prstGeom>
        </p:spPr>
      </p:pic>
      <mc:AlternateContent xmlns:mc="http://schemas.openxmlformats.org/markup-compatibility/2006" xmlns:a14="http://schemas.microsoft.com/office/drawing/2010/main">
        <mc:Choice Requires="a14">
          <p:sp>
            <p:nvSpPr>
              <p:cNvPr id="110" name="TextBox 109"/>
              <p:cNvSpPr txBox="1"/>
              <p:nvPr/>
            </p:nvSpPr>
            <p:spPr>
              <a:xfrm rot="21427921">
                <a:off x="4591050" y="2111375"/>
                <a:ext cx="4514850" cy="2493010"/>
              </a:xfrm>
              <a:prstGeom prst="rect">
                <a:avLst/>
              </a:prstGeom>
              <a:noFill/>
            </p:spPr>
            <p:txBody>
              <a:bodyPr wrap="square">
                <a:spAutoFit/>
              </a:bodyPr>
              <a:lstStyle/>
              <a:p>
                <a:pPr lvl="0" algn="ctr">
                  <a:spcBef>
                    <a:spcPct val="0"/>
                  </a:spcBef>
                  <a:defRPr/>
                </a:pPr>
                <a:r>
                  <a:rPr kumimoji="0" lang="en-US" sz="32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Ta</a:t>
                </a:r>
                <a:r>
                  <a:rPr kumimoji="0" lang="en-US" sz="3200" b="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có</a:t>
                </a:r>
                <a:r>
                  <a:rPr kumimoji="0" lang="en-US" sz="3200" b="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2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𝟐</m:t>
                        </m:r>
                      </m:den>
                    </m:f>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 </m:t>
                    </m:r>
                  </m:oMath>
                </a14:m>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14:m>
                  <m:oMath xmlns:m="http://schemas.openxmlformats.org/officeDocument/2006/math">
                    <m:r>
                      <a:rPr kumimoji="0" lang="en-US" sz="3200" b="0" i="0"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2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𝟑</m:t>
                        </m:r>
                      </m:den>
                    </m:f>
                    <m:r>
                      <a:rPr kumimoji="0" lang="en-US" sz="3200" b="1" i="1" u="none" strike="noStrike" kern="1200" cap="none" spc="0" normalizeH="0" baseline="0" noProof="0">
                        <a:ln>
                          <a:noFill/>
                        </a:ln>
                        <a:solidFill>
                          <a:srgbClr val="FF0000"/>
                        </a:solidFill>
                        <a:effectLst/>
                        <a:uLnTx/>
                        <a:uFillTx/>
                        <a:latin typeface="Cambria Math" panose="02040503050406030204" pitchFamily="18" charset="0"/>
                      </a:rPr>
                      <m:t> </m:t>
                    </m:r>
                  </m:oMath>
                </a14:m>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m:t>
                        </m:r>
                      </m:num>
                      <m:den>
                        <m:r>
                          <a:rPr lang="en-US" sz="3200" b="1" i="1" smtClean="0">
                            <a:solidFill>
                              <a:srgbClr val="FF0000"/>
                            </a:solidFill>
                            <a:latin typeface="Cambria Math" panose="02040503050406030204" pitchFamily="18" charset="0"/>
                          </a:rPr>
                          <m:t>𝟔</m:t>
                        </m:r>
                      </m:den>
                    </m:f>
                    <m:r>
                      <a:rPr lang="en-US" sz="3200" b="1" i="1">
                        <a:solidFill>
                          <a:srgbClr val="FF0000"/>
                        </a:solidFill>
                        <a:latin typeface="Cambria Math" panose="02040503050406030204" pitchFamily="18" charset="0"/>
                      </a:rPr>
                      <m:t> </m:t>
                    </m:r>
                  </m:oMath>
                </a14:m>
                <a:r>
                  <a:rPr lang="vi-VN" sz="3200"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latin typeface="Cambria" panose="02040503050406030204" pitchFamily="18" charset="0"/>
                  <a:ea typeface="Cambria" panose="02040503050406030204" pitchFamily="18" charset="0"/>
                </a:endParaRPr>
              </a:p>
              <a:p>
                <a:pPr lvl="0" algn="ctr">
                  <a:spcBef>
                    <a:spcPct val="0"/>
                  </a:spcBef>
                  <a:defRPr/>
                </a:pPr>
                <a:r>
                  <a:rPr kumimoji="0" lang="en-US"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a:t>
                </a:r>
                <a:r>
                  <a:rPr kumimoji="0" lang="vi-VN"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ậy với cách chia bánh của Rô-bốt thì mỗi bạn được </a:t>
                </a:r>
                <a14:m>
                  <m:oMath xmlns:m="http://schemas.openxmlformats.org/officeDocument/2006/math">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m:t>
                        </m:r>
                      </m:num>
                      <m:den>
                        <m:r>
                          <a:rPr lang="en-US" sz="3200" b="1" i="1" smtClean="0">
                            <a:solidFill>
                              <a:srgbClr val="FF0000"/>
                            </a:solidFill>
                            <a:latin typeface="Cambria Math" panose="02040503050406030204" pitchFamily="18" charset="0"/>
                          </a:rPr>
                          <m:t>𝟔</m:t>
                        </m:r>
                      </m:den>
                    </m:f>
                    <m:r>
                      <a:rPr lang="en-US" sz="3200" b="1" i="1">
                        <a:solidFill>
                          <a:srgbClr val="FF0000"/>
                        </a:solidFill>
                        <a:latin typeface="Cambria Math" panose="02040503050406030204" pitchFamily="18" charset="0"/>
                      </a:rPr>
                      <m:t> </m:t>
                    </m:r>
                  </m:oMath>
                </a14:m>
                <a:r>
                  <a:rPr lang="vi-VN" sz="3200" dirty="0">
                    <a:solidFill>
                      <a:srgbClr val="FF0000"/>
                    </a:solidFill>
                    <a:latin typeface="Cambria" panose="02040503050406030204" pitchFamily="18" charset="0"/>
                    <a:ea typeface="Cambria" panose="02040503050406030204" pitchFamily="18" charset="0"/>
                  </a:rPr>
                  <a:t> </a:t>
                </a:r>
                <a:r>
                  <a:rPr kumimoji="0" lang="vi-VN"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cái bánh.</a:t>
                </a:r>
                <a:endParaRPr kumimoji="0" lang="en-US"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10" name="TextBox 109"/>
              <p:cNvSpPr txBox="1">
                <a:spLocks noRot="1" noChangeAspect="1" noMove="1" noResize="1" noEditPoints="1" noAdjustHandles="1" noChangeArrowheads="1" noChangeShapeType="1" noTextEdit="1"/>
              </p:cNvSpPr>
              <p:nvPr/>
            </p:nvSpPr>
            <p:spPr>
              <a:xfrm rot="21427921">
                <a:off x="4591050" y="2111375"/>
                <a:ext cx="4514850" cy="2493010"/>
              </a:xfrm>
              <a:prstGeom prst="rect">
                <a:avLst/>
              </a:prstGeom>
              <a:blipFill rotWithShape="1">
                <a:blip r:embed="rId4"/>
                <a:stretch>
                  <a:fillRect l="-1322" t="-4483" r="-1308" b="-4457"/>
                </a:stretch>
              </a:blipFill>
            </p:spPr>
            <p:txBody>
              <a:bodyPr/>
              <a:lstStyle/>
              <a:p>
                <a:r>
                  <a:rPr lang="en-US" altLang="en-US">
                    <a:noFill/>
                  </a:rPr>
                  <a:t> </a:t>
                </a:r>
              </a:p>
            </p:txBody>
          </p:sp>
        </mc:Fallback>
      </mc:AlternateContent>
      <p:pic>
        <p:nvPicPr>
          <p:cNvPr id="111" name="Picture 110"/>
          <p:cNvPicPr>
            <a:picLocks noChangeAspect="1"/>
          </p:cNvPicPr>
          <p:nvPr/>
        </p:nvPicPr>
        <p:blipFill>
          <a:blip r:embed="rId5" cstate="print">
            <a:extLst>
              <a:ext uri="{BEBA8EAE-BF5A-486C-A8C5-ECC9F3942E4B}">
                <a14:imgProps xmlns:a14="http://schemas.microsoft.com/office/drawing/2010/main">
                  <a14:imgLayer r:embed="rId6">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2"/>
            </p:custDataLst>
          </p:nvPr>
        </p:nvSpPr>
        <p:spPr/>
        <p:txBody>
          <a:bodyPr/>
          <a:lstStyle/>
          <a:p>
            <a:endParaRPr lang="en-US"/>
          </a:p>
        </p:txBody>
      </p:sp>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9586" y="1188133"/>
            <a:ext cx="7961667" cy="3884066"/>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1"/>
          <p:cNvSpPr/>
          <p:nvPr/>
        </p:nvSpPr>
        <p:spPr>
          <a:xfrm>
            <a:off x="218440" y="1213485"/>
            <a:ext cx="11718925" cy="4924425"/>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p:cNvSpPr txBox="1"/>
          <p:nvPr/>
        </p:nvSpPr>
        <p:spPr>
          <a:xfrm>
            <a:off x="1255395" y="1568450"/>
            <a:ext cx="9272905" cy="72199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PH"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HOẠT ĐỘNG NỐI TIẾP</a:t>
            </a: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2"/>
          <p:cNvSpPr txBox="1"/>
          <p:nvPr/>
        </p:nvSpPr>
        <p:spPr>
          <a:xfrm>
            <a:off x="1153160" y="2436495"/>
            <a:ext cx="9206230" cy="1626235"/>
          </a:xfrm>
          <a:prstGeom prst="rect">
            <a:avLst/>
          </a:prstGeom>
          <a:noFill/>
        </p:spPr>
        <p:txBody>
          <a:bodyPr wrap="square" rtlCol="0">
            <a:noAutofit/>
          </a:bodyPr>
          <a:lstStyle/>
          <a:p>
            <a:r>
              <a:rPr lang="en-US" sz="2800">
                <a:solidFill>
                  <a:srgbClr val="FF0000"/>
                </a:solidFill>
                <a:latin typeface="Arial" panose="020B0604020202020204" pitchFamily="34" charset="0"/>
                <a:cs typeface="Arial" panose="020B0604020202020204" pitchFamily="34" charset="0"/>
              </a:rPr>
              <a:t>- Bạn Nam ra cửa hàng mua 5 cái bánh trung thu như nhau về chia đều cho 4 bạn. Em hãy giúp bạn Nam nghĩ cách cắt bánh sao cho mỗi chiếc bánh bị cắt ít nhất.</a:t>
            </a:r>
          </a:p>
        </p:txBody>
      </p:sp>
      <p:pic>
        <p:nvPicPr>
          <p:cNvPr id="111" name="Picture 110"/>
          <p:cNvPicPr>
            <a:picLocks noChangeAspect="1"/>
          </p:cNvPicPr>
          <p:nvPr/>
        </p:nvPicPr>
        <p:blipFill>
          <a:blip r:embed="rId5" cstate="print">
            <a:extLst>
              <a:ext uri="{BEBA8EAE-BF5A-486C-A8C5-ECC9F3942E4B}">
                <a14:imgProps xmlns:a14="http://schemas.microsoft.com/office/drawing/2010/main">
                  <a14:imgLayer r:embed="rId6">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
        <p:nvSpPr>
          <p:cNvPr id="5" name="Text Box 4"/>
          <p:cNvSpPr txBox="1"/>
          <p:nvPr/>
        </p:nvSpPr>
        <p:spPr>
          <a:xfrm>
            <a:off x="1221740" y="3954145"/>
            <a:ext cx="8616315" cy="864235"/>
          </a:xfrm>
          <a:prstGeom prst="rect">
            <a:avLst/>
          </a:prstGeom>
          <a:noFill/>
        </p:spPr>
        <p:txBody>
          <a:bodyPr wrap="square" rtlCol="0">
            <a:normAutofit/>
          </a:bodyPr>
          <a:lstStyle/>
          <a:p>
            <a:pPr algn="l">
              <a:lnSpc>
                <a:spcPct val="140000"/>
              </a:lnSpc>
            </a:pPr>
            <a:r>
              <a:rPr lang="en-US" sz="2800" kern="100" dirty="0">
                <a:solidFill>
                  <a:srgbClr val="FF0000"/>
                </a:solidFill>
                <a:effectLst/>
                <a:latin typeface="Arial" panose="020B0604020202020204" pitchFamily="34" charset="0"/>
                <a:cs typeface="Arial" panose="020B0604020202020204" pitchFamily="34" charset="0"/>
              </a:rPr>
              <a:t>- Chuẩn bị bài sau: Bài 7: Hỗn số (tiết 1- trang 23)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anim calcmode="lin" valueType="num">
                                      <p:cBhvr>
                                        <p:cTn id="18" dur="1000" fill="hold"/>
                                        <p:tgtEl>
                                          <p:spTgt spid="83"/>
                                        </p:tgtEl>
                                        <p:attrNameLst>
                                          <p:attrName>ppt_x</p:attrName>
                                        </p:attrNameLst>
                                      </p:cBhvr>
                                      <p:tavLst>
                                        <p:tav tm="0">
                                          <p:val>
                                            <p:strVal val="#ppt_x"/>
                                          </p:val>
                                        </p:tav>
                                        <p:tav tm="100000">
                                          <p:val>
                                            <p:strVal val="#ppt_x"/>
                                          </p:val>
                                        </p:tav>
                                      </p:tavLst>
                                    </p:anim>
                                    <p:anim calcmode="lin" valueType="num">
                                      <p:cBhvr>
                                        <p:cTn id="19" dur="1000" fill="hold"/>
                                        <p:tgtEl>
                                          <p:spTgt spid="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anim calcmode="lin" valueType="num">
                                      <p:cBhvr>
                                        <p:cTn id="24" dur="1000" fill="hold"/>
                                        <p:tgtEl>
                                          <p:spTgt spid="80"/>
                                        </p:tgtEl>
                                        <p:attrNameLst>
                                          <p:attrName>ppt_x</p:attrName>
                                        </p:attrNameLst>
                                      </p:cBhvr>
                                      <p:tavLst>
                                        <p:tav tm="0">
                                          <p:val>
                                            <p:strVal val="#ppt_x"/>
                                          </p:val>
                                        </p:tav>
                                        <p:tav tm="100000">
                                          <p:val>
                                            <p:strVal val="#ppt_x"/>
                                          </p:val>
                                        </p:tav>
                                      </p:tavLst>
                                    </p:anim>
                                    <p:anim calcmode="lin" valueType="num">
                                      <p:cBhvr>
                                        <p:cTn id="25" dur="1000" fill="hold"/>
                                        <p:tgtEl>
                                          <p:spTgt spid="8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1000"/>
                                        <p:tgtEl>
                                          <p:spTgt spid="111"/>
                                        </p:tgtEl>
                                      </p:cBhvr>
                                    </p:animEffect>
                                    <p:anim calcmode="lin" valueType="num">
                                      <p:cBhvr>
                                        <p:cTn id="29" dur="1000" fill="hold"/>
                                        <p:tgtEl>
                                          <p:spTgt spid="111"/>
                                        </p:tgtEl>
                                        <p:attrNameLst>
                                          <p:attrName>ppt_x</p:attrName>
                                        </p:attrNameLst>
                                      </p:cBhvr>
                                      <p:tavLst>
                                        <p:tav tm="0">
                                          <p:val>
                                            <p:strVal val="#ppt_x"/>
                                          </p:val>
                                        </p:tav>
                                        <p:tav tm="100000">
                                          <p:val>
                                            <p:strVal val="#ppt_x"/>
                                          </p:val>
                                        </p:tav>
                                      </p:tavLst>
                                    </p:anim>
                                    <p:anim calcmode="lin" valueType="num">
                                      <p:cBhvr>
                                        <p:cTn id="30"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3" grpId="0" bldLvl="0" animBg="1"/>
      <p:bldP spid="80" grpId="0"/>
      <p:bldP spid="206" grpId="0" animBg="1"/>
      <p:bldP spid="3" grpId="0"/>
      <p:bldP spid="3"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45360" y="504190"/>
            <a:ext cx="6879590" cy="504190"/>
          </a:xfrm>
        </p:spPr>
        <p:txBody>
          <a:bodyPr>
            <a:noAutofit/>
          </a:bodyPr>
          <a:lstStyle/>
          <a:p>
            <a:pPr algn="ctr"/>
            <a:r>
              <a:rPr lang="en-US" sz="4800" b="1">
                <a:solidFill>
                  <a:srgbClr val="FF0000"/>
                </a:solidFill>
                <a:latin typeface="Arial" panose="020B0604020202020204" pitchFamily="34" charset="0"/>
                <a:cs typeface="Arial" panose="020B0604020202020204" pitchFamily="34" charset="0"/>
              </a:rPr>
              <a:t>YÊU CẦU CẦN ĐẠT</a:t>
            </a:r>
          </a:p>
        </p:txBody>
      </p:sp>
      <p:sp>
        <p:nvSpPr>
          <p:cNvPr id="5" name="Text Box 4"/>
          <p:cNvSpPr txBox="1"/>
          <p:nvPr/>
        </p:nvSpPr>
        <p:spPr>
          <a:xfrm>
            <a:off x="212090" y="1249045"/>
            <a:ext cx="11459845" cy="4742815"/>
          </a:xfrm>
          <a:prstGeom prst="rect">
            <a:avLst/>
          </a:prstGeom>
          <a:noFill/>
        </p:spPr>
        <p:txBody>
          <a:bodyPr wrap="square" rtlCol="0" anchor="t">
            <a:spAutoFit/>
          </a:bodyPr>
          <a:lstStyle/>
          <a:p>
            <a:pPr marL="685800" indent="-685800" algn="just">
              <a:lnSpc>
                <a:spcPct val="120000"/>
              </a:lnSpc>
              <a:buFontTx/>
              <a:buChar char="-"/>
            </a:pPr>
            <a:r>
              <a:rPr lang="en-US" altLang="vi-VN" sz="4200" dirty="0">
                <a:latin typeface="Arial" panose="020B0604020202020204" pitchFamily="34" charset="0"/>
                <a:cs typeface="Arial" panose="020B0604020202020204" pitchFamily="34" charset="0"/>
                <a:sym typeface="+mn-ea"/>
              </a:rPr>
              <a:t>Luyện tập, củng cố phép tính cộng, trừ hai phân số khác mẫu</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marL="685800" indent="-685800" algn="just">
              <a:lnSpc>
                <a:spcPct val="120000"/>
              </a:lnSpc>
              <a:buFontTx/>
              <a:buChar char="-"/>
            </a:pPr>
            <a:r>
              <a:rPr lang="en-US" altLang="vi-VN" sz="4200" dirty="0">
                <a:latin typeface="Arial" panose="020B0604020202020204" pitchFamily="34" charset="0"/>
                <a:cs typeface="Arial" panose="020B0604020202020204" pitchFamily="34" charset="0"/>
                <a:sym typeface="+mn-ea"/>
              </a:rPr>
              <a:t>Biết cách cộng, trừ  phân số với số tự nhiên</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algn="just">
              <a:lnSpc>
                <a:spcPct val="120000"/>
              </a:lnSpc>
            </a:pPr>
            <a:r>
              <a:rPr lang="vi-VN" sz="4200" dirty="0">
                <a:latin typeface="Arial" panose="020B0604020202020204" pitchFamily="34" charset="0"/>
                <a:cs typeface="Arial" panose="020B0604020202020204" pitchFamily="34" charset="0"/>
                <a:sym typeface="+mn-ea"/>
              </a:rPr>
              <a:t>-   </a:t>
            </a:r>
            <a:r>
              <a:rPr lang="en-US" altLang="vi-VN" sz="4200" dirty="0">
                <a:latin typeface="Arial" panose="020B0604020202020204" pitchFamily="34" charset="0"/>
                <a:cs typeface="Arial" panose="020B0604020202020204" pitchFamily="34" charset="0"/>
                <a:sym typeface="+mn-ea"/>
              </a:rPr>
              <a:t>Áp dụng được vào giải quyết các bài toán thực tế </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indent="0" algn="just">
              <a:lnSpc>
                <a:spcPct val="120000"/>
              </a:lnSpc>
              <a:buFontTx/>
              <a:buNone/>
            </a:pPr>
            <a:endParaRPr lang="vi-VN" sz="4200" kern="100" dirty="0">
              <a:effectLst/>
              <a:latin typeface="Arial" panose="020B0604020202020204" pitchFamily="34" charset="0"/>
              <a:cs typeface="Arial" panose="020B060402020202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749937" y="1637078"/>
            <a:ext cx="3621054" cy="1472938"/>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3" name="Oval 1"/>
          <p:cNvSpPr/>
          <p:nvPr/>
        </p:nvSpPr>
        <p:spPr>
          <a:xfrm>
            <a:off x="2375507" y="1761889"/>
            <a:ext cx="2870631" cy="1308074"/>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0" name="TextBox 79"/>
          <p:cNvSpPr txBox="1"/>
          <p:nvPr/>
        </p:nvSpPr>
        <p:spPr>
          <a:xfrm>
            <a:off x="2628185" y="1915740"/>
            <a:ext cx="2391297"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endParaRPr kumimoji="0" lang="en-PH"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86" name="TextBox 85"/>
              <p:cNvSpPr txBox="1"/>
              <p:nvPr/>
            </p:nvSpPr>
            <p:spPr>
              <a:xfrm>
                <a:off x="826204" y="3713540"/>
                <a:ext cx="927725" cy="1350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4</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3</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826204" y="3713540"/>
                <a:ext cx="927725" cy="1350010"/>
              </a:xfrm>
              <a:prstGeom prst="rect">
                <a:avLst/>
              </a:prstGeom>
              <a:blipFill rotWithShape="1">
                <a:blip r:embed="rId3"/>
                <a:stretch>
                  <a:fillRect l="-7" t="-4" r="6" b="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2222314" y="3713540"/>
                <a:ext cx="927725" cy="13633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5</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7</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222314" y="3713540"/>
                <a:ext cx="927725" cy="1363345"/>
              </a:xfrm>
              <a:prstGeom prst="rect">
                <a:avLst/>
              </a:prstGeom>
              <a:blipFill rotWithShape="1">
                <a:blip r:embed="rId4"/>
                <a:stretch>
                  <a:fillRect l="-48" t="-4" r="47" b="4"/>
                </a:stretch>
              </a:blipFill>
            </p:spPr>
            <p:txBody>
              <a:bodyPr/>
              <a:lstStyle/>
              <a:p>
                <a:r>
                  <a:rPr lang="en-US" altLang="en-US">
                    <a:noFill/>
                  </a:rPr>
                  <a:t> </a:t>
                </a:r>
              </a:p>
            </p:txBody>
          </p:sp>
        </mc:Fallback>
      </mc:AlternateContent>
      <p:sp>
        <p:nvSpPr>
          <p:cNvPr id="92" name="TextBox 91"/>
          <p:cNvSpPr txBox="1"/>
          <p:nvPr/>
        </p:nvSpPr>
        <p:spPr>
          <a:xfrm>
            <a:off x="1648973" y="4054898"/>
            <a:ext cx="621241"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pic>
        <p:nvPicPr>
          <p:cNvPr id="3" name="Picture 2"/>
          <p:cNvPicPr>
            <a:picLocks noChangeAspect="1"/>
          </p:cNvPicPr>
          <p:nvPr/>
        </p:nvPicPr>
        <p:blipFill>
          <a:blip r:embed="rId5"/>
          <a:stretch>
            <a:fillRect/>
          </a:stretch>
        </p:blipFill>
        <p:spPr>
          <a:xfrm>
            <a:off x="3660010" y="189660"/>
            <a:ext cx="5919729" cy="1792379"/>
          </a:xfrm>
          <a:prstGeom prst="rect">
            <a:avLst/>
          </a:prstGeom>
        </p:spPr>
      </p:pic>
      <p:pic>
        <p:nvPicPr>
          <p:cNvPr id="4" name="Picture 3">
            <a:extLst>
              <a:ext uri="{FF2B5EF4-FFF2-40B4-BE49-F238E27FC236}">
                <a16:creationId xmlns:a16="http://schemas.microsoft.com/office/drawing/2014/main" id="{0DFF3926-15C2-4D66-8149-5739DFE08DF9}"/>
              </a:ext>
            </a:extLst>
          </p:cNvPr>
          <p:cNvPicPr>
            <a:picLocks noChangeAspect="1"/>
          </p:cNvPicPr>
          <p:nvPr/>
        </p:nvPicPr>
        <p:blipFill>
          <a:blip r:embed="rId6"/>
          <a:stretch>
            <a:fillRect/>
          </a:stretch>
        </p:blipFill>
        <p:spPr>
          <a:xfrm>
            <a:off x="4272060" y="3649155"/>
            <a:ext cx="2328874" cy="1414395"/>
          </a:xfrm>
          <a:prstGeom prst="rect">
            <a:avLst/>
          </a:prstGeom>
        </p:spPr>
      </p:pic>
      <p:pic>
        <p:nvPicPr>
          <p:cNvPr id="5" name="Picture 4">
            <a:extLst>
              <a:ext uri="{FF2B5EF4-FFF2-40B4-BE49-F238E27FC236}">
                <a16:creationId xmlns:a16="http://schemas.microsoft.com/office/drawing/2014/main" id="{44356D12-7703-46B5-A8CF-4D44F9EA5A23}"/>
              </a:ext>
            </a:extLst>
          </p:cNvPr>
          <p:cNvPicPr>
            <a:picLocks noChangeAspect="1"/>
          </p:cNvPicPr>
          <p:nvPr/>
        </p:nvPicPr>
        <p:blipFill>
          <a:blip r:embed="rId7"/>
          <a:stretch>
            <a:fillRect/>
          </a:stretch>
        </p:blipFill>
        <p:spPr>
          <a:xfrm>
            <a:off x="107887" y="5186319"/>
            <a:ext cx="12125995" cy="1518036"/>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1" grpId="0"/>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descr="Icon&#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t="61593"/>
          <a:stretch>
            <a:fillRect/>
          </a:stretch>
        </p:blipFill>
        <p:spPr>
          <a:xfrm>
            <a:off x="1694180" y="-683260"/>
            <a:ext cx="2032635" cy="321945"/>
          </a:xfrm>
          <a:prstGeom prst="rect">
            <a:avLst/>
          </a:prstGeom>
        </p:spPr>
      </p:pic>
      <p:cxnSp>
        <p:nvCxnSpPr>
          <p:cNvPr id="119" name="Straight Connector 118"/>
          <p:cNvCxnSpPr/>
          <p:nvPr/>
        </p:nvCxnSpPr>
        <p:spPr>
          <a:xfrm flipH="1">
            <a:off x="-17780" y="608266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7780" y="62420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0" y="64325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7780" y="66230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17780" y="679069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7780" y="695071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0" y="711073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51130"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70205"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79755"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98830"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017905" y="59137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236980" y="592582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446530" y="59137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665605" y="592582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875155"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094230"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303780"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522855"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741930" y="589026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961005" y="590232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170555" y="589026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389630" y="590232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625850"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844925" y="59201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054475"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73550" y="59201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492625"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711700"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921250"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140325"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349875"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568950" y="589661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778500"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97575" y="589661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216650"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35725"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6645275"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864350"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103110" y="589280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322185" y="590486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531735" y="589280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7750810" y="590486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7969885" y="589597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188960"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398510" y="589597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617585"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827135" y="58693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9046210" y="588137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9255760" y="58693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9474835" y="588137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9693910" y="58724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9912985"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0122535" y="58724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0341610"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0560050" y="58756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0779125" y="58883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0988675" y="58756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1207750" y="58883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1426825" y="587883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1645900" y="589089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1855450" y="587883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074525" y="589089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1044" name="Trapezoid 1043"/>
          <p:cNvSpPr/>
          <p:nvPr/>
        </p:nvSpPr>
        <p:spPr>
          <a:xfrm>
            <a:off x="3118651" y="700652"/>
            <a:ext cx="5921953" cy="4419459"/>
          </a:xfrm>
          <a:prstGeom prst="trapezoid">
            <a:avLst>
              <a:gd name="adj" fmla="val 58614"/>
            </a:avLst>
          </a:prstGeom>
          <a:solidFill>
            <a:srgbClr val="FFD44B">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8" name="Picture 1047"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3939" y="-37262"/>
            <a:ext cx="1332443" cy="1072343"/>
          </a:xfrm>
          <a:prstGeom prst="rect">
            <a:avLst/>
          </a:prstGeom>
        </p:spPr>
      </p:pic>
      <p:pic>
        <p:nvPicPr>
          <p:cNvPr id="4" name="Picture 3"/>
          <p:cNvPicPr>
            <a:picLocks noChangeAspect="1"/>
          </p:cNvPicPr>
          <p:nvPr/>
        </p:nvPicPr>
        <p:blipFill>
          <a:blip r:embed="rId5"/>
          <a:stretch>
            <a:fillRect/>
          </a:stretch>
        </p:blipFill>
        <p:spPr>
          <a:xfrm>
            <a:off x="4786421" y="-95251"/>
            <a:ext cx="1773606" cy="1052911"/>
          </a:xfrm>
          <a:prstGeom prst="rect">
            <a:avLst/>
          </a:prstGeom>
        </p:spPr>
      </p:pic>
      <p:pic>
        <p:nvPicPr>
          <p:cNvPr id="9" name="Picture 8"/>
          <p:cNvPicPr>
            <a:picLocks noChangeAspect="1"/>
          </p:cNvPicPr>
          <p:nvPr/>
        </p:nvPicPr>
        <p:blipFill>
          <a:blip r:embed="rId6"/>
          <a:stretch>
            <a:fillRect/>
          </a:stretch>
        </p:blipFill>
        <p:spPr>
          <a:xfrm>
            <a:off x="3286760" y="863600"/>
            <a:ext cx="5112385" cy="1339850"/>
          </a:xfrm>
          <a:prstGeom prst="rect">
            <a:avLst/>
          </a:prstGeom>
        </p:spPr>
      </p:pic>
      <p:pic>
        <p:nvPicPr>
          <p:cNvPr id="11" name="Picture 10"/>
          <p:cNvPicPr>
            <a:picLocks noChangeAspect="1"/>
          </p:cNvPicPr>
          <p:nvPr/>
        </p:nvPicPr>
        <p:blipFill>
          <a:blip r:embed="rId7"/>
          <a:stretch>
            <a:fillRect/>
          </a:stretch>
        </p:blipFill>
        <p:spPr>
          <a:xfrm>
            <a:off x="2050933" y="2158634"/>
            <a:ext cx="8547333" cy="257883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8"/>
                                        </p:tgtEl>
                                        <p:attrNameLst>
                                          <p:attrName>style.visibility</p:attrName>
                                        </p:attrNameLst>
                                      </p:cBhvr>
                                      <p:to>
                                        <p:strVal val="visible"/>
                                      </p:to>
                                    </p:set>
                                    <p:animEffect transition="in" filter="fade">
                                      <p:cBhvr>
                                        <p:cTn id="7" dur="1000"/>
                                        <p:tgtEl>
                                          <p:spTgt spid="1048"/>
                                        </p:tgtEl>
                                      </p:cBhvr>
                                    </p:animEffect>
                                    <p:anim calcmode="lin" valueType="num">
                                      <p:cBhvr>
                                        <p:cTn id="8" dur="1000" fill="hold"/>
                                        <p:tgtEl>
                                          <p:spTgt spid="1048"/>
                                        </p:tgtEl>
                                        <p:attrNameLst>
                                          <p:attrName>ppt_x</p:attrName>
                                        </p:attrNameLst>
                                      </p:cBhvr>
                                      <p:tavLst>
                                        <p:tav tm="0">
                                          <p:val>
                                            <p:strVal val="#ppt_x"/>
                                          </p:val>
                                        </p:tav>
                                        <p:tav tm="100000">
                                          <p:val>
                                            <p:strVal val="#ppt_x"/>
                                          </p:val>
                                        </p:tav>
                                      </p:tavLst>
                                    </p:anim>
                                    <p:anim calcmode="lin" valueType="num">
                                      <p:cBhvr>
                                        <p:cTn id="9" dur="1000" fill="hold"/>
                                        <p:tgtEl>
                                          <p:spTgt spid="10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048"/>
                                        </p:tgtEl>
                                      </p:cBhvr>
                                    </p:animEffect>
                                    <p:animScale>
                                      <p:cBhvr>
                                        <p:cTn id="13" dur="250" autoRev="1" fill="hold"/>
                                        <p:tgtEl>
                                          <p:spTgt spid="1048"/>
                                        </p:tgtEl>
                                      </p:cBhvr>
                                      <p:by x="105000" y="105000"/>
                                    </p:animScale>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500"/>
                                        <p:tgtEl>
                                          <p:spTgt spid="104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1044"/>
                                        </p:tgtEl>
                                      </p:cBhvr>
                                    </p:animEffect>
                                    <p:animScale>
                                      <p:cBhvr>
                                        <p:cTn id="22" dur="250" autoRev="1" fill="hold"/>
                                        <p:tgtEl>
                                          <p:spTgt spid="1044"/>
                                        </p:tgtEl>
                                      </p:cBhvr>
                                      <p:by x="105000" y="105000"/>
                                    </p:animScale>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104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0" y="1025"/>
            <a:ext cx="472440" cy="6858000"/>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6" name="Rectangle 215"/>
          <p:cNvSpPr/>
          <p:nvPr/>
        </p:nvSpPr>
        <p:spPr>
          <a:xfrm>
            <a:off x="428105" y="0"/>
            <a:ext cx="243228" cy="6858000"/>
          </a:xfrm>
          <a:prstGeom prst="rect">
            <a:avLst/>
          </a:pr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6" name="Oval 1"/>
          <p:cNvSpPr/>
          <p:nvPr/>
        </p:nvSpPr>
        <p:spPr>
          <a:xfrm>
            <a:off x="74930" y="5734685"/>
            <a:ext cx="1858645" cy="1315085"/>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9" name="Picture 8" descr="A picture containing dishware, ceramic ware, tableware, bowl&#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30" y="5641975"/>
            <a:ext cx="1624330" cy="1404620"/>
          </a:xfrm>
          <a:prstGeom prst="rect">
            <a:avLst/>
          </a:prstGeom>
        </p:spPr>
      </p:pic>
      <p:pic>
        <p:nvPicPr>
          <p:cNvPr id="7" name="Picture 6" descr="A picture containing flower, plant&#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905" y="4752975"/>
            <a:ext cx="1659890" cy="1316355"/>
          </a:xfrm>
          <a:prstGeom prst="rect">
            <a:avLst/>
          </a:prstGeom>
        </p:spPr>
      </p:pic>
      <p:sp>
        <p:nvSpPr>
          <p:cNvPr id="123" name="TextBox 122"/>
          <p:cNvSpPr txBox="1"/>
          <p:nvPr/>
        </p:nvSpPr>
        <p:spPr>
          <a:xfrm>
            <a:off x="-230470" y="38100"/>
            <a:ext cx="5173014"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PH"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2" name="TextBox 1"/>
              <p:cNvSpPr txBox="1"/>
              <p:nvPr/>
            </p:nvSpPr>
            <p:spPr>
              <a:xfrm>
                <a:off x="549719" y="1528946"/>
                <a:ext cx="10143490"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𝟔</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num>
                        <m:den>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den>
                      </m:f>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𝟐𝟏</m:t>
                          </m:r>
                        </m:den>
                      </m:f>
                    </m:oMath>
                  </m:oMathPara>
                </a14:m>
                <a:endParaRPr lang="en-US" sz="2800" dirty="0">
                  <a:solidFill>
                    <a:prstClr val="black"/>
                  </a:solidFill>
                  <a:latin typeface="Aptos" panose="02110004020202020204"/>
                </a:endParaRPr>
              </a:p>
            </p:txBody>
          </p:sp>
        </mc:Choice>
        <mc:Fallback>
          <p:sp>
            <p:nvSpPr>
              <p:cNvPr id="2" name="TextBox 1"/>
              <p:cNvSpPr txBox="1">
                <a:spLocks noRot="1" noChangeAspect="1" noMove="1" noResize="1" noEditPoints="1" noAdjustHandles="1" noChangeArrowheads="1" noChangeShapeType="1" noTextEdit="1"/>
              </p:cNvSpPr>
              <p:nvPr/>
            </p:nvSpPr>
            <p:spPr>
              <a:xfrm>
                <a:off x="549719" y="1528946"/>
                <a:ext cx="10143490" cy="90233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671333" y="2876672"/>
                <a:ext cx="7153275" cy="1064895"/>
              </a:xfrm>
              <a:prstGeom prst="rect">
                <a:avLst/>
              </a:prstGeom>
              <a:noFill/>
            </p:spPr>
            <p:txBody>
              <a:bodyPr wrap="square" rtlCol="0">
                <a:spAutoFit/>
              </a:bodyPr>
              <a:lstStyle/>
              <a:p>
                <a14:m>
                  <m:oMath xmlns:m="http://schemas.openxmlformats.org/officeDocument/2006/math">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𝐜</m:t>
                    </m:r>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𝟒</m:t>
                        </m:r>
                      </m:den>
                    </m:f>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kumimoji="0" lang="en-US" sz="4000" b="0" i="0" u="none" strike="noStrike" kern="1200" cap="none" spc="0" normalizeH="0" baseline="0" noProof="0" dirty="0">
                    <a:ln>
                      <a:noFill/>
                    </a:ln>
                    <a:solidFill>
                      <a:prstClr val="black"/>
                    </a:solidFill>
                    <a:effectLst/>
                    <a:uLnTx/>
                    <a:uFillTx/>
                    <a:latin typeface="Aptos" panose="02110004020202020204"/>
                  </a:rPr>
                  <a:t> </a:t>
                </a:r>
                <a14:m>
                  <m:oMath xmlns:m="http://schemas.openxmlformats.org/officeDocument/2006/math">
                    <m:r>
                      <a:rPr lang="en-US" sz="4000" b="0" i="0" smtClean="0">
                        <a:solidFill>
                          <a:prstClr val="black"/>
                        </a:solidFill>
                        <a:latin typeface="Cambria Math" panose="02040503050406030204" pitchFamily="18" charset="0"/>
                      </a:rPr>
                      <m:t>                   </m:t>
                    </m:r>
                    <m:r>
                      <a:rPr lang="en-US" sz="4000" b="1">
                        <a:solidFill>
                          <a:prstClr val="black"/>
                        </a:solidFill>
                        <a:latin typeface="Cambria Math" panose="02040503050406030204" pitchFamily="18" charset="0"/>
                      </a:rPr>
                      <m:t>𝐝</m:t>
                    </m:r>
                    <m:r>
                      <a:rPr lang="en-US" sz="4000" b="1">
                        <a:solidFill>
                          <a:prstClr val="black"/>
                        </a:solidFill>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𝟐𝟎</m:t>
                        </m:r>
                      </m:num>
                      <m:den>
                        <m:r>
                          <a:rPr lang="en-US" sz="4000" b="1" i="1" smtClean="0">
                            <a:solidFill>
                              <a:prstClr val="black"/>
                            </a:solidFill>
                            <a:latin typeface="Cambria Math" panose="02040503050406030204" pitchFamily="18" charset="0"/>
                          </a:rPr>
                          <m:t>𝟏𝟖</m:t>
                        </m:r>
                      </m:den>
                    </m:f>
                    <m:r>
                      <a:rPr lang="en-US" sz="4000" b="1" i="0" smtClean="0">
                        <a:solidFill>
                          <a:prstClr val="black"/>
                        </a:solidFill>
                        <a:latin typeface="Cambria Math" panose="02040503050406030204" pitchFamily="18" charset="0"/>
                      </a:rPr>
                      <m:t>−</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𝟐</m:t>
                        </m:r>
                      </m:num>
                      <m:den>
                        <m:r>
                          <a:rPr lang="en-US" sz="4000" b="1" i="1" smtClean="0">
                            <a:solidFill>
                              <a:prstClr val="black"/>
                            </a:solidFill>
                            <a:latin typeface="Cambria Math" panose="02040503050406030204" pitchFamily="18" charset="0"/>
                          </a:rPr>
                          <m:t>𝟓</m:t>
                        </m:r>
                      </m:den>
                    </m:f>
                  </m:oMath>
                </a14:m>
                <a:endParaRPr lang="en-US" sz="4000" dirty="0"/>
              </a:p>
            </p:txBody>
          </p:sp>
        </mc:Choice>
        <mc:Fallback>
          <p:sp>
            <p:nvSpPr>
              <p:cNvPr id="4" name="TextBox 3"/>
              <p:cNvSpPr txBox="1">
                <a:spLocks noRot="1" noChangeAspect="1" noMove="1" noResize="1" noEditPoints="1" noAdjustHandles="1" noChangeArrowheads="1" noChangeShapeType="1" noTextEdit="1"/>
              </p:cNvSpPr>
              <p:nvPr/>
            </p:nvSpPr>
            <p:spPr>
              <a:xfrm>
                <a:off x="671333" y="2876672"/>
                <a:ext cx="7153275" cy="1064895"/>
              </a:xfrm>
              <a:prstGeom prst="rect">
                <a:avLst/>
              </a:prstGeom>
              <a:blipFill>
                <a:blip r:embed="rId7"/>
                <a:stretch>
                  <a:fillRect/>
                </a:stretch>
              </a:blipFill>
            </p:spPr>
            <p:txBody>
              <a:bodyPr/>
              <a:lstStyle/>
              <a:p>
                <a:r>
                  <a:rPr 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up)">
                                      <p:cBhvr>
                                        <p:cTn id="7" dur="500"/>
                                        <p:tgtEl>
                                          <p:spTgt spid="2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wipe(up)">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16" grpId="0" animBg="1"/>
      <p:bldP spid="123"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47650" y="2952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2</a:t>
            </a:r>
          </a:p>
        </p:txBody>
      </p:sp>
      <p:sp>
        <p:nvSpPr>
          <p:cNvPr id="42" name="TextBox 41"/>
          <p:cNvSpPr txBox="1"/>
          <p:nvPr/>
        </p:nvSpPr>
        <p:spPr>
          <a:xfrm>
            <a:off x="1000125" y="314325"/>
            <a:ext cx="9705975" cy="52197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Chọn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 </a:t>
            </a:r>
            <a:r>
              <a:rPr lang="en-US" sz="2800" b="1" dirty="0" err="1">
                <a:latin typeface="Cambria" panose="02040503050406030204" pitchFamily="18" charset="0"/>
                <a:ea typeface="Cambria" panose="02040503050406030204" pitchFamily="18" charset="0"/>
              </a:rPr>
              <a:t>thích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4" name="TextBox 43"/>
              <p:cNvSpPr txBox="1"/>
              <p:nvPr/>
            </p:nvSpPr>
            <p:spPr>
              <a:xfrm>
                <a:off x="597882" y="1460172"/>
                <a:ext cx="5982623" cy="89344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𝟐𝟎</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𝟐</m:t>
                          </m:r>
                        </m:num>
                        <m:den>
                          <m:r>
                            <a:rPr lang="en-US" sz="2800" b="1" i="1" smtClean="0">
                              <a:solidFill>
                                <a:prstClr val="black"/>
                              </a:solidFill>
                              <a:latin typeface="Cambria Math" panose="02040503050406030204" pitchFamily="18" charset="0"/>
                            </a:rPr>
                            <m:t>𝟑</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𝟒𝟑</m:t>
                          </m:r>
                        </m:num>
                        <m:den>
                          <m:r>
                            <a:rPr lang="en-US" sz="2800" b="1" i="1" smtClean="0">
                              <a:solidFill>
                                <a:prstClr val="black"/>
                              </a:solidFill>
                              <a:latin typeface="Cambria Math" panose="02040503050406030204" pitchFamily="18" charset="0"/>
                            </a:rPr>
                            <m:t>𝟔𝟎</m:t>
                          </m:r>
                        </m:den>
                      </m:f>
                    </m:oMath>
                  </m:oMathPara>
                </a14:m>
                <a:endParaRPr lang="en-US" sz="2800" dirty="0">
                  <a:solidFill>
                    <a:prstClr val="black"/>
                  </a:solidFill>
                  <a:latin typeface="Aptos" panose="02110004020202020204"/>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97882" y="1460172"/>
                <a:ext cx="5982623" cy="893445"/>
              </a:xfrm>
              <a:prstGeom prst="rect">
                <a:avLst/>
              </a:prstGeom>
              <a:blipFill rotWithShape="1">
                <a:blip r:embed="rId4"/>
                <a:stretch>
                  <a:fillRect l="-6" t="-34" b="3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5192107" y="1451282"/>
                <a:ext cx="4782473"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𝟓</m:t>
                          </m:r>
                        </m:num>
                        <m:den>
                          <m:r>
                            <a:rPr lang="en-US" sz="2800" b="1" i="1" smtClean="0">
                              <a:solidFill>
                                <a:prstClr val="black"/>
                              </a:solidFill>
                              <a:latin typeface="Cambria Math" panose="02040503050406030204" pitchFamily="18" charset="0"/>
                            </a:rPr>
                            <m:t>𝟖</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𝟏</m:t>
                          </m:r>
                        </m:num>
                        <m:den>
                          <m:r>
                            <a:rPr lang="en-US" sz="2800" b="1" i="1" smtClean="0">
                              <a:solidFill>
                                <a:prstClr val="black"/>
                              </a:solidFill>
                              <a:latin typeface="Cambria Math" panose="02040503050406030204" pitchFamily="18" charset="0"/>
                            </a:rPr>
                            <m:t>𝟖𝟖</m:t>
                          </m:r>
                        </m:den>
                      </m:f>
                    </m:oMath>
                  </m:oMathPara>
                </a14:m>
                <a:endParaRPr lang="en-US" sz="2800" dirty="0">
                  <a:solidFill>
                    <a:prstClr val="black"/>
                  </a:solidFill>
                  <a:latin typeface="Aptos" panose="02110004020202020204"/>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5192107" y="1451282"/>
                <a:ext cx="4782473" cy="902335"/>
              </a:xfrm>
              <a:prstGeom prst="rect">
                <a:avLst/>
              </a:prstGeom>
              <a:blipFill rotWithShape="1">
                <a:blip r:embed="rId5"/>
                <a:stretch>
                  <a:fillRect l="-7" t="-34" b="34"/>
                </a:stretch>
              </a:blipFill>
            </p:spPr>
            <p:txBody>
              <a:bodyPr/>
              <a:lstStyle/>
              <a:p>
                <a:r>
                  <a:rPr lang="en-US" altLang="en-US">
                    <a:noFill/>
                  </a:rPr>
                  <a:t> </a:t>
                </a:r>
              </a:p>
            </p:txBody>
          </p:sp>
        </mc:Fallback>
      </mc:AlternateContent>
      <p:sp>
        <p:nvSpPr>
          <p:cNvPr id="114" name="Rectangle: Rounded Corners 113"/>
          <p:cNvSpPr/>
          <p:nvPr/>
        </p:nvSpPr>
        <p:spPr>
          <a:xfrm>
            <a:off x="1743075"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t>
            </a:r>
          </a:p>
        </p:txBody>
      </p:sp>
      <p:pic>
        <p:nvPicPr>
          <p:cNvPr id="119" name="Picture 118"/>
          <p:cNvPicPr>
            <a:picLocks noChangeAspect="1"/>
          </p:cNvPicPr>
          <p:nvPr/>
        </p:nvPicPr>
        <p:blipFill>
          <a:blip r:embed="rId6"/>
          <a:stretch>
            <a:fillRect/>
          </a:stretch>
        </p:blipFill>
        <p:spPr>
          <a:xfrm>
            <a:off x="8020050" y="2886075"/>
            <a:ext cx="352425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113"/>
          <p:cNvSpPr/>
          <p:nvPr/>
        </p:nvSpPr>
        <p:spPr>
          <a:xfrm>
            <a:off x="6417310"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wipe(down)">
                                      <p:cBhvr>
                                        <p:cTn id="24" dur="500"/>
                                        <p:tgtEl>
                                          <p:spTgt spid="1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4" grpId="0"/>
      <p:bldP spid="110" grpId="0"/>
      <p:bldP spid="114" grpId="0" animBg="1"/>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2425" y="3714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42" name="TextBox 41"/>
          <p:cNvSpPr txBox="1"/>
          <p:nvPr/>
        </p:nvSpPr>
        <p:spPr>
          <a:xfrm>
            <a:off x="1000125" y="304800"/>
            <a:ext cx="970597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picture containing container, baske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369" y="4978546"/>
            <a:ext cx="2641906" cy="1879454"/>
          </a:xfrm>
          <a:prstGeom prst="rect">
            <a:avLst/>
          </a:prstGeom>
        </p:spPr>
      </p:pic>
      <p:sp>
        <p:nvSpPr>
          <p:cNvPr id="4" name="Rectangle: Rounded Corners 3"/>
          <p:cNvSpPr/>
          <p:nvPr/>
        </p:nvSpPr>
        <p:spPr>
          <a:xfrm>
            <a:off x="438150" y="1057274"/>
            <a:ext cx="11258550" cy="1571625"/>
          </a:xfrm>
          <a:prstGeom prst="roundRect">
            <a:avLst/>
          </a:prstGeom>
          <a:solidFill>
            <a:srgbClr val="95FB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971550" y="1295400"/>
                <a:ext cx="10714355" cy="1064895"/>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7 +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a:ln>
                              <a:noFill/>
                            </a:ln>
                            <a:solidFill>
                              <a:prstClr val="black"/>
                            </a:solidFill>
                            <a:effectLst/>
                            <a:uLnTx/>
                            <a:uFillTx/>
                            <a:latin typeface="Cambria Math" panose="02040503050406030204" pitchFamily="18" charset="0"/>
                          </a:rPr>
                          <m:t>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lang="en-US" sz="4000" dirty="0">
                    <a:latin typeface="Cambria" panose="02040503050406030204" pitchFamily="18" charset="0"/>
                    <a:ea typeface="Cambria" panose="02040503050406030204" pitchFamily="18" charset="0"/>
                  </a:rPr>
                  <a:t>         b)</a:t>
                </a:r>
                <a:r>
                  <a:rPr lang="en-US" sz="4000" b="1" dirty="0">
                    <a:solidFill>
                      <a:prstClr val="black"/>
                    </a:solidFill>
                  </a:rPr>
                  <a:t>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𝟒</m:t>
                        </m:r>
                      </m:num>
                      <m:den>
                        <m:r>
                          <a:rPr lang="en-US" sz="4000" b="1" i="1">
                            <a:solidFill>
                              <a:prstClr val="black"/>
                            </a:solidFill>
                            <a:latin typeface="Cambria Math" panose="02040503050406030204" pitchFamily="18" charset="0"/>
                          </a:rPr>
                          <m:t>𝟓</m:t>
                        </m:r>
                      </m:den>
                    </m:f>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m:t>
                    </m:r>
                    <m:r>
                      <m:rPr>
                        <m:nor/>
                      </m:rPr>
                      <a:rPr lang="en-US" sz="4000" b="0" i="0" smtClean="0">
                        <a:solidFill>
                          <a:prstClr val="black"/>
                        </a:solidFill>
                        <a:latin typeface="Cambria Math" panose="02040503050406030204" pitchFamily="18" charset="0"/>
                      </a:rPr>
                      <m:t>      </m:t>
                    </m:r>
                    <m:r>
                      <m:rPr>
                        <m:nor/>
                      </m:rPr>
                      <a:rPr lang="en-US" sz="4000" b="0" i="0" dirty="0" smtClean="0">
                        <a:latin typeface="Cambria" panose="02040503050406030204" pitchFamily="18" charset="0"/>
                        <a:ea typeface="Cambria" panose="02040503050406030204" pitchFamily="18" charset="0"/>
                      </a:rPr>
                      <m:t>c</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3</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m:t>
                    </m:r>
                    <m:r>
                      <m:rPr>
                        <m:nor/>
                      </m:rPr>
                      <a:rPr lang="en-US" sz="4000" dirty="0" smtClean="0">
                        <a:latin typeface="Cambria" panose="02040503050406030204" pitchFamily="18" charset="0"/>
                        <a:ea typeface="Cambria" panose="02040503050406030204" pitchFamily="18" charset="0"/>
                      </a:rPr>
                      <m:t> </m:t>
                    </m:r>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𝟏</m:t>
                        </m:r>
                      </m:num>
                      <m:den>
                        <m:r>
                          <a:rPr lang="en-US" sz="4000" b="1" i="1" smtClean="0">
                            <a:solidFill>
                              <a:prstClr val="black"/>
                            </a:solidFill>
                            <a:latin typeface="Cambria Math" panose="02040503050406030204" pitchFamily="18" charset="0"/>
                          </a:rPr>
                          <m:t>𝟖</m:t>
                        </m:r>
                      </m:den>
                    </m:f>
                  </m:oMath>
                </a14:m>
                <a:r>
                  <a:rPr lang="en-US" sz="4000" dirty="0">
                    <a:latin typeface="Cambria" panose="02040503050406030204" pitchFamily="18" charset="0"/>
                    <a:ea typeface="Cambria" panose="02040503050406030204" pitchFamily="18" charset="0"/>
                  </a:rPr>
                  <a:t>         d)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𝟑𝟏</m:t>
                        </m:r>
                      </m:num>
                      <m:den>
                        <m:r>
                          <a:rPr lang="en-US" sz="4000" b="1" i="1" smtClean="0">
                            <a:solidFill>
                              <a:prstClr val="black"/>
                            </a:solidFill>
                            <a:latin typeface="Cambria Math" panose="02040503050406030204" pitchFamily="18" charset="0"/>
                          </a:rPr>
                          <m:t>𝟏𝟎</m:t>
                        </m:r>
                      </m:den>
                    </m:f>
                    <m:r>
                      <a:rPr lang="en-US" sz="4000" b="1" i="1" smtClean="0">
                        <a:solidFill>
                          <a:prstClr val="black"/>
                        </a:solidFill>
                        <a:latin typeface="Cambria Math" panose="02040503050406030204" pitchFamily="18" charset="0"/>
                      </a:rPr>
                      <m:t> −</m:t>
                    </m:r>
                    <m:r>
                      <a:rPr lang="en-US" sz="4000" b="1" i="1" smtClean="0">
                        <a:solidFill>
                          <a:prstClr val="black"/>
                        </a:solidFill>
                        <a:latin typeface="Cambria Math" panose="02040503050406030204" pitchFamily="18" charset="0"/>
                      </a:rPr>
                      <m:t>𝟐</m:t>
                    </m:r>
                  </m:oMath>
                </a14:m>
                <a:r>
                  <a:rPr lang="en-US" sz="4000" dirty="0">
                    <a:latin typeface="Cambria" panose="02040503050406030204" pitchFamily="18" charset="0"/>
                    <a:ea typeface="Cambria" panose="02040503050406030204" pitchFamily="18" charset="0"/>
                  </a:rPr>
                  <a:t> </a:t>
                </a:r>
              </a:p>
            </p:txBody>
          </p:sp>
        </mc:Choice>
        <mc:Fallback xmlns="">
          <p:sp>
            <p:nvSpPr>
              <p:cNvPr id="43" name="TextBox 42"/>
              <p:cNvSpPr txBox="1">
                <a:spLocks noRot="1" noChangeAspect="1" noMove="1" noResize="1" noEditPoints="1" noAdjustHandles="1" noChangeArrowheads="1" noChangeShapeType="1" noTextEdit="1"/>
              </p:cNvSpPr>
              <p:nvPr/>
            </p:nvSpPr>
            <p:spPr>
              <a:xfrm>
                <a:off x="971550" y="1295400"/>
                <a:ext cx="10714355" cy="1064895"/>
              </a:xfrm>
              <a:prstGeom prst="rect">
                <a:avLst/>
              </a:prstGeom>
              <a:blipFill rotWithShape="1">
                <a:blip r:embed="rId5"/>
                <a:stretch>
                  <a:fillRect t="-1908"/>
                </a:stretch>
              </a:blipFill>
            </p:spPr>
            <p:txBody>
              <a:bodyPr/>
              <a:lstStyle/>
              <a:p>
                <a:r>
                  <a:rPr lang="en-US"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23825" y="381000"/>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mc:AlternateContent xmlns:mc="http://schemas.openxmlformats.org/markup-compatibility/2006" xmlns:a14="http://schemas.microsoft.com/office/drawing/2010/main">
        <mc:Choice Requires="a14">
          <p:sp>
            <p:nvSpPr>
              <p:cNvPr id="42" name="TextBox 41"/>
              <p:cNvSpPr txBox="1"/>
              <p:nvPr/>
            </p:nvSpPr>
            <p:spPr>
              <a:xfrm>
                <a:off x="752475" y="304800"/>
                <a:ext cx="11363325" cy="1732915"/>
              </a:xfrm>
              <a:prstGeom prst="rect">
                <a:avLst/>
              </a:prstGeom>
              <a:noFill/>
            </p:spPr>
            <p:txBody>
              <a:bodyPr wrap="square" rtlCol="0">
                <a:spAutoFit/>
              </a:bodyPr>
              <a:lstStyle/>
              <a:p>
                <a:pPr lvl="0" algn="just"/>
                <a:r>
                  <a:rPr lang="vi-VN" sz="2400" dirty="0">
                    <a:solidFill>
                      <a:schemeClr val="tx1"/>
                    </a:solidFill>
                    <a:latin typeface="Cambria" panose="02040503050406030204" pitchFamily="18" charset="0"/>
                    <a:ea typeface="Cambria" panose="02040503050406030204" pitchFamily="18" charset="0"/>
                  </a:rPr>
                  <a:t>Để chia đều 5 chiếc bánh cho 6 người, hai bạn Nam và Rô-bốt đã đề xuất cách làm như hình dưới đây (phần bánh của mỗi người thể hiện bằng các phần tô màu đỏ).</a:t>
                </a:r>
                <a:endParaRPr lang="en-US" sz="2400" dirty="0">
                  <a:solidFill>
                    <a:schemeClr val="tx1"/>
                  </a:solidFill>
                  <a:latin typeface="Cambria" panose="02040503050406030204" pitchFamily="18" charset="0"/>
                  <a:ea typeface="Cambria" panose="02040503050406030204" pitchFamily="18" charset="0"/>
                </a:endParaRPr>
              </a:p>
              <a:p>
                <a:pPr lvl="0" algn="just"/>
                <a:r>
                  <a:rPr lang="en-US" sz="2400" dirty="0">
                    <a:solidFill>
                      <a:schemeClr val="tx1"/>
                    </a:solidFill>
                    <a:latin typeface="Cambria" panose="02040503050406030204" pitchFamily="18" charset="0"/>
                    <a:ea typeface="Cambria" panose="02040503050406030204" pitchFamily="18" charset="0"/>
                  </a:rPr>
                  <a:t>a) </a:t>
                </a:r>
                <a:r>
                  <a:rPr lang="vi-VN" sz="2400" dirty="0">
                    <a:solidFill>
                      <a:schemeClr val="tx1"/>
                    </a:solidFill>
                    <a:latin typeface="Cambria" panose="02040503050406030204" pitchFamily="18" charset="0"/>
                    <a:ea typeface="Cambria" panose="02040503050406030204" pitchFamily="18" charset="0"/>
                  </a:rPr>
                  <a:t>Em hãy mô tả cách chia bánh của mỗi bạn.</a:t>
                </a:r>
                <a:endParaRPr lang="en-US" sz="2400" dirty="0">
                  <a:solidFill>
                    <a:schemeClr val="tx1"/>
                  </a:solidFill>
                  <a:latin typeface="Cambria" panose="02040503050406030204" pitchFamily="18" charset="0"/>
                  <a:ea typeface="Cambria" panose="02040503050406030204" pitchFamily="18" charset="0"/>
                </a:endParaRPr>
              </a:p>
              <a:p>
                <a:pPr lvl="0" algn="just"/>
                <a:r>
                  <a:rPr lang="vi-VN" sz="2400" dirty="0">
                    <a:solidFill>
                      <a:schemeClr val="tx1"/>
                    </a:solidFill>
                    <a:latin typeface="Cambria" panose="02040503050406030204" pitchFamily="18" charset="0"/>
                    <a:ea typeface="Cambria" panose="02040503050406030204" pitchFamily="18" charset="0"/>
                  </a:rPr>
                  <a:t>b) Em hãy giải thích vì sao với cách chia bánh của Rô-bốt thì mỗi bạn được </a:t>
                </a:r>
                <a14:m>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panose="02040503050406030204" pitchFamily="18" charset="0"/>
                          </a:rPr>
                          <m:t>𝟓</m:t>
                        </m:r>
                      </m:num>
                      <m:den>
                        <m:r>
                          <a:rPr lang="en-US" sz="2400" b="1" i="1" smtClean="0">
                            <a:solidFill>
                              <a:schemeClr val="tx1"/>
                            </a:solidFill>
                            <a:latin typeface="Cambria Math" panose="02040503050406030204" pitchFamily="18" charset="0"/>
                          </a:rPr>
                          <m:t>𝟔</m:t>
                        </m:r>
                      </m:den>
                    </m:f>
                  </m:oMath>
                </a14:m>
                <a:r>
                  <a:rPr lang="vi-VN" sz="2400" dirty="0">
                    <a:solidFill>
                      <a:schemeClr val="tx1"/>
                    </a:solidFill>
                    <a:latin typeface="Cambria" panose="02040503050406030204" pitchFamily="18" charset="0"/>
                    <a:ea typeface="Cambria" panose="02040503050406030204" pitchFamily="18" charset="0"/>
                  </a:rPr>
                  <a:t> cái bánh.</a:t>
                </a:r>
                <a:endPar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52475" y="304800"/>
                <a:ext cx="11363325" cy="1732915"/>
              </a:xfrm>
              <a:prstGeom prst="rect">
                <a:avLst/>
              </a:prstGeom>
              <a:blipFill rotWithShape="1">
                <a:blip r:embed="rId3"/>
                <a:stretch>
                  <a:fillRect/>
                </a:stretch>
              </a:blipFill>
            </p:spPr>
            <p:txBody>
              <a:bodyPr/>
              <a:lstStyle/>
              <a:p>
                <a:r>
                  <a:rPr lang="en-US" altLang="en-US">
                    <a:noFill/>
                  </a:rPr>
                  <a:t> </a:t>
                </a:r>
              </a:p>
            </p:txBody>
          </p:sp>
        </mc:Fallback>
      </mc:AlternateContent>
      <p:pic>
        <p:nvPicPr>
          <p:cNvPr id="44" name="Picture 43"/>
          <p:cNvPicPr>
            <a:picLocks noChangeAspect="1"/>
          </p:cNvPicPr>
          <p:nvPr/>
        </p:nvPicPr>
        <p:blipFill>
          <a:blip r:embed="rId4"/>
          <a:stretch>
            <a:fillRect/>
          </a:stretch>
        </p:blipFill>
        <p:spPr>
          <a:xfrm>
            <a:off x="3324225" y="2065268"/>
            <a:ext cx="4819650" cy="403073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endParaRPr lang="en-US"/>
          </a:p>
        </p:txBody>
      </p:sp>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223837" y="381000"/>
            <a:ext cx="3609975" cy="5657850"/>
          </a:xfrm>
          <a:prstGeom prst="rect">
            <a:avLst/>
          </a:prstGeom>
        </p:spPr>
      </p:pic>
      <p:pic>
        <p:nvPicPr>
          <p:cNvPr id="43" name="图片 2"/>
          <p:cNvPicPr>
            <a:picLocks noChangeAspect="1"/>
          </p:cNvPicPr>
          <p:nvPr/>
        </p:nvPicPr>
        <p:blipFill>
          <a:blip r:embed="rId5"/>
          <a:stretch>
            <a:fillRect/>
          </a:stretch>
        </p:blipFill>
        <p:spPr>
          <a:xfrm rot="5806588" flipV="1">
            <a:off x="5768340" y="285115"/>
            <a:ext cx="3357880" cy="5805805"/>
          </a:xfrm>
          <a:prstGeom prst="rect">
            <a:avLst/>
          </a:prstGeom>
        </p:spPr>
      </p:pic>
      <p:sp>
        <p:nvSpPr>
          <p:cNvPr id="110" name="TextBox 109"/>
          <p:cNvSpPr txBox="1"/>
          <p:nvPr/>
        </p:nvSpPr>
        <p:spPr>
          <a:xfrm rot="21338133">
            <a:off x="5186680" y="2095500"/>
            <a:ext cx="4052570" cy="224536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vi-VN" sz="2800" b="0" i="0" dirty="0">
                <a:solidFill>
                  <a:srgbClr val="000000"/>
                </a:solidFill>
                <a:effectLst/>
                <a:latin typeface="Cambria" panose="02040503050406030204" pitchFamily="18" charset="0"/>
                <a:ea typeface="Cambria" panose="02040503050406030204" pitchFamily="18" charset="0"/>
              </a:rPr>
              <a:t>Bạn Nam chia mỗi cái bánh thành </a:t>
            </a:r>
            <a:r>
              <a:rPr lang="vi-VN" sz="2800" b="1" i="0" dirty="0">
                <a:solidFill>
                  <a:srgbClr val="FF0000"/>
                </a:solidFill>
                <a:effectLst/>
                <a:latin typeface="Cambria" panose="02040503050406030204" pitchFamily="18" charset="0"/>
                <a:ea typeface="Cambria" panose="02040503050406030204" pitchFamily="18" charset="0"/>
              </a:rPr>
              <a:t>6</a:t>
            </a:r>
            <a:r>
              <a:rPr lang="vi-VN" sz="2800" b="0" i="0" dirty="0">
                <a:solidFill>
                  <a:srgbClr val="000000"/>
                </a:solidFill>
                <a:effectLst/>
                <a:latin typeface="Cambria" panose="02040503050406030204" pitchFamily="18" charset="0"/>
                <a:ea typeface="Cambria" panose="02040503050406030204" pitchFamily="18" charset="0"/>
              </a:rPr>
              <a:t> phần bằng nhau. Mỗi người được nhận </a:t>
            </a:r>
            <a:r>
              <a:rPr lang="vi-VN" sz="2800" b="1" i="0" dirty="0">
                <a:solidFill>
                  <a:srgbClr val="FF0000"/>
                </a:solidFill>
                <a:effectLst/>
                <a:latin typeface="Cambria" panose="02040503050406030204" pitchFamily="18" charset="0"/>
                <a:ea typeface="Cambria" panose="02040503050406030204" pitchFamily="18" charset="0"/>
              </a:rPr>
              <a:t>1</a:t>
            </a:r>
            <a:r>
              <a:rPr lang="vi-VN" sz="2800" b="0" i="0" dirty="0">
                <a:solidFill>
                  <a:srgbClr val="000000"/>
                </a:solidFill>
                <a:effectLst/>
                <a:latin typeface="Cambria" panose="02040503050406030204" pitchFamily="18" charset="0"/>
                <a:ea typeface="Cambria" panose="02040503050406030204" pitchFamily="18" charset="0"/>
              </a:rPr>
              <a:t> phần trên mỗi cái bánh đó.</a:t>
            </a:r>
            <a:endParaRPr kumimoji="0" lang="en-US" altLang="en-US" sz="2800" b="1"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11" name="Picture 110"/>
          <p:cNvPicPr>
            <a:picLocks noChangeAspect="1"/>
          </p:cNvPicPr>
          <p:nvPr/>
        </p:nvPicPr>
        <p:blipFill>
          <a:blip r:embed="rId6" cstate="print">
            <a:extLst>
              <a:ext uri="{BEBA8EAE-BF5A-486C-A8C5-ECC9F3942E4B}">
                <a14:imgProps xmlns:a14="http://schemas.microsoft.com/office/drawing/2010/main">
                  <a14:imgLayer r:embed="rId7">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
        <p:nvSpPr>
          <p:cNvPr id="116" name="TextBox 115"/>
          <p:cNvSpPr txBox="1"/>
          <p:nvPr/>
        </p:nvSpPr>
        <p:spPr>
          <a:xfrm>
            <a:off x="0" y="114300"/>
            <a:ext cx="733425" cy="645160"/>
          </a:xfrm>
          <a:prstGeom prst="rect">
            <a:avLst/>
          </a:prstGeom>
          <a:noFill/>
        </p:spPr>
        <p:txBody>
          <a:bodyPr wrap="square" rtlCol="0">
            <a:spAutoFit/>
          </a:bodyPr>
          <a:lstStyle/>
          <a:p>
            <a:r>
              <a:rPr lang="en-US" sz="3600" dirty="0"/>
              <a:t>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9"/>
  <p:tag name="KSO_WM_SPECIAL_SOURCE" val="bdnull"/>
  <p:tag name="KSO_WM_TEMPLATE_SUBCATEGORY" val="29"/>
  <p:tag name="KSO_WM_TEMPLATE_MASTER_TYPE" val="0"/>
  <p:tag name="KSO_WM_TEMPLATE_COLOR_TYPE" val="0"/>
  <p:tag name="KSO_WM_TAG_VERSION" val="3.0"/>
  <p:tag name="KSO_WM_BEAUTIFY_FLAG" val="#wm#"/>
  <p:tag name="KSO_WM_TEMPLATE_CATEGORY" val="custom"/>
  <p:tag name="KSO_WM_TEMPLATE_INDEX" val="20238112"/>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05.xml><?xml version="1.0" encoding="utf-8"?>
<p:tagLst xmlns:a="http://schemas.openxmlformats.org/drawingml/2006/main" xmlns:r="http://schemas.openxmlformats.org/officeDocument/2006/relationships" xmlns:p="http://schemas.openxmlformats.org/presentationml/2006/main">
  <p:tag name="TIMING" val="|0.5|1|1.6|1|1.2|1|1.2|1|1.2|1.4|0.9|1.2|1.2|1.3"/>
  <p:tag name="KSO_WM_SLIDE_THEME_ID" val="3323305"/>
  <p:tag name="KSO_WM_SLIDE_THEME_NAME" val="Z_20238112_Green Office"/>
  <p:tag name="KSO_WM_SLIDE_TYPE" val="text"/>
</p:tagLst>
</file>

<file path=ppt/tags/tag106.xml><?xml version="1.0" encoding="utf-8"?>
<p:tagLst xmlns:a="http://schemas.openxmlformats.org/drawingml/2006/main" xmlns:r="http://schemas.openxmlformats.org/officeDocument/2006/relationships" xmlns:p="http://schemas.openxmlformats.org/presentationml/2006/main">
  <p:tag name="TIMING" val="|1|1.8|1.2|1"/>
  <p:tag name="KSO_WM_SLIDE_THEME_ID" val="3323305"/>
  <p:tag name="KSO_WM_SLIDE_THEME_NAME" val="Z_20238112_Green Office"/>
  <p:tag name="KSO_WM_SLIDE_TYPE" val="text"/>
</p:tagLst>
</file>

<file path=ppt/tags/tag107.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08.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09.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5.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f*2"/>
  <p:tag name="KSO_WM_UNIT_LAYERLEVEL" val="1"/>
  <p:tag name="KSO_WM_TAG_VERSION" val="3.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VALUE" val="22"/>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3*i*6"/>
  <p:tag name="KSO_WM_UNIT_LAYERLEVEL" val="1"/>
  <p:tag name="KSO_WM_TAG_VERSION" val="3.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0*i*4"/>
  <p:tag name="KSO_WM_UNIT_LAYERLEVEL" val="1"/>
  <p:tag name="KSO_WM_TAG_VERSION" val="3.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3.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3.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3.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8112"/>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ISNUMDGMTITLE" val="0"/>
  <p:tag name="KSO_WM_UNIT_PRESET_TEXT" val="节编号"/>
  <p:tag name="KSO_WM_UNIT_NOCLEAR" val="0"/>
  <p:tag name="KSO_WM_UNIT_HIGHLIGHT" val="0"/>
  <p:tag name="KSO_WM_UNIT_COMPATIBLE" val="0"/>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35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8112"/>
</p:tagLst>
</file>

<file path=ppt/tags/tag6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副标题"/>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1*f*2"/>
  <p:tag name="KSO_WM_UNIT_LAYERLEVEL" val="1"/>
  <p:tag name="KSO_WM_TAG_VERSION" val="3.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0313-13">
      <a:dk1>
        <a:srgbClr val="333333"/>
      </a:dk1>
      <a:lt1>
        <a:sysClr val="window" lastClr="FFFFFF"/>
      </a:lt1>
      <a:dk2>
        <a:srgbClr val="1D1D1D"/>
      </a:dk2>
      <a:lt2>
        <a:srgbClr val="F1FAF4"/>
      </a:lt2>
      <a:accent1>
        <a:srgbClr val="80D290"/>
      </a:accent1>
      <a:accent2>
        <a:srgbClr val="9CDC5C"/>
      </a:accent2>
      <a:accent3>
        <a:srgbClr val="F2BA02"/>
      </a:accent3>
      <a:accent4>
        <a:srgbClr val="7FD9EA"/>
      </a:accent4>
      <a:accent5>
        <a:srgbClr val="4CB3D8"/>
      </a:accent5>
      <a:accent6>
        <a:srgbClr val="5672FF"/>
      </a:accent6>
      <a:hlink>
        <a:srgbClr val="0026E5"/>
      </a:hlink>
      <a:folHlink>
        <a:srgbClr val="7E1FAD"/>
      </a:folHlink>
    </a:clrScheme>
    <a:fontScheme name="传统">
      <a:majorFont>
        <a:latin typeface="Crimson Text SemiBold"/>
        <a:ea typeface="Crimson Text SemiBold"/>
        <a:cs typeface=""/>
      </a:majorFont>
      <a:minorFont>
        <a:latin typeface="Charis SIL"/>
        <a:ea typeface="Charis SI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lnSpcReduction="10000"/>
      </a:bodyPr>
      <a:lstStyle>
        <a:defPPr algn="l">
          <a:lnSpc>
            <a:spcPct val="140000"/>
          </a:lnSpc>
          <a:defRPr sz="2000" kern="100" dirty="0">
            <a:effectLst/>
            <a:latin typeface="+mn-ea"/>
            <a:cs typeface="江城圆体 400W" panose="020B05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550</Words>
  <Application>Microsoft Office PowerPoint</Application>
  <PresentationFormat>Widescreen</PresentationFormat>
  <Paragraphs>41</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Cambria</vt:lpstr>
      <vt:lpstr>Cambria Math</vt:lpstr>
      <vt:lpstr>Charis SIL</vt:lpstr>
      <vt:lpstr>Crimson Text SemiBold</vt:lpstr>
      <vt:lpstr>Office Theme</vt:lpstr>
      <vt:lpstr>Bài 6: Cộng, trừ hai phân số khác mẫu số (2 tiết) Tiết 2: Luyện tập (Trang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28</cp:revision>
  <dcterms:created xsi:type="dcterms:W3CDTF">2024-06-22T08:49:00Z</dcterms:created>
  <dcterms:modified xsi:type="dcterms:W3CDTF">2024-09-23T07:41:46Z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100D8DED89B645C6802FB95AB3E130C7_12</vt:lpwstr>
  </property>
  <property fmtid="{D5CDD505-2E9C-101B-9397-08002B2CF9AE}" pid="3" name="KSOProductBuildVer">
    <vt:lpwstr>1033-12.2.0.17562</vt:lpwstr>
  </property>
</Properties>
</file>