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8" r:id="rId4"/>
    <p:sldId id="277" r:id="rId5"/>
    <p:sldId id="260" r:id="rId6"/>
    <p:sldId id="263" r:id="rId7"/>
    <p:sldId id="264" r:id="rId8"/>
    <p:sldId id="266" r:id="rId9"/>
    <p:sldId id="276" r:id="rId10"/>
    <p:sldId id="273" r:id="rId11"/>
    <p:sldId id="270" r:id="rId12"/>
    <p:sldId id="271" r:id="rId13"/>
    <p:sldId id="272" r:id="rId14"/>
    <p:sldId id="274" r:id="rId15"/>
  </p:sldIdLst>
  <p:sldSz cx="12192000" cy="6858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#9Slide07 HoneyCream" charset="0"/>
      <p:regular r:id="rId20"/>
    </p:embeddedFont>
    <p:embeddedFont>
      <p:font typeface="Fredoka One" charset="0"/>
      <p:regular r:id="rId21"/>
    </p:embeddedFont>
    <p:embeddedFont>
      <p:font typeface="Vogue-ExtraBold" charset="0"/>
      <p:regular r:id="rId22"/>
    </p:embeddedFont>
    <p:embeddedFont>
      <p:font typeface="Cambria" pitchFamily="18" charset="0"/>
      <p:regular r:id="rId23"/>
      <p:bold r:id="rId24"/>
      <p:italic r:id="rId25"/>
      <p:boldItalic r:id="rId2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F79"/>
    <a:srgbClr val="FA7979"/>
    <a:srgbClr val="FEDADA"/>
    <a:srgbClr val="79C8FA"/>
    <a:srgbClr val="8BAE94"/>
    <a:srgbClr val="E6E6E6"/>
    <a:srgbClr val="BBE5FF"/>
    <a:srgbClr val="E09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104" autoAdjust="0"/>
  </p:normalViewPr>
  <p:slideViewPr>
    <p:cSldViewPr snapToGrid="0">
      <p:cViewPr>
        <p:scale>
          <a:sx n="80" d="100"/>
          <a:sy n="80" d="100"/>
        </p:scale>
        <p:origin x="-120" y="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64DD81F-6967-73A2-AA8A-DB0109C07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0DC571E-DEF6-7E39-82C2-1039E53E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205F38A-4065-49F6-1AD7-79A301A8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xmlns="" id="{5DDC2CB3-441C-9146-8FA3-1DCD9106F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A2D53527-C90A-5918-E2EC-BC925780E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xmlns="" id="{801FC1B8-0A1D-5C17-7A22-7E83BECC5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3E6413FC-25C2-4C75-6D93-82E4E6B8D3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539477AA-6987-92D9-6C9E-B9611A878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xmlns="" id="{FCA8F5EF-BE46-B699-9ED5-95C751D42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4CE76E3A-19A3-B6D1-C4E3-FB8B59FD5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FEDD7BF4-A00B-EC9D-57DD-E9E0EFF05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C8BCA399-1E03-6356-4265-959348801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2A5EDD1-0125-8028-78DA-933D5A08C134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189755EE-7FF4-7113-10C0-779CA13133B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057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0CE00B1-1178-A3C3-5546-EB0724991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BF3FE7E2-6BB6-4545-4316-D9B0AC902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180B772-31E6-A464-D482-9D07F896A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55B626E-90CF-1D9E-D43D-7F572499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3F198BC-DB04-B24F-BC5E-D3A1A440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5FE6C4D-635D-C48D-C040-5CB33F72F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327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DBF534B-5581-A01E-535A-A7E5E552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24FAF89-F161-D9D2-E948-C06E34285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75F63C-C744-9C4D-02C3-CA6531B7A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0832396-D1D7-2D49-D5F0-42541894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B335F4C-099B-3C26-BD37-78AC19C4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75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48092CD-0C19-9EF2-5CC5-65E6EDE01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18BB27B-890F-3BF0-460D-724CB7882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023661C-42E6-76FA-5EBE-D17055E5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66B16C1-8FD0-E300-4476-B986A2AA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A6991D3-4752-20FE-4AC2-6D04A70C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745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288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xmlns="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xmlns="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1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28C2E56-B1A0-7E7F-938A-7B3EC9581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B9E98DC-F5D5-6A43-1C5C-C29FEC81C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5C4C58D-3AC6-6AE2-CC90-04282757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2CBDEE-B58C-F1A8-BF98-1248DD9C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6D123AF-A262-BE74-E82D-06247B0A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5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0C804F5F-DCC5-6905-5D99-50F7739D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F00D1486-296D-9306-41BE-D29FC4112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D31D98E-F41E-AB22-F4B4-5593ADAE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xmlns="" id="{4D3B3F47-C0CC-C744-E63C-E23EC20B1E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24">
            <a:extLst>
              <a:ext uri="{FF2B5EF4-FFF2-40B4-BE49-F238E27FC236}">
                <a16:creationId xmlns:a16="http://schemas.microsoft.com/office/drawing/2014/main" xmlns="" id="{07192D40-9BBA-B1FB-6645-16810F874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FFF6E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80499"/>
            <a:ext cx="12192000" cy="2277501"/>
          </a:xfrm>
          <a:prstGeom prst="rect">
            <a:avLst/>
          </a:prstGeom>
        </p:spPr>
      </p:pic>
      <p:grpSp>
        <p:nvGrpSpPr>
          <p:cNvPr id="7" name="组合 27">
            <a:extLst>
              <a:ext uri="{FF2B5EF4-FFF2-40B4-BE49-F238E27FC236}">
                <a16:creationId xmlns:a16="http://schemas.microsoft.com/office/drawing/2014/main" xmlns="" id="{3ACB4FAC-EA2A-8F7C-10C1-D93BFBC47639}"/>
              </a:ext>
            </a:extLst>
          </p:cNvPr>
          <p:cNvGrpSpPr/>
          <p:nvPr userDrawn="1"/>
        </p:nvGrpSpPr>
        <p:grpSpPr>
          <a:xfrm>
            <a:off x="10656733" y="2846637"/>
            <a:ext cx="1027268" cy="1090364"/>
            <a:chOff x="312914" y="1179746"/>
            <a:chExt cx="1084605" cy="1151223"/>
          </a:xfrm>
        </p:grpSpPr>
        <p:sp>
          <p:nvSpPr>
            <p:cNvPr id="8" name="五角星 11">
              <a:extLst>
                <a:ext uri="{FF2B5EF4-FFF2-40B4-BE49-F238E27FC236}">
                  <a16:creationId xmlns:a16="http://schemas.microsoft.com/office/drawing/2014/main" xmlns="" id="{FA3F557F-CD7E-154F-A19A-71808DDC5B8D}"/>
                </a:ext>
              </a:extLst>
            </p:cNvPr>
            <p:cNvSpPr/>
            <p:nvPr/>
          </p:nvSpPr>
          <p:spPr>
            <a:xfrm rot="19349749">
              <a:off x="668268" y="1179746"/>
              <a:ext cx="609600" cy="609600"/>
            </a:xfrm>
            <a:prstGeom prst="star5">
              <a:avLst>
                <a:gd name="adj" fmla="val 20238"/>
                <a:gd name="hf" fmla="val 105146"/>
                <a:gd name="vf" fmla="val 110557"/>
              </a:avLst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字魂17号-萌趣果冻体" panose="00000500000000000000" pitchFamily="2" charset="-122"/>
                <a:ea typeface="字魂17号-萌趣果冻体" panose="00000500000000000000" pitchFamily="2" charset="-122"/>
              </a:endParaRPr>
            </a:p>
          </p:txBody>
        </p:sp>
        <p:sp>
          <p:nvSpPr>
            <p:cNvPr id="9" name="五角星 16">
              <a:extLst>
                <a:ext uri="{FF2B5EF4-FFF2-40B4-BE49-F238E27FC236}">
                  <a16:creationId xmlns:a16="http://schemas.microsoft.com/office/drawing/2014/main" xmlns="" id="{136876E1-203C-5C59-FE66-C40647A93122}"/>
                </a:ext>
              </a:extLst>
            </p:cNvPr>
            <p:cNvSpPr/>
            <p:nvPr/>
          </p:nvSpPr>
          <p:spPr>
            <a:xfrm rot="19349749">
              <a:off x="312914" y="1723809"/>
              <a:ext cx="419338" cy="419338"/>
            </a:xfrm>
            <a:prstGeom prst="star5">
              <a:avLst>
                <a:gd name="adj" fmla="val 20238"/>
                <a:gd name="hf" fmla="val 105146"/>
                <a:gd name="vf" fmla="val 110557"/>
              </a:avLst>
            </a:prstGeom>
            <a:solidFill>
              <a:srgbClr val="FAC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字魂17号-萌趣果冻体" panose="00000500000000000000" pitchFamily="2" charset="-122"/>
                <a:ea typeface="字魂17号-萌趣果冻体" panose="00000500000000000000" pitchFamily="2" charset="-122"/>
              </a:endParaRPr>
            </a:p>
          </p:txBody>
        </p:sp>
        <p:sp>
          <p:nvSpPr>
            <p:cNvPr id="10" name="五角星 17">
              <a:extLst>
                <a:ext uri="{FF2B5EF4-FFF2-40B4-BE49-F238E27FC236}">
                  <a16:creationId xmlns:a16="http://schemas.microsoft.com/office/drawing/2014/main" xmlns="" id="{2F1E4F67-D547-2EE7-D951-C95D2D4D8249}"/>
                </a:ext>
              </a:extLst>
            </p:cNvPr>
            <p:cNvSpPr/>
            <p:nvPr/>
          </p:nvSpPr>
          <p:spPr>
            <a:xfrm rot="19349749">
              <a:off x="957955" y="1891405"/>
              <a:ext cx="439564" cy="439564"/>
            </a:xfrm>
            <a:prstGeom prst="star5">
              <a:avLst>
                <a:gd name="adj" fmla="val 20238"/>
                <a:gd name="hf" fmla="val 105146"/>
                <a:gd name="vf" fmla="val 110557"/>
              </a:avLst>
            </a:prstGeom>
            <a:solidFill>
              <a:srgbClr val="79C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字魂17号-萌趣果冻体" panose="00000500000000000000" pitchFamily="2" charset="-122"/>
                <a:ea typeface="字魂17号-萌趣果冻体" panose="00000500000000000000" pitchFamily="2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1CC7177-94CE-EEAB-60D8-050D4FDEFFB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D7BEAF0-8E4A-783C-2F9D-A3D1285CA0E8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6439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3">
            <a:extLst>
              <a:ext uri="{FF2B5EF4-FFF2-40B4-BE49-F238E27FC236}">
                <a16:creationId xmlns:a16="http://schemas.microsoft.com/office/drawing/2014/main" xmlns="" id="{E57B72C9-3861-3E97-EF55-5D181EE703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0C804F5F-DCC5-6905-5D99-50F7739D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F00D1486-296D-9306-41BE-D29FC4112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D31D98E-F41E-AB22-F4B4-5593ADAE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4A8056E7-E353-E587-4C2B-0732CF9737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C37E7A2C-02EA-9E98-31DF-E3A76B071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7CD8E0E3-4358-E5B2-92EF-2902FD805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5458EBA-085A-C07A-D0DE-4456C011AB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21" y="2224729"/>
            <a:ext cx="4281331" cy="428133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xmlns="" id="{EDB82446-FA29-9E7E-F99E-15A0AB49C7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1791" y="2196172"/>
            <a:ext cx="4204371" cy="420437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7ABFF1C-4581-A5B3-1716-86ACC25C0B8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4A09B66-7B0B-FFA2-45DC-8F958F261AF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6510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DC66698-2422-E03B-0E94-055A7C20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8511F6D-F7D3-B761-AC23-A1595FD3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64F102E-FDB7-D32E-C3F3-D6C319090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849F190-50CA-CE20-8178-32F635DD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D4A248D-51B6-B291-2BF3-1F0887B5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289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7997ED-3375-ED6E-D7E2-E336CC3C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C4F9B60-5771-EB47-3944-41D322145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B2E8742-519D-FBA1-33AC-9AFEFBCC8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37F3124-949F-7356-CAD0-23680CF8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A8AAF2D-4820-910B-AB18-BA904774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E98B688-8340-A842-3CB4-7E62CE87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733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14E4FB1-9E5D-32C8-D2FE-6300F7E9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37DC351-970C-153E-8604-742BB0FF8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FB4A77E-58C9-56CA-B7E6-CB10FD626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9B6E8AC4-3664-7D33-8B19-16BF03355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2330839-49CC-1D2E-E1F6-8F8121906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C538BA8-DF77-E7E1-AB83-E37E4CEF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9C8BFDED-40D3-657A-6860-A5A8F84B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342B24B4-1BD8-4B91-16C4-677993C4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163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A6A7822-0830-A5FE-6A58-A4C7E1CDD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1EABA849-BC83-FF83-52C0-598E9B96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00F6DF5F-93B3-DC0C-80B9-2B4BB727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715A431-8917-2D20-D7CA-53BD828D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923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2C61172-C3C0-9322-34A9-1D0DDE9A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1135442-D438-9C95-B162-E300D0ABB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DE9005F-C916-220E-7A45-C6EF4B2EC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9AD7817-0961-E305-44BE-93258C1D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CF6F5C6-A58B-1E22-FDDB-1961CD03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760D369-BEF8-ACD7-6447-334A9D40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39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931D1103-8832-F533-AC89-D5DF9CFA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AA07CEF-48B5-1D70-BB83-70E158C35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19007BC-0902-FA00-7F15-E9E9FB667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9EB98-DA8A-4E82-ACC4-BCEE638E79B7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FAD8587-E674-8964-EABB-97F76A801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F04E4AF-BA6F-BED9-6511-182088AB0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D7382-DB9E-46CA-9759-122690D4B64A}" type="slidenum">
              <a:rPr lang="vi-VN" smtClean="0"/>
              <a:t>‹#›</a:t>
            </a:fld>
            <a:endParaRPr lang="vi-VN"/>
          </a:p>
        </p:txBody>
      </p:sp>
      <p:sp>
        <p:nvSpPr>
          <p:cNvPr id="7" name="矩形 17">
            <a:extLst>
              <a:ext uri="{FF2B5EF4-FFF2-40B4-BE49-F238E27FC236}">
                <a16:creationId xmlns:a16="http://schemas.microsoft.com/office/drawing/2014/main" xmlns="" id="{03C95EBE-A8AF-879E-7FC7-256F361F3F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18">
            <a:extLst>
              <a:ext uri="{FF2B5EF4-FFF2-40B4-BE49-F238E27FC236}">
                <a16:creationId xmlns:a16="http://schemas.microsoft.com/office/drawing/2014/main" xmlns="" id="{68DCC334-625E-9E6D-9460-2ED64230539A}"/>
              </a:ext>
            </a:extLst>
          </p:cNvPr>
          <p:cNvSpPr/>
          <p:nvPr userDrawn="1"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31">
            <a:extLst>
              <a:ext uri="{FF2B5EF4-FFF2-40B4-BE49-F238E27FC236}">
                <a16:creationId xmlns:a16="http://schemas.microsoft.com/office/drawing/2014/main" xmlns="" id="{1B3832A5-FF92-4E95-CABA-D382CB5F1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D71B286B-FA02-F2CD-1E12-368724770DF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26D8D81C-DEBC-9601-F83E-A881B52C2D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860A75DB-4D87-1F18-93B8-14C5CBD0FEF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xmlns="" id="{99D3623E-85B9-FDA8-D364-86EA4692AD4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xmlns="" id="{27A1B670-5BF5-D114-C0B8-5819497FF07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3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342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F9717C7C-30A2-E599-F87F-AE4F1B7EE35E}"/>
              </a:ext>
            </a:extLst>
          </p:cNvPr>
          <p:cNvGrpSpPr/>
          <p:nvPr/>
        </p:nvGrpSpPr>
        <p:grpSpPr>
          <a:xfrm>
            <a:off x="2139042" y="532409"/>
            <a:ext cx="7913915" cy="1491343"/>
            <a:chOff x="2139042" y="532409"/>
            <a:chExt cx="7913915" cy="14913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2B9EB30F-ADB6-D951-633A-70F7009F9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9042" y="532409"/>
              <a:ext cx="7913915" cy="1491343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E056E840-A2C6-939B-69BD-2FD9298AE23F}"/>
                </a:ext>
              </a:extLst>
            </p:cNvPr>
            <p:cNvSpPr txBox="1"/>
            <p:nvPr/>
          </p:nvSpPr>
          <p:spPr>
            <a:xfrm>
              <a:off x="3426838" y="985692"/>
              <a:ext cx="53383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ACF79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 ĐỘNG TRẢI NGHIỆM 2</a:t>
              </a:r>
              <a:endParaRPr lang="vi-VN" sz="3200" dirty="0">
                <a:solidFill>
                  <a:srgbClr val="FACF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F817957-AF2D-2391-17F9-7DD164EF4E58}"/>
              </a:ext>
            </a:extLst>
          </p:cNvPr>
          <p:cNvGrpSpPr/>
          <p:nvPr/>
        </p:nvGrpSpPr>
        <p:grpSpPr>
          <a:xfrm>
            <a:off x="1336224" y="2438565"/>
            <a:ext cx="9519548" cy="1980870"/>
            <a:chOff x="-888413" y="325951"/>
            <a:chExt cx="20262926" cy="19808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860388DF-274B-6827-2E4F-85E66039F5F7}"/>
                </a:ext>
              </a:extLst>
            </p:cNvPr>
            <p:cNvSpPr txBox="1"/>
            <p:nvPr/>
          </p:nvSpPr>
          <p:spPr>
            <a:xfrm>
              <a:off x="-888413" y="367829"/>
              <a:ext cx="2026292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34925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</a:rPr>
                <a:t>CHÀO MỪNG CÁC CON</a:t>
              </a:r>
            </a:p>
            <a:p>
              <a:pPr algn="ctr"/>
              <a:r>
                <a:rPr lang="en-US" sz="6000" dirty="0">
                  <a:ln w="34925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</a:rPr>
                <a:t>ĐẾN VỚI TIẾT HỌC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1C2F0F1-6DAB-0C61-7FA1-406B29652083}"/>
                </a:ext>
              </a:extLst>
            </p:cNvPr>
            <p:cNvSpPr txBox="1"/>
            <p:nvPr/>
          </p:nvSpPr>
          <p:spPr>
            <a:xfrm>
              <a:off x="-470594" y="343984"/>
              <a:ext cx="1942728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133350">
                    <a:solidFill>
                      <a:srgbClr val="FF5050"/>
                    </a:solidFill>
                  </a:ln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</a:rPr>
                <a:t>CHÀO MỪNG CÁC CON</a:t>
              </a:r>
            </a:p>
            <a:p>
              <a:pPr algn="ctr"/>
              <a:r>
                <a:rPr lang="en-US" sz="6000" dirty="0">
                  <a:ln w="133350">
                    <a:solidFill>
                      <a:srgbClr val="FF5050"/>
                    </a:solidFill>
                  </a:ln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</a:rPr>
                <a:t>ĐẾN VỚI TIẾT HỌC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5452A77-7EA2-AF81-5AA8-8616FB6998E5}"/>
                </a:ext>
              </a:extLst>
            </p:cNvPr>
            <p:cNvSpPr txBox="1"/>
            <p:nvPr/>
          </p:nvSpPr>
          <p:spPr>
            <a:xfrm>
              <a:off x="-183855" y="325951"/>
              <a:ext cx="1873937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</a:rPr>
                <a:t>CHÀO MỪNG CÁC CON</a:t>
              </a:r>
            </a:p>
            <a:p>
              <a:pPr algn="ctr"/>
              <a:r>
                <a:rPr lang="en-US" sz="6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</a:rPr>
                <a:t>ĐẾN VỚI TIẾT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32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1D4881E-885E-D9FC-F71D-3662F276AFCE}"/>
              </a:ext>
            </a:extLst>
          </p:cNvPr>
          <p:cNvSpPr txBox="1"/>
          <p:nvPr/>
        </p:nvSpPr>
        <p:spPr>
          <a:xfrm>
            <a:off x="2905020" y="828288"/>
            <a:ext cx="63819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solidFill>
                  <a:srgbClr val="FACF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Vận</a:t>
            </a:r>
            <a:r>
              <a:rPr lang="en-US" sz="16600" dirty="0">
                <a:solidFill>
                  <a:srgbClr val="FACF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6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6600" dirty="0" err="1">
                <a:solidFill>
                  <a:srgbClr val="FA79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dụng</a:t>
            </a:r>
            <a:endParaRPr lang="vi-VN" sz="16600" dirty="0">
              <a:solidFill>
                <a:srgbClr val="79C8F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9D7F8E0E-9987-ED4B-847F-BAFBF71FD557}"/>
              </a:ext>
            </a:extLst>
          </p:cNvPr>
          <p:cNvGrpSpPr/>
          <p:nvPr/>
        </p:nvGrpSpPr>
        <p:grpSpPr>
          <a:xfrm>
            <a:off x="548640" y="322569"/>
            <a:ext cx="6294120" cy="6212862"/>
            <a:chOff x="4998720" y="512445"/>
            <a:chExt cx="6294120" cy="6212862"/>
          </a:xfrm>
        </p:grpSpPr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xmlns="" id="{EC441B0B-FA1F-9CE0-4742-FC4AFED1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998720" y="512445"/>
              <a:ext cx="6294120" cy="6212862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2478EB7D-05D3-299C-D00F-17006FA6930F}"/>
                </a:ext>
              </a:extLst>
            </p:cNvPr>
            <p:cNvSpPr txBox="1"/>
            <p:nvPr/>
          </p:nvSpPr>
          <p:spPr>
            <a:xfrm>
              <a:off x="5990187" y="1602939"/>
              <a:ext cx="4875064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gũi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hỗ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/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vi,…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Đồ họa 8">
            <a:extLst>
              <a:ext uri="{FF2B5EF4-FFF2-40B4-BE49-F238E27FC236}">
                <a16:creationId xmlns:a16="http://schemas.microsoft.com/office/drawing/2014/main" xmlns="" id="{B26D120A-BE14-7C24-B84B-0C8BAEADB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08398" y="1169223"/>
            <a:ext cx="3143495" cy="512236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AB9EB54-3852-9FC0-1CBC-DDB7B149F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685186"/>
            <a:ext cx="3172814" cy="31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CB38C1F2-EE8D-1D52-ED54-69005D70DF0E}"/>
              </a:ext>
            </a:extLst>
          </p:cNvPr>
          <p:cNvSpPr txBox="1"/>
          <p:nvPr/>
        </p:nvSpPr>
        <p:spPr>
          <a:xfrm>
            <a:off x="3423735" y="127248"/>
            <a:ext cx="53445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BAE9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Dặn</a:t>
            </a:r>
            <a:r>
              <a:rPr lang="en-US" sz="11500" dirty="0">
                <a:solidFill>
                  <a:srgbClr val="8BAE9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BAE9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dò</a:t>
            </a:r>
            <a:endParaRPr lang="vi-VN" sz="11500" dirty="0">
              <a:solidFill>
                <a:srgbClr val="79C8F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604F511C-79E8-EBB6-74EE-510F902972F8}"/>
              </a:ext>
            </a:extLst>
          </p:cNvPr>
          <p:cNvGrpSpPr/>
          <p:nvPr/>
        </p:nvGrpSpPr>
        <p:grpSpPr>
          <a:xfrm>
            <a:off x="1954778" y="2065786"/>
            <a:ext cx="7716837" cy="1709068"/>
            <a:chOff x="1223010" y="1989295"/>
            <a:chExt cx="8926830" cy="2157625"/>
          </a:xfrm>
        </p:grpSpPr>
        <p:grpSp>
          <p:nvGrpSpPr>
            <p:cNvPr id="7" name="Đồ họa 5">
              <a:extLst>
                <a:ext uri="{FF2B5EF4-FFF2-40B4-BE49-F238E27FC236}">
                  <a16:creationId xmlns:a16="http://schemas.microsoft.com/office/drawing/2014/main" xmlns="" id="{EE7AF8FC-6A79-DC63-4677-A64C9FCC1686}"/>
                </a:ext>
              </a:extLst>
            </p:cNvPr>
            <p:cNvGrpSpPr/>
            <p:nvPr/>
          </p:nvGrpSpPr>
          <p:grpSpPr>
            <a:xfrm>
              <a:off x="1223010" y="1989295"/>
              <a:ext cx="8926830" cy="2157625"/>
              <a:chOff x="476250" y="1652375"/>
              <a:chExt cx="11240250" cy="3556703"/>
            </a:xfrm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xmlns="" id="{B04046FB-790C-FBC1-D90D-FE8D17E3C502}"/>
                  </a:ext>
                </a:extLst>
              </p:cNvPr>
              <p:cNvSpPr/>
              <p:nvPr/>
            </p:nvSpPr>
            <p:spPr>
              <a:xfrm>
                <a:off x="476250" y="1652375"/>
                <a:ext cx="11240250" cy="3556703"/>
              </a:xfrm>
              <a:custGeom>
                <a:avLst/>
                <a:gdLst>
                  <a:gd name="connsiteX0" fmla="*/ 11167110 w 11240250"/>
                  <a:gd name="connsiteY0" fmla="*/ 1612794 h 3556703"/>
                  <a:gd name="connsiteX1" fmla="*/ 10983277 w 11240250"/>
                  <a:gd name="connsiteY1" fmla="*/ 684106 h 3556703"/>
                  <a:gd name="connsiteX2" fmla="*/ 10515600 w 11240250"/>
                  <a:gd name="connsiteY2" fmla="*/ 495511 h 3556703"/>
                  <a:gd name="connsiteX3" fmla="*/ 10381298 w 11240250"/>
                  <a:gd name="connsiteY3" fmla="*/ 505036 h 3556703"/>
                  <a:gd name="connsiteX4" fmla="*/ 10174605 w 11240250"/>
                  <a:gd name="connsiteY4" fmla="*/ 188806 h 3556703"/>
                  <a:gd name="connsiteX5" fmla="*/ 9706927 w 11240250"/>
                  <a:gd name="connsiteY5" fmla="*/ 211 h 3556703"/>
                  <a:gd name="connsiteX6" fmla="*/ 9137332 w 11240250"/>
                  <a:gd name="connsiteY6" fmla="*/ 216429 h 3556703"/>
                  <a:gd name="connsiteX7" fmla="*/ 8987790 w 11240250"/>
                  <a:gd name="connsiteY7" fmla="*/ 445981 h 3556703"/>
                  <a:gd name="connsiteX8" fmla="*/ 8804910 w 11240250"/>
                  <a:gd name="connsiteY8" fmla="*/ 188806 h 3556703"/>
                  <a:gd name="connsiteX9" fmla="*/ 8337233 w 11240250"/>
                  <a:gd name="connsiteY9" fmla="*/ 211 h 3556703"/>
                  <a:gd name="connsiteX10" fmla="*/ 7767638 w 11240250"/>
                  <a:gd name="connsiteY10" fmla="*/ 216429 h 3556703"/>
                  <a:gd name="connsiteX11" fmla="*/ 7618095 w 11240250"/>
                  <a:gd name="connsiteY11" fmla="*/ 445981 h 3556703"/>
                  <a:gd name="connsiteX12" fmla="*/ 7435215 w 11240250"/>
                  <a:gd name="connsiteY12" fmla="*/ 188806 h 3556703"/>
                  <a:gd name="connsiteX13" fmla="*/ 6968490 w 11240250"/>
                  <a:gd name="connsiteY13" fmla="*/ 211 h 3556703"/>
                  <a:gd name="connsiteX14" fmla="*/ 6398895 w 11240250"/>
                  <a:gd name="connsiteY14" fmla="*/ 216429 h 3556703"/>
                  <a:gd name="connsiteX15" fmla="*/ 6249353 w 11240250"/>
                  <a:gd name="connsiteY15" fmla="*/ 445981 h 3556703"/>
                  <a:gd name="connsiteX16" fmla="*/ 6066473 w 11240250"/>
                  <a:gd name="connsiteY16" fmla="*/ 188806 h 3556703"/>
                  <a:gd name="connsiteX17" fmla="*/ 5598795 w 11240250"/>
                  <a:gd name="connsiteY17" fmla="*/ 211 h 3556703"/>
                  <a:gd name="connsiteX18" fmla="*/ 5029200 w 11240250"/>
                  <a:gd name="connsiteY18" fmla="*/ 216429 h 3556703"/>
                  <a:gd name="connsiteX19" fmla="*/ 4863465 w 11240250"/>
                  <a:gd name="connsiteY19" fmla="*/ 486939 h 3556703"/>
                  <a:gd name="connsiteX20" fmla="*/ 4664393 w 11240250"/>
                  <a:gd name="connsiteY20" fmla="*/ 188806 h 3556703"/>
                  <a:gd name="connsiteX21" fmla="*/ 4196715 w 11240250"/>
                  <a:gd name="connsiteY21" fmla="*/ 211 h 3556703"/>
                  <a:gd name="connsiteX22" fmla="*/ 3627120 w 11240250"/>
                  <a:gd name="connsiteY22" fmla="*/ 216429 h 3556703"/>
                  <a:gd name="connsiteX23" fmla="*/ 3477578 w 11240250"/>
                  <a:gd name="connsiteY23" fmla="*/ 445981 h 3556703"/>
                  <a:gd name="connsiteX24" fmla="*/ 3294698 w 11240250"/>
                  <a:gd name="connsiteY24" fmla="*/ 188806 h 3556703"/>
                  <a:gd name="connsiteX25" fmla="*/ 2827020 w 11240250"/>
                  <a:gd name="connsiteY25" fmla="*/ 211 h 3556703"/>
                  <a:gd name="connsiteX26" fmla="*/ 2257425 w 11240250"/>
                  <a:gd name="connsiteY26" fmla="*/ 216429 h 3556703"/>
                  <a:gd name="connsiteX27" fmla="*/ 2116455 w 11240250"/>
                  <a:gd name="connsiteY27" fmla="*/ 427884 h 3556703"/>
                  <a:gd name="connsiteX28" fmla="*/ 1942148 w 11240250"/>
                  <a:gd name="connsiteY28" fmla="*/ 188806 h 3556703"/>
                  <a:gd name="connsiteX29" fmla="*/ 1474470 w 11240250"/>
                  <a:gd name="connsiteY29" fmla="*/ 211 h 3556703"/>
                  <a:gd name="connsiteX30" fmla="*/ 904875 w 11240250"/>
                  <a:gd name="connsiteY30" fmla="*/ 216429 h 3556703"/>
                  <a:gd name="connsiteX31" fmla="*/ 684848 w 11240250"/>
                  <a:gd name="connsiteY31" fmla="*/ 782214 h 3556703"/>
                  <a:gd name="connsiteX32" fmla="*/ 220028 w 11240250"/>
                  <a:gd name="connsiteY32" fmla="*/ 991764 h 3556703"/>
                  <a:gd name="connsiteX33" fmla="*/ 0 w 11240250"/>
                  <a:gd name="connsiteY33" fmla="*/ 1578504 h 3556703"/>
                  <a:gd name="connsiteX34" fmla="*/ 588645 w 11240250"/>
                  <a:gd name="connsiteY34" fmla="*/ 2307166 h 3556703"/>
                  <a:gd name="connsiteX35" fmla="*/ 536258 w 11240250"/>
                  <a:gd name="connsiteY35" fmla="*/ 2618634 h 3556703"/>
                  <a:gd name="connsiteX36" fmla="*/ 1136333 w 11240250"/>
                  <a:gd name="connsiteY36" fmla="*/ 3349201 h 3556703"/>
                  <a:gd name="connsiteX37" fmla="*/ 1909763 w 11240250"/>
                  <a:gd name="connsiteY37" fmla="*/ 3046306 h 3556703"/>
                  <a:gd name="connsiteX38" fmla="*/ 2406015 w 11240250"/>
                  <a:gd name="connsiteY38" fmla="*/ 3415876 h 3556703"/>
                  <a:gd name="connsiteX39" fmla="*/ 3195638 w 11240250"/>
                  <a:gd name="connsiteY39" fmla="*/ 3090121 h 3556703"/>
                  <a:gd name="connsiteX40" fmla="*/ 3733800 w 11240250"/>
                  <a:gd name="connsiteY40" fmla="*/ 3539701 h 3556703"/>
                  <a:gd name="connsiteX41" fmla="*/ 4575810 w 11240250"/>
                  <a:gd name="connsiteY41" fmla="*/ 3123459 h 3556703"/>
                  <a:gd name="connsiteX42" fmla="*/ 4630103 w 11240250"/>
                  <a:gd name="connsiteY42" fmla="*/ 2965344 h 3556703"/>
                  <a:gd name="connsiteX43" fmla="*/ 5211128 w 11240250"/>
                  <a:gd name="connsiteY43" fmla="*/ 3539701 h 3556703"/>
                  <a:gd name="connsiteX44" fmla="*/ 6046470 w 11240250"/>
                  <a:gd name="connsiteY44" fmla="*/ 3135841 h 3556703"/>
                  <a:gd name="connsiteX45" fmla="*/ 6481763 w 11240250"/>
                  <a:gd name="connsiteY45" fmla="*/ 3415876 h 3556703"/>
                  <a:gd name="connsiteX46" fmla="*/ 7323773 w 11240250"/>
                  <a:gd name="connsiteY46" fmla="*/ 2999634 h 3556703"/>
                  <a:gd name="connsiteX47" fmla="*/ 7359015 w 11240250"/>
                  <a:gd name="connsiteY47" fmla="*/ 2912004 h 3556703"/>
                  <a:gd name="connsiteX48" fmla="*/ 7950518 w 11240250"/>
                  <a:gd name="connsiteY48" fmla="*/ 3540654 h 3556703"/>
                  <a:gd name="connsiteX49" fmla="*/ 8792527 w 11240250"/>
                  <a:gd name="connsiteY49" fmla="*/ 3124411 h 3556703"/>
                  <a:gd name="connsiteX50" fmla="*/ 8794432 w 11240250"/>
                  <a:gd name="connsiteY50" fmla="*/ 3119649 h 3556703"/>
                  <a:gd name="connsiteX51" fmla="*/ 9187815 w 11240250"/>
                  <a:gd name="connsiteY51" fmla="*/ 3351106 h 3556703"/>
                  <a:gd name="connsiteX52" fmla="*/ 10023158 w 11240250"/>
                  <a:gd name="connsiteY52" fmla="*/ 2948199 h 3556703"/>
                  <a:gd name="connsiteX53" fmla="*/ 10326052 w 11240250"/>
                  <a:gd name="connsiteY53" fmla="*/ 3095836 h 3556703"/>
                  <a:gd name="connsiteX54" fmla="*/ 11168062 w 11240250"/>
                  <a:gd name="connsiteY54" fmla="*/ 2679594 h 3556703"/>
                  <a:gd name="connsiteX55" fmla="*/ 11036617 w 11240250"/>
                  <a:gd name="connsiteY55" fmla="*/ 1804246 h 3556703"/>
                  <a:gd name="connsiteX56" fmla="*/ 11167110 w 11240250"/>
                  <a:gd name="connsiteY56" fmla="*/ 1612794 h 355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1240250" h="3556703">
                    <a:moveTo>
                      <a:pt x="11167110" y="1612794"/>
                    </a:moveTo>
                    <a:cubicBezTo>
                      <a:pt x="11312842" y="1307994"/>
                      <a:pt x="11230927" y="913659"/>
                      <a:pt x="10983277" y="684106"/>
                    </a:cubicBezTo>
                    <a:cubicBezTo>
                      <a:pt x="10856595" y="566949"/>
                      <a:pt x="10688002" y="490749"/>
                      <a:pt x="10515600" y="495511"/>
                    </a:cubicBezTo>
                    <a:cubicBezTo>
                      <a:pt x="10472738" y="496464"/>
                      <a:pt x="10427970" y="499321"/>
                      <a:pt x="10381298" y="505036"/>
                    </a:cubicBezTo>
                    <a:cubicBezTo>
                      <a:pt x="10338435" y="385021"/>
                      <a:pt x="10268902" y="275484"/>
                      <a:pt x="10174605" y="188806"/>
                    </a:cubicBezTo>
                    <a:cubicBezTo>
                      <a:pt x="10047923" y="71649"/>
                      <a:pt x="9879330" y="-4551"/>
                      <a:pt x="9706927" y="211"/>
                    </a:cubicBezTo>
                    <a:cubicBezTo>
                      <a:pt x="9534525" y="4974"/>
                      <a:pt x="9324023" y="29739"/>
                      <a:pt x="9137332" y="216429"/>
                    </a:cubicBezTo>
                    <a:cubicBezTo>
                      <a:pt x="9083993" y="269769"/>
                      <a:pt x="9029700" y="346921"/>
                      <a:pt x="8987790" y="445981"/>
                    </a:cubicBezTo>
                    <a:cubicBezTo>
                      <a:pt x="8944927" y="348826"/>
                      <a:pt x="8883015" y="261196"/>
                      <a:pt x="8804910" y="188806"/>
                    </a:cubicBezTo>
                    <a:cubicBezTo>
                      <a:pt x="8678227" y="71649"/>
                      <a:pt x="8509635" y="-4551"/>
                      <a:pt x="8337233" y="211"/>
                    </a:cubicBezTo>
                    <a:cubicBezTo>
                      <a:pt x="8164830" y="4974"/>
                      <a:pt x="7954328" y="29739"/>
                      <a:pt x="7767638" y="216429"/>
                    </a:cubicBezTo>
                    <a:cubicBezTo>
                      <a:pt x="7714298" y="269769"/>
                      <a:pt x="7660005" y="346921"/>
                      <a:pt x="7618095" y="445981"/>
                    </a:cubicBezTo>
                    <a:cubicBezTo>
                      <a:pt x="7575233" y="348826"/>
                      <a:pt x="7513320" y="261196"/>
                      <a:pt x="7435215" y="188806"/>
                    </a:cubicBezTo>
                    <a:cubicBezTo>
                      <a:pt x="7309485" y="71649"/>
                      <a:pt x="7140893" y="-4551"/>
                      <a:pt x="6968490" y="211"/>
                    </a:cubicBezTo>
                    <a:cubicBezTo>
                      <a:pt x="6796088" y="4974"/>
                      <a:pt x="6585585" y="29739"/>
                      <a:pt x="6398895" y="216429"/>
                    </a:cubicBezTo>
                    <a:cubicBezTo>
                      <a:pt x="6345555" y="269769"/>
                      <a:pt x="6291263" y="346921"/>
                      <a:pt x="6249353" y="445981"/>
                    </a:cubicBezTo>
                    <a:cubicBezTo>
                      <a:pt x="6206490" y="348826"/>
                      <a:pt x="6144578" y="261196"/>
                      <a:pt x="6066473" y="188806"/>
                    </a:cubicBezTo>
                    <a:cubicBezTo>
                      <a:pt x="5939790" y="71649"/>
                      <a:pt x="5771198" y="-4551"/>
                      <a:pt x="5598795" y="211"/>
                    </a:cubicBezTo>
                    <a:cubicBezTo>
                      <a:pt x="5426393" y="4974"/>
                      <a:pt x="5215890" y="29739"/>
                      <a:pt x="5029200" y="216429"/>
                    </a:cubicBezTo>
                    <a:cubicBezTo>
                      <a:pt x="4969193" y="276436"/>
                      <a:pt x="4906328" y="368829"/>
                      <a:pt x="4863465" y="486939"/>
                    </a:cubicBezTo>
                    <a:cubicBezTo>
                      <a:pt x="4819650" y="374544"/>
                      <a:pt x="4752975" y="270721"/>
                      <a:pt x="4664393" y="188806"/>
                    </a:cubicBezTo>
                    <a:cubicBezTo>
                      <a:pt x="4537710" y="71649"/>
                      <a:pt x="4369118" y="-4551"/>
                      <a:pt x="4196715" y="211"/>
                    </a:cubicBezTo>
                    <a:cubicBezTo>
                      <a:pt x="4024313" y="4974"/>
                      <a:pt x="3813810" y="29739"/>
                      <a:pt x="3627120" y="216429"/>
                    </a:cubicBezTo>
                    <a:cubicBezTo>
                      <a:pt x="3573780" y="269769"/>
                      <a:pt x="3519488" y="346921"/>
                      <a:pt x="3477578" y="445981"/>
                    </a:cubicBezTo>
                    <a:cubicBezTo>
                      <a:pt x="3434715" y="348826"/>
                      <a:pt x="3372803" y="261196"/>
                      <a:pt x="3294698" y="188806"/>
                    </a:cubicBezTo>
                    <a:cubicBezTo>
                      <a:pt x="3168015" y="71649"/>
                      <a:pt x="2999423" y="-4551"/>
                      <a:pt x="2827020" y="211"/>
                    </a:cubicBezTo>
                    <a:cubicBezTo>
                      <a:pt x="2654618" y="4974"/>
                      <a:pt x="2444115" y="29739"/>
                      <a:pt x="2257425" y="216429"/>
                    </a:cubicBezTo>
                    <a:cubicBezTo>
                      <a:pt x="2207895" y="265959"/>
                      <a:pt x="2156460" y="337396"/>
                      <a:pt x="2116455" y="427884"/>
                    </a:cubicBezTo>
                    <a:cubicBezTo>
                      <a:pt x="2073593" y="338349"/>
                      <a:pt x="2015490" y="256434"/>
                      <a:pt x="1942148" y="188806"/>
                    </a:cubicBezTo>
                    <a:cubicBezTo>
                      <a:pt x="1815465" y="71649"/>
                      <a:pt x="1646873" y="-4551"/>
                      <a:pt x="1474470" y="211"/>
                    </a:cubicBezTo>
                    <a:cubicBezTo>
                      <a:pt x="1302068" y="5926"/>
                      <a:pt x="1091565" y="29739"/>
                      <a:pt x="904875" y="216429"/>
                    </a:cubicBezTo>
                    <a:cubicBezTo>
                      <a:pt x="801053" y="321204"/>
                      <a:pt x="690563" y="519324"/>
                      <a:pt x="684848" y="782214"/>
                    </a:cubicBezTo>
                    <a:cubicBezTo>
                      <a:pt x="536258" y="796501"/>
                      <a:pt x="370523" y="842221"/>
                      <a:pt x="220028" y="991764"/>
                    </a:cubicBezTo>
                    <a:cubicBezTo>
                      <a:pt x="113348" y="1099396"/>
                      <a:pt x="0" y="1305136"/>
                      <a:pt x="0" y="1578504"/>
                    </a:cubicBezTo>
                    <a:cubicBezTo>
                      <a:pt x="0" y="1914736"/>
                      <a:pt x="263843" y="2229061"/>
                      <a:pt x="588645" y="2307166"/>
                    </a:cubicBezTo>
                    <a:cubicBezTo>
                      <a:pt x="556260" y="2396701"/>
                      <a:pt x="536258" y="2501476"/>
                      <a:pt x="536258" y="2618634"/>
                    </a:cubicBezTo>
                    <a:cubicBezTo>
                      <a:pt x="536258" y="2958676"/>
                      <a:pt x="805815" y="3275859"/>
                      <a:pt x="1136333" y="3349201"/>
                    </a:cubicBezTo>
                    <a:cubicBezTo>
                      <a:pt x="1423035" y="3413019"/>
                      <a:pt x="1737360" y="3281574"/>
                      <a:pt x="1909763" y="3046306"/>
                    </a:cubicBezTo>
                    <a:cubicBezTo>
                      <a:pt x="2017395" y="3228234"/>
                      <a:pt x="2200275" y="3369204"/>
                      <a:pt x="2406015" y="3415876"/>
                    </a:cubicBezTo>
                    <a:cubicBezTo>
                      <a:pt x="2702243" y="3481599"/>
                      <a:pt x="3027045" y="3339676"/>
                      <a:pt x="3195638" y="3090121"/>
                    </a:cubicBezTo>
                    <a:cubicBezTo>
                      <a:pt x="3293745" y="3311101"/>
                      <a:pt x="3498533" y="3487314"/>
                      <a:pt x="3733800" y="3539701"/>
                    </a:cubicBezTo>
                    <a:cubicBezTo>
                      <a:pt x="4063365" y="3613044"/>
                      <a:pt x="4430078" y="3428259"/>
                      <a:pt x="4575810" y="3123459"/>
                    </a:cubicBezTo>
                    <a:cubicBezTo>
                      <a:pt x="4599623" y="3072976"/>
                      <a:pt x="4617720" y="3019636"/>
                      <a:pt x="4630103" y="2965344"/>
                    </a:cubicBezTo>
                    <a:cubicBezTo>
                      <a:pt x="4696778" y="3241569"/>
                      <a:pt x="4932045" y="3477789"/>
                      <a:pt x="5211128" y="3539701"/>
                    </a:cubicBezTo>
                    <a:cubicBezTo>
                      <a:pt x="5535930" y="3612091"/>
                      <a:pt x="5896928" y="3433021"/>
                      <a:pt x="6046470" y="3135841"/>
                    </a:cubicBezTo>
                    <a:cubicBezTo>
                      <a:pt x="6156008" y="3273954"/>
                      <a:pt x="6310313" y="3377776"/>
                      <a:pt x="6481763" y="3415876"/>
                    </a:cubicBezTo>
                    <a:cubicBezTo>
                      <a:pt x="6811328" y="3489219"/>
                      <a:pt x="7178040" y="3304434"/>
                      <a:pt x="7323773" y="2999634"/>
                    </a:cubicBezTo>
                    <a:cubicBezTo>
                      <a:pt x="7337108" y="2971059"/>
                      <a:pt x="7349490" y="2941531"/>
                      <a:pt x="7359015" y="2912004"/>
                    </a:cubicBezTo>
                    <a:cubicBezTo>
                      <a:pt x="7406640" y="3211089"/>
                      <a:pt x="7654290" y="3473979"/>
                      <a:pt x="7950518" y="3540654"/>
                    </a:cubicBezTo>
                    <a:cubicBezTo>
                      <a:pt x="8280083" y="3613996"/>
                      <a:pt x="8646795" y="3429211"/>
                      <a:pt x="8792527" y="3124411"/>
                    </a:cubicBezTo>
                    <a:cubicBezTo>
                      <a:pt x="8793480" y="3122506"/>
                      <a:pt x="8793480" y="3121554"/>
                      <a:pt x="8794432" y="3119649"/>
                    </a:cubicBezTo>
                    <a:cubicBezTo>
                      <a:pt x="8900160" y="3232996"/>
                      <a:pt x="9037320" y="3317769"/>
                      <a:pt x="9187815" y="3351106"/>
                    </a:cubicBezTo>
                    <a:cubicBezTo>
                      <a:pt x="9512618" y="3423496"/>
                      <a:pt x="9872662" y="3244426"/>
                      <a:pt x="10023158" y="2948199"/>
                    </a:cubicBezTo>
                    <a:cubicBezTo>
                      <a:pt x="10112692" y="3019636"/>
                      <a:pt x="10215562" y="3071071"/>
                      <a:pt x="10326052" y="3095836"/>
                    </a:cubicBezTo>
                    <a:cubicBezTo>
                      <a:pt x="10655617" y="3169179"/>
                      <a:pt x="11022330" y="2984394"/>
                      <a:pt x="11168062" y="2679594"/>
                    </a:cubicBezTo>
                    <a:cubicBezTo>
                      <a:pt x="11303317" y="2397654"/>
                      <a:pt x="11242358" y="2038561"/>
                      <a:pt x="11036617" y="1804246"/>
                    </a:cubicBezTo>
                    <a:cubicBezTo>
                      <a:pt x="11089005" y="1746144"/>
                      <a:pt x="11133773" y="1682326"/>
                      <a:pt x="11167110" y="1612794"/>
                    </a:cubicBezTo>
                    <a:close/>
                  </a:path>
                </a:pathLst>
              </a:custGeom>
              <a:solidFill>
                <a:srgbClr val="FACF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xmlns="" id="{6643FFD0-7A43-DBD3-D8F4-2A05A5B0E753}"/>
                  </a:ext>
                </a:extLst>
              </p:cNvPr>
              <p:cNvSpPr/>
              <p:nvPr/>
            </p:nvSpPr>
            <p:spPr>
              <a:xfrm>
                <a:off x="1840192" y="2483166"/>
                <a:ext cx="8831617" cy="1887854"/>
              </a:xfrm>
              <a:custGeom>
                <a:avLst/>
                <a:gdLst>
                  <a:gd name="connsiteX0" fmla="*/ 2968980 w 8831617"/>
                  <a:gd name="connsiteY0" fmla="*/ 1887855 h 1887854"/>
                  <a:gd name="connsiteX1" fmla="*/ 360083 w 8831617"/>
                  <a:gd name="connsiteY1" fmla="*/ 1830705 h 1887854"/>
                  <a:gd name="connsiteX2" fmla="*/ 14325 w 8831617"/>
                  <a:gd name="connsiteY2" fmla="*/ 1457325 h 1887854"/>
                  <a:gd name="connsiteX3" fmla="*/ 37 w 8831617"/>
                  <a:gd name="connsiteY3" fmla="*/ 456248 h 1887854"/>
                  <a:gd name="connsiteX4" fmla="*/ 359130 w 8831617"/>
                  <a:gd name="connsiteY4" fmla="*/ 71438 h 1887854"/>
                  <a:gd name="connsiteX5" fmla="*/ 1753590 w 8831617"/>
                  <a:gd name="connsiteY5" fmla="*/ 36195 h 1887854"/>
                  <a:gd name="connsiteX6" fmla="*/ 6023648 w 8831617"/>
                  <a:gd name="connsiteY6" fmla="*/ 0 h 1887854"/>
                  <a:gd name="connsiteX7" fmla="*/ 8478240 w 8831617"/>
                  <a:gd name="connsiteY7" fmla="*/ 24765 h 1887854"/>
                  <a:gd name="connsiteX8" fmla="*/ 8831618 w 8831617"/>
                  <a:gd name="connsiteY8" fmla="*/ 404813 h 1887854"/>
                  <a:gd name="connsiteX9" fmla="*/ 8829712 w 8831617"/>
                  <a:gd name="connsiteY9" fmla="*/ 1470660 h 1887854"/>
                  <a:gd name="connsiteX10" fmla="*/ 8473478 w 8831617"/>
                  <a:gd name="connsiteY10" fmla="*/ 1848802 h 1887854"/>
                  <a:gd name="connsiteX11" fmla="*/ 2968980 w 8831617"/>
                  <a:gd name="connsiteY11" fmla="*/ 1887855 h 18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31617" h="1887854">
                    <a:moveTo>
                      <a:pt x="2968980" y="1887855"/>
                    </a:moveTo>
                    <a:cubicBezTo>
                      <a:pt x="954442" y="1887855"/>
                      <a:pt x="1242098" y="1868805"/>
                      <a:pt x="360083" y="1830705"/>
                    </a:cubicBezTo>
                    <a:cubicBezTo>
                      <a:pt x="168630" y="1822133"/>
                      <a:pt x="17182" y="1658302"/>
                      <a:pt x="14325" y="1457325"/>
                    </a:cubicBezTo>
                    <a:lnTo>
                      <a:pt x="37" y="456248"/>
                    </a:lnTo>
                    <a:cubicBezTo>
                      <a:pt x="-2820" y="244793"/>
                      <a:pt x="158153" y="72390"/>
                      <a:pt x="359130" y="71438"/>
                    </a:cubicBezTo>
                    <a:cubicBezTo>
                      <a:pt x="1161135" y="67628"/>
                      <a:pt x="523912" y="51435"/>
                      <a:pt x="1753590" y="36195"/>
                    </a:cubicBezTo>
                    <a:cubicBezTo>
                      <a:pt x="3171863" y="18098"/>
                      <a:pt x="4638713" y="0"/>
                      <a:pt x="6023648" y="0"/>
                    </a:cubicBezTo>
                    <a:cubicBezTo>
                      <a:pt x="6934238" y="0"/>
                      <a:pt x="7745768" y="7620"/>
                      <a:pt x="8478240" y="24765"/>
                    </a:cubicBezTo>
                    <a:cubicBezTo>
                      <a:pt x="8674455" y="29528"/>
                      <a:pt x="8831618" y="198120"/>
                      <a:pt x="8831618" y="404813"/>
                    </a:cubicBezTo>
                    <a:cubicBezTo>
                      <a:pt x="8830665" y="743903"/>
                      <a:pt x="8829712" y="1130618"/>
                      <a:pt x="8829712" y="1470660"/>
                    </a:cubicBezTo>
                    <a:cubicBezTo>
                      <a:pt x="8829712" y="1678305"/>
                      <a:pt x="8670645" y="1846898"/>
                      <a:pt x="8473478" y="1848802"/>
                    </a:cubicBezTo>
                    <a:cubicBezTo>
                      <a:pt x="7335240" y="1864043"/>
                      <a:pt x="5195925" y="1887855"/>
                      <a:pt x="2968980" y="18878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38D28313-A806-51FB-63CA-932AE29693C4}"/>
                </a:ext>
              </a:extLst>
            </p:cNvPr>
            <p:cNvSpPr txBox="1"/>
            <p:nvPr/>
          </p:nvSpPr>
          <p:spPr>
            <a:xfrm>
              <a:off x="2673180" y="2761362"/>
              <a:ext cx="55867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66F0A974-030B-21B7-D042-FA3B1DC3E6CE}"/>
              </a:ext>
            </a:extLst>
          </p:cNvPr>
          <p:cNvGrpSpPr/>
          <p:nvPr/>
        </p:nvGrpSpPr>
        <p:grpSpPr>
          <a:xfrm>
            <a:off x="1954777" y="4174066"/>
            <a:ext cx="7716837" cy="1709068"/>
            <a:chOff x="1223010" y="1989295"/>
            <a:chExt cx="8926830" cy="2157625"/>
          </a:xfrm>
        </p:grpSpPr>
        <p:grpSp>
          <p:nvGrpSpPr>
            <p:cNvPr id="23" name="Đồ họa 5">
              <a:extLst>
                <a:ext uri="{FF2B5EF4-FFF2-40B4-BE49-F238E27FC236}">
                  <a16:creationId xmlns:a16="http://schemas.microsoft.com/office/drawing/2014/main" xmlns="" id="{B7412372-EDC3-96C8-4D4E-B3372995D5AA}"/>
                </a:ext>
              </a:extLst>
            </p:cNvPr>
            <p:cNvGrpSpPr/>
            <p:nvPr/>
          </p:nvGrpSpPr>
          <p:grpSpPr>
            <a:xfrm>
              <a:off x="1223010" y="1989295"/>
              <a:ext cx="8926830" cy="2157625"/>
              <a:chOff x="476250" y="1652375"/>
              <a:chExt cx="11240250" cy="3556703"/>
            </a:xfrm>
          </p:grpSpPr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xmlns="" id="{767F729B-3DD9-4575-08AE-2C682DC9678A}"/>
                  </a:ext>
                </a:extLst>
              </p:cNvPr>
              <p:cNvSpPr/>
              <p:nvPr/>
            </p:nvSpPr>
            <p:spPr>
              <a:xfrm>
                <a:off x="476250" y="1652375"/>
                <a:ext cx="11240250" cy="3556703"/>
              </a:xfrm>
              <a:custGeom>
                <a:avLst/>
                <a:gdLst>
                  <a:gd name="connsiteX0" fmla="*/ 11167110 w 11240250"/>
                  <a:gd name="connsiteY0" fmla="*/ 1612794 h 3556703"/>
                  <a:gd name="connsiteX1" fmla="*/ 10983277 w 11240250"/>
                  <a:gd name="connsiteY1" fmla="*/ 684106 h 3556703"/>
                  <a:gd name="connsiteX2" fmla="*/ 10515600 w 11240250"/>
                  <a:gd name="connsiteY2" fmla="*/ 495511 h 3556703"/>
                  <a:gd name="connsiteX3" fmla="*/ 10381298 w 11240250"/>
                  <a:gd name="connsiteY3" fmla="*/ 505036 h 3556703"/>
                  <a:gd name="connsiteX4" fmla="*/ 10174605 w 11240250"/>
                  <a:gd name="connsiteY4" fmla="*/ 188806 h 3556703"/>
                  <a:gd name="connsiteX5" fmla="*/ 9706927 w 11240250"/>
                  <a:gd name="connsiteY5" fmla="*/ 211 h 3556703"/>
                  <a:gd name="connsiteX6" fmla="*/ 9137332 w 11240250"/>
                  <a:gd name="connsiteY6" fmla="*/ 216429 h 3556703"/>
                  <a:gd name="connsiteX7" fmla="*/ 8987790 w 11240250"/>
                  <a:gd name="connsiteY7" fmla="*/ 445981 h 3556703"/>
                  <a:gd name="connsiteX8" fmla="*/ 8804910 w 11240250"/>
                  <a:gd name="connsiteY8" fmla="*/ 188806 h 3556703"/>
                  <a:gd name="connsiteX9" fmla="*/ 8337233 w 11240250"/>
                  <a:gd name="connsiteY9" fmla="*/ 211 h 3556703"/>
                  <a:gd name="connsiteX10" fmla="*/ 7767638 w 11240250"/>
                  <a:gd name="connsiteY10" fmla="*/ 216429 h 3556703"/>
                  <a:gd name="connsiteX11" fmla="*/ 7618095 w 11240250"/>
                  <a:gd name="connsiteY11" fmla="*/ 445981 h 3556703"/>
                  <a:gd name="connsiteX12" fmla="*/ 7435215 w 11240250"/>
                  <a:gd name="connsiteY12" fmla="*/ 188806 h 3556703"/>
                  <a:gd name="connsiteX13" fmla="*/ 6968490 w 11240250"/>
                  <a:gd name="connsiteY13" fmla="*/ 211 h 3556703"/>
                  <a:gd name="connsiteX14" fmla="*/ 6398895 w 11240250"/>
                  <a:gd name="connsiteY14" fmla="*/ 216429 h 3556703"/>
                  <a:gd name="connsiteX15" fmla="*/ 6249353 w 11240250"/>
                  <a:gd name="connsiteY15" fmla="*/ 445981 h 3556703"/>
                  <a:gd name="connsiteX16" fmla="*/ 6066473 w 11240250"/>
                  <a:gd name="connsiteY16" fmla="*/ 188806 h 3556703"/>
                  <a:gd name="connsiteX17" fmla="*/ 5598795 w 11240250"/>
                  <a:gd name="connsiteY17" fmla="*/ 211 h 3556703"/>
                  <a:gd name="connsiteX18" fmla="*/ 5029200 w 11240250"/>
                  <a:gd name="connsiteY18" fmla="*/ 216429 h 3556703"/>
                  <a:gd name="connsiteX19" fmla="*/ 4863465 w 11240250"/>
                  <a:gd name="connsiteY19" fmla="*/ 486939 h 3556703"/>
                  <a:gd name="connsiteX20" fmla="*/ 4664393 w 11240250"/>
                  <a:gd name="connsiteY20" fmla="*/ 188806 h 3556703"/>
                  <a:gd name="connsiteX21" fmla="*/ 4196715 w 11240250"/>
                  <a:gd name="connsiteY21" fmla="*/ 211 h 3556703"/>
                  <a:gd name="connsiteX22" fmla="*/ 3627120 w 11240250"/>
                  <a:gd name="connsiteY22" fmla="*/ 216429 h 3556703"/>
                  <a:gd name="connsiteX23" fmla="*/ 3477578 w 11240250"/>
                  <a:gd name="connsiteY23" fmla="*/ 445981 h 3556703"/>
                  <a:gd name="connsiteX24" fmla="*/ 3294698 w 11240250"/>
                  <a:gd name="connsiteY24" fmla="*/ 188806 h 3556703"/>
                  <a:gd name="connsiteX25" fmla="*/ 2827020 w 11240250"/>
                  <a:gd name="connsiteY25" fmla="*/ 211 h 3556703"/>
                  <a:gd name="connsiteX26" fmla="*/ 2257425 w 11240250"/>
                  <a:gd name="connsiteY26" fmla="*/ 216429 h 3556703"/>
                  <a:gd name="connsiteX27" fmla="*/ 2116455 w 11240250"/>
                  <a:gd name="connsiteY27" fmla="*/ 427884 h 3556703"/>
                  <a:gd name="connsiteX28" fmla="*/ 1942148 w 11240250"/>
                  <a:gd name="connsiteY28" fmla="*/ 188806 h 3556703"/>
                  <a:gd name="connsiteX29" fmla="*/ 1474470 w 11240250"/>
                  <a:gd name="connsiteY29" fmla="*/ 211 h 3556703"/>
                  <a:gd name="connsiteX30" fmla="*/ 904875 w 11240250"/>
                  <a:gd name="connsiteY30" fmla="*/ 216429 h 3556703"/>
                  <a:gd name="connsiteX31" fmla="*/ 684848 w 11240250"/>
                  <a:gd name="connsiteY31" fmla="*/ 782214 h 3556703"/>
                  <a:gd name="connsiteX32" fmla="*/ 220028 w 11240250"/>
                  <a:gd name="connsiteY32" fmla="*/ 991764 h 3556703"/>
                  <a:gd name="connsiteX33" fmla="*/ 0 w 11240250"/>
                  <a:gd name="connsiteY33" fmla="*/ 1578504 h 3556703"/>
                  <a:gd name="connsiteX34" fmla="*/ 588645 w 11240250"/>
                  <a:gd name="connsiteY34" fmla="*/ 2307166 h 3556703"/>
                  <a:gd name="connsiteX35" fmla="*/ 536258 w 11240250"/>
                  <a:gd name="connsiteY35" fmla="*/ 2618634 h 3556703"/>
                  <a:gd name="connsiteX36" fmla="*/ 1136333 w 11240250"/>
                  <a:gd name="connsiteY36" fmla="*/ 3349201 h 3556703"/>
                  <a:gd name="connsiteX37" fmla="*/ 1909763 w 11240250"/>
                  <a:gd name="connsiteY37" fmla="*/ 3046306 h 3556703"/>
                  <a:gd name="connsiteX38" fmla="*/ 2406015 w 11240250"/>
                  <a:gd name="connsiteY38" fmla="*/ 3415876 h 3556703"/>
                  <a:gd name="connsiteX39" fmla="*/ 3195638 w 11240250"/>
                  <a:gd name="connsiteY39" fmla="*/ 3090121 h 3556703"/>
                  <a:gd name="connsiteX40" fmla="*/ 3733800 w 11240250"/>
                  <a:gd name="connsiteY40" fmla="*/ 3539701 h 3556703"/>
                  <a:gd name="connsiteX41" fmla="*/ 4575810 w 11240250"/>
                  <a:gd name="connsiteY41" fmla="*/ 3123459 h 3556703"/>
                  <a:gd name="connsiteX42" fmla="*/ 4630103 w 11240250"/>
                  <a:gd name="connsiteY42" fmla="*/ 2965344 h 3556703"/>
                  <a:gd name="connsiteX43" fmla="*/ 5211128 w 11240250"/>
                  <a:gd name="connsiteY43" fmla="*/ 3539701 h 3556703"/>
                  <a:gd name="connsiteX44" fmla="*/ 6046470 w 11240250"/>
                  <a:gd name="connsiteY44" fmla="*/ 3135841 h 3556703"/>
                  <a:gd name="connsiteX45" fmla="*/ 6481763 w 11240250"/>
                  <a:gd name="connsiteY45" fmla="*/ 3415876 h 3556703"/>
                  <a:gd name="connsiteX46" fmla="*/ 7323773 w 11240250"/>
                  <a:gd name="connsiteY46" fmla="*/ 2999634 h 3556703"/>
                  <a:gd name="connsiteX47" fmla="*/ 7359015 w 11240250"/>
                  <a:gd name="connsiteY47" fmla="*/ 2912004 h 3556703"/>
                  <a:gd name="connsiteX48" fmla="*/ 7950518 w 11240250"/>
                  <a:gd name="connsiteY48" fmla="*/ 3540654 h 3556703"/>
                  <a:gd name="connsiteX49" fmla="*/ 8792527 w 11240250"/>
                  <a:gd name="connsiteY49" fmla="*/ 3124411 h 3556703"/>
                  <a:gd name="connsiteX50" fmla="*/ 8794432 w 11240250"/>
                  <a:gd name="connsiteY50" fmla="*/ 3119649 h 3556703"/>
                  <a:gd name="connsiteX51" fmla="*/ 9187815 w 11240250"/>
                  <a:gd name="connsiteY51" fmla="*/ 3351106 h 3556703"/>
                  <a:gd name="connsiteX52" fmla="*/ 10023158 w 11240250"/>
                  <a:gd name="connsiteY52" fmla="*/ 2948199 h 3556703"/>
                  <a:gd name="connsiteX53" fmla="*/ 10326052 w 11240250"/>
                  <a:gd name="connsiteY53" fmla="*/ 3095836 h 3556703"/>
                  <a:gd name="connsiteX54" fmla="*/ 11168062 w 11240250"/>
                  <a:gd name="connsiteY54" fmla="*/ 2679594 h 3556703"/>
                  <a:gd name="connsiteX55" fmla="*/ 11036617 w 11240250"/>
                  <a:gd name="connsiteY55" fmla="*/ 1804246 h 3556703"/>
                  <a:gd name="connsiteX56" fmla="*/ 11167110 w 11240250"/>
                  <a:gd name="connsiteY56" fmla="*/ 1612794 h 355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1240250" h="3556703">
                    <a:moveTo>
                      <a:pt x="11167110" y="1612794"/>
                    </a:moveTo>
                    <a:cubicBezTo>
                      <a:pt x="11312842" y="1307994"/>
                      <a:pt x="11230927" y="913659"/>
                      <a:pt x="10983277" y="684106"/>
                    </a:cubicBezTo>
                    <a:cubicBezTo>
                      <a:pt x="10856595" y="566949"/>
                      <a:pt x="10688002" y="490749"/>
                      <a:pt x="10515600" y="495511"/>
                    </a:cubicBezTo>
                    <a:cubicBezTo>
                      <a:pt x="10472738" y="496464"/>
                      <a:pt x="10427970" y="499321"/>
                      <a:pt x="10381298" y="505036"/>
                    </a:cubicBezTo>
                    <a:cubicBezTo>
                      <a:pt x="10338435" y="385021"/>
                      <a:pt x="10268902" y="275484"/>
                      <a:pt x="10174605" y="188806"/>
                    </a:cubicBezTo>
                    <a:cubicBezTo>
                      <a:pt x="10047923" y="71649"/>
                      <a:pt x="9879330" y="-4551"/>
                      <a:pt x="9706927" y="211"/>
                    </a:cubicBezTo>
                    <a:cubicBezTo>
                      <a:pt x="9534525" y="4974"/>
                      <a:pt x="9324023" y="29739"/>
                      <a:pt x="9137332" y="216429"/>
                    </a:cubicBezTo>
                    <a:cubicBezTo>
                      <a:pt x="9083993" y="269769"/>
                      <a:pt x="9029700" y="346921"/>
                      <a:pt x="8987790" y="445981"/>
                    </a:cubicBezTo>
                    <a:cubicBezTo>
                      <a:pt x="8944927" y="348826"/>
                      <a:pt x="8883015" y="261196"/>
                      <a:pt x="8804910" y="188806"/>
                    </a:cubicBezTo>
                    <a:cubicBezTo>
                      <a:pt x="8678227" y="71649"/>
                      <a:pt x="8509635" y="-4551"/>
                      <a:pt x="8337233" y="211"/>
                    </a:cubicBezTo>
                    <a:cubicBezTo>
                      <a:pt x="8164830" y="4974"/>
                      <a:pt x="7954328" y="29739"/>
                      <a:pt x="7767638" y="216429"/>
                    </a:cubicBezTo>
                    <a:cubicBezTo>
                      <a:pt x="7714298" y="269769"/>
                      <a:pt x="7660005" y="346921"/>
                      <a:pt x="7618095" y="445981"/>
                    </a:cubicBezTo>
                    <a:cubicBezTo>
                      <a:pt x="7575233" y="348826"/>
                      <a:pt x="7513320" y="261196"/>
                      <a:pt x="7435215" y="188806"/>
                    </a:cubicBezTo>
                    <a:cubicBezTo>
                      <a:pt x="7309485" y="71649"/>
                      <a:pt x="7140893" y="-4551"/>
                      <a:pt x="6968490" y="211"/>
                    </a:cubicBezTo>
                    <a:cubicBezTo>
                      <a:pt x="6796088" y="4974"/>
                      <a:pt x="6585585" y="29739"/>
                      <a:pt x="6398895" y="216429"/>
                    </a:cubicBezTo>
                    <a:cubicBezTo>
                      <a:pt x="6345555" y="269769"/>
                      <a:pt x="6291263" y="346921"/>
                      <a:pt x="6249353" y="445981"/>
                    </a:cubicBezTo>
                    <a:cubicBezTo>
                      <a:pt x="6206490" y="348826"/>
                      <a:pt x="6144578" y="261196"/>
                      <a:pt x="6066473" y="188806"/>
                    </a:cubicBezTo>
                    <a:cubicBezTo>
                      <a:pt x="5939790" y="71649"/>
                      <a:pt x="5771198" y="-4551"/>
                      <a:pt x="5598795" y="211"/>
                    </a:cubicBezTo>
                    <a:cubicBezTo>
                      <a:pt x="5426393" y="4974"/>
                      <a:pt x="5215890" y="29739"/>
                      <a:pt x="5029200" y="216429"/>
                    </a:cubicBezTo>
                    <a:cubicBezTo>
                      <a:pt x="4969193" y="276436"/>
                      <a:pt x="4906328" y="368829"/>
                      <a:pt x="4863465" y="486939"/>
                    </a:cubicBezTo>
                    <a:cubicBezTo>
                      <a:pt x="4819650" y="374544"/>
                      <a:pt x="4752975" y="270721"/>
                      <a:pt x="4664393" y="188806"/>
                    </a:cubicBezTo>
                    <a:cubicBezTo>
                      <a:pt x="4537710" y="71649"/>
                      <a:pt x="4369118" y="-4551"/>
                      <a:pt x="4196715" y="211"/>
                    </a:cubicBezTo>
                    <a:cubicBezTo>
                      <a:pt x="4024313" y="4974"/>
                      <a:pt x="3813810" y="29739"/>
                      <a:pt x="3627120" y="216429"/>
                    </a:cubicBezTo>
                    <a:cubicBezTo>
                      <a:pt x="3573780" y="269769"/>
                      <a:pt x="3519488" y="346921"/>
                      <a:pt x="3477578" y="445981"/>
                    </a:cubicBezTo>
                    <a:cubicBezTo>
                      <a:pt x="3434715" y="348826"/>
                      <a:pt x="3372803" y="261196"/>
                      <a:pt x="3294698" y="188806"/>
                    </a:cubicBezTo>
                    <a:cubicBezTo>
                      <a:pt x="3168015" y="71649"/>
                      <a:pt x="2999423" y="-4551"/>
                      <a:pt x="2827020" y="211"/>
                    </a:cubicBezTo>
                    <a:cubicBezTo>
                      <a:pt x="2654618" y="4974"/>
                      <a:pt x="2444115" y="29739"/>
                      <a:pt x="2257425" y="216429"/>
                    </a:cubicBezTo>
                    <a:cubicBezTo>
                      <a:pt x="2207895" y="265959"/>
                      <a:pt x="2156460" y="337396"/>
                      <a:pt x="2116455" y="427884"/>
                    </a:cubicBezTo>
                    <a:cubicBezTo>
                      <a:pt x="2073593" y="338349"/>
                      <a:pt x="2015490" y="256434"/>
                      <a:pt x="1942148" y="188806"/>
                    </a:cubicBezTo>
                    <a:cubicBezTo>
                      <a:pt x="1815465" y="71649"/>
                      <a:pt x="1646873" y="-4551"/>
                      <a:pt x="1474470" y="211"/>
                    </a:cubicBezTo>
                    <a:cubicBezTo>
                      <a:pt x="1302068" y="5926"/>
                      <a:pt x="1091565" y="29739"/>
                      <a:pt x="904875" y="216429"/>
                    </a:cubicBezTo>
                    <a:cubicBezTo>
                      <a:pt x="801053" y="321204"/>
                      <a:pt x="690563" y="519324"/>
                      <a:pt x="684848" y="782214"/>
                    </a:cubicBezTo>
                    <a:cubicBezTo>
                      <a:pt x="536258" y="796501"/>
                      <a:pt x="370523" y="842221"/>
                      <a:pt x="220028" y="991764"/>
                    </a:cubicBezTo>
                    <a:cubicBezTo>
                      <a:pt x="113348" y="1099396"/>
                      <a:pt x="0" y="1305136"/>
                      <a:pt x="0" y="1578504"/>
                    </a:cubicBezTo>
                    <a:cubicBezTo>
                      <a:pt x="0" y="1914736"/>
                      <a:pt x="263843" y="2229061"/>
                      <a:pt x="588645" y="2307166"/>
                    </a:cubicBezTo>
                    <a:cubicBezTo>
                      <a:pt x="556260" y="2396701"/>
                      <a:pt x="536258" y="2501476"/>
                      <a:pt x="536258" y="2618634"/>
                    </a:cubicBezTo>
                    <a:cubicBezTo>
                      <a:pt x="536258" y="2958676"/>
                      <a:pt x="805815" y="3275859"/>
                      <a:pt x="1136333" y="3349201"/>
                    </a:cubicBezTo>
                    <a:cubicBezTo>
                      <a:pt x="1423035" y="3413019"/>
                      <a:pt x="1737360" y="3281574"/>
                      <a:pt x="1909763" y="3046306"/>
                    </a:cubicBezTo>
                    <a:cubicBezTo>
                      <a:pt x="2017395" y="3228234"/>
                      <a:pt x="2200275" y="3369204"/>
                      <a:pt x="2406015" y="3415876"/>
                    </a:cubicBezTo>
                    <a:cubicBezTo>
                      <a:pt x="2702243" y="3481599"/>
                      <a:pt x="3027045" y="3339676"/>
                      <a:pt x="3195638" y="3090121"/>
                    </a:cubicBezTo>
                    <a:cubicBezTo>
                      <a:pt x="3293745" y="3311101"/>
                      <a:pt x="3498533" y="3487314"/>
                      <a:pt x="3733800" y="3539701"/>
                    </a:cubicBezTo>
                    <a:cubicBezTo>
                      <a:pt x="4063365" y="3613044"/>
                      <a:pt x="4430078" y="3428259"/>
                      <a:pt x="4575810" y="3123459"/>
                    </a:cubicBezTo>
                    <a:cubicBezTo>
                      <a:pt x="4599623" y="3072976"/>
                      <a:pt x="4617720" y="3019636"/>
                      <a:pt x="4630103" y="2965344"/>
                    </a:cubicBezTo>
                    <a:cubicBezTo>
                      <a:pt x="4696778" y="3241569"/>
                      <a:pt x="4932045" y="3477789"/>
                      <a:pt x="5211128" y="3539701"/>
                    </a:cubicBezTo>
                    <a:cubicBezTo>
                      <a:pt x="5535930" y="3612091"/>
                      <a:pt x="5896928" y="3433021"/>
                      <a:pt x="6046470" y="3135841"/>
                    </a:cubicBezTo>
                    <a:cubicBezTo>
                      <a:pt x="6156008" y="3273954"/>
                      <a:pt x="6310313" y="3377776"/>
                      <a:pt x="6481763" y="3415876"/>
                    </a:cubicBezTo>
                    <a:cubicBezTo>
                      <a:pt x="6811328" y="3489219"/>
                      <a:pt x="7178040" y="3304434"/>
                      <a:pt x="7323773" y="2999634"/>
                    </a:cubicBezTo>
                    <a:cubicBezTo>
                      <a:pt x="7337108" y="2971059"/>
                      <a:pt x="7349490" y="2941531"/>
                      <a:pt x="7359015" y="2912004"/>
                    </a:cubicBezTo>
                    <a:cubicBezTo>
                      <a:pt x="7406640" y="3211089"/>
                      <a:pt x="7654290" y="3473979"/>
                      <a:pt x="7950518" y="3540654"/>
                    </a:cubicBezTo>
                    <a:cubicBezTo>
                      <a:pt x="8280083" y="3613996"/>
                      <a:pt x="8646795" y="3429211"/>
                      <a:pt x="8792527" y="3124411"/>
                    </a:cubicBezTo>
                    <a:cubicBezTo>
                      <a:pt x="8793480" y="3122506"/>
                      <a:pt x="8793480" y="3121554"/>
                      <a:pt x="8794432" y="3119649"/>
                    </a:cubicBezTo>
                    <a:cubicBezTo>
                      <a:pt x="8900160" y="3232996"/>
                      <a:pt x="9037320" y="3317769"/>
                      <a:pt x="9187815" y="3351106"/>
                    </a:cubicBezTo>
                    <a:cubicBezTo>
                      <a:pt x="9512618" y="3423496"/>
                      <a:pt x="9872662" y="3244426"/>
                      <a:pt x="10023158" y="2948199"/>
                    </a:cubicBezTo>
                    <a:cubicBezTo>
                      <a:pt x="10112692" y="3019636"/>
                      <a:pt x="10215562" y="3071071"/>
                      <a:pt x="10326052" y="3095836"/>
                    </a:cubicBezTo>
                    <a:cubicBezTo>
                      <a:pt x="10655617" y="3169179"/>
                      <a:pt x="11022330" y="2984394"/>
                      <a:pt x="11168062" y="2679594"/>
                    </a:cubicBezTo>
                    <a:cubicBezTo>
                      <a:pt x="11303317" y="2397654"/>
                      <a:pt x="11242358" y="2038561"/>
                      <a:pt x="11036617" y="1804246"/>
                    </a:cubicBezTo>
                    <a:cubicBezTo>
                      <a:pt x="11089005" y="1746144"/>
                      <a:pt x="11133773" y="1682326"/>
                      <a:pt x="11167110" y="1612794"/>
                    </a:cubicBezTo>
                    <a:close/>
                  </a:path>
                </a:pathLst>
              </a:custGeom>
              <a:solidFill>
                <a:srgbClr val="FACF7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xmlns="" id="{6F6D8FF2-BCD0-D439-840C-2FC37A2E4E21}"/>
                  </a:ext>
                </a:extLst>
              </p:cNvPr>
              <p:cNvSpPr/>
              <p:nvPr/>
            </p:nvSpPr>
            <p:spPr>
              <a:xfrm>
                <a:off x="1840192" y="2483166"/>
                <a:ext cx="8831617" cy="1887854"/>
              </a:xfrm>
              <a:custGeom>
                <a:avLst/>
                <a:gdLst>
                  <a:gd name="connsiteX0" fmla="*/ 2968980 w 8831617"/>
                  <a:gd name="connsiteY0" fmla="*/ 1887855 h 1887854"/>
                  <a:gd name="connsiteX1" fmla="*/ 360083 w 8831617"/>
                  <a:gd name="connsiteY1" fmla="*/ 1830705 h 1887854"/>
                  <a:gd name="connsiteX2" fmla="*/ 14325 w 8831617"/>
                  <a:gd name="connsiteY2" fmla="*/ 1457325 h 1887854"/>
                  <a:gd name="connsiteX3" fmla="*/ 37 w 8831617"/>
                  <a:gd name="connsiteY3" fmla="*/ 456248 h 1887854"/>
                  <a:gd name="connsiteX4" fmla="*/ 359130 w 8831617"/>
                  <a:gd name="connsiteY4" fmla="*/ 71438 h 1887854"/>
                  <a:gd name="connsiteX5" fmla="*/ 1753590 w 8831617"/>
                  <a:gd name="connsiteY5" fmla="*/ 36195 h 1887854"/>
                  <a:gd name="connsiteX6" fmla="*/ 6023648 w 8831617"/>
                  <a:gd name="connsiteY6" fmla="*/ 0 h 1887854"/>
                  <a:gd name="connsiteX7" fmla="*/ 8478240 w 8831617"/>
                  <a:gd name="connsiteY7" fmla="*/ 24765 h 1887854"/>
                  <a:gd name="connsiteX8" fmla="*/ 8831618 w 8831617"/>
                  <a:gd name="connsiteY8" fmla="*/ 404813 h 1887854"/>
                  <a:gd name="connsiteX9" fmla="*/ 8829712 w 8831617"/>
                  <a:gd name="connsiteY9" fmla="*/ 1470660 h 1887854"/>
                  <a:gd name="connsiteX10" fmla="*/ 8473478 w 8831617"/>
                  <a:gd name="connsiteY10" fmla="*/ 1848802 h 1887854"/>
                  <a:gd name="connsiteX11" fmla="*/ 2968980 w 8831617"/>
                  <a:gd name="connsiteY11" fmla="*/ 1887855 h 18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31617" h="1887854">
                    <a:moveTo>
                      <a:pt x="2968980" y="1887855"/>
                    </a:moveTo>
                    <a:cubicBezTo>
                      <a:pt x="954442" y="1887855"/>
                      <a:pt x="1242098" y="1868805"/>
                      <a:pt x="360083" y="1830705"/>
                    </a:cubicBezTo>
                    <a:cubicBezTo>
                      <a:pt x="168630" y="1822133"/>
                      <a:pt x="17182" y="1658302"/>
                      <a:pt x="14325" y="1457325"/>
                    </a:cubicBezTo>
                    <a:lnTo>
                      <a:pt x="37" y="456248"/>
                    </a:lnTo>
                    <a:cubicBezTo>
                      <a:pt x="-2820" y="244793"/>
                      <a:pt x="158153" y="72390"/>
                      <a:pt x="359130" y="71438"/>
                    </a:cubicBezTo>
                    <a:cubicBezTo>
                      <a:pt x="1161135" y="67628"/>
                      <a:pt x="523912" y="51435"/>
                      <a:pt x="1753590" y="36195"/>
                    </a:cubicBezTo>
                    <a:cubicBezTo>
                      <a:pt x="3171863" y="18098"/>
                      <a:pt x="4638713" y="0"/>
                      <a:pt x="6023648" y="0"/>
                    </a:cubicBezTo>
                    <a:cubicBezTo>
                      <a:pt x="6934238" y="0"/>
                      <a:pt x="7745768" y="7620"/>
                      <a:pt x="8478240" y="24765"/>
                    </a:cubicBezTo>
                    <a:cubicBezTo>
                      <a:pt x="8674455" y="29528"/>
                      <a:pt x="8831618" y="198120"/>
                      <a:pt x="8831618" y="404813"/>
                    </a:cubicBezTo>
                    <a:cubicBezTo>
                      <a:pt x="8830665" y="743903"/>
                      <a:pt x="8829712" y="1130618"/>
                      <a:pt x="8829712" y="1470660"/>
                    </a:cubicBezTo>
                    <a:cubicBezTo>
                      <a:pt x="8829712" y="1678305"/>
                      <a:pt x="8670645" y="1846898"/>
                      <a:pt x="8473478" y="1848802"/>
                    </a:cubicBezTo>
                    <a:cubicBezTo>
                      <a:pt x="7335240" y="1864043"/>
                      <a:pt x="5195925" y="1887855"/>
                      <a:pt x="2968980" y="18878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FFBBBC47-A646-284B-DEFB-3F078706A073}"/>
                </a:ext>
              </a:extLst>
            </p:cNvPr>
            <p:cNvSpPr txBox="1"/>
            <p:nvPr/>
          </p:nvSpPr>
          <p:spPr>
            <a:xfrm>
              <a:off x="2673180" y="2761362"/>
              <a:ext cx="6043705" cy="738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619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641FFC6-F0D5-878A-5C68-CEA639BD6903}"/>
              </a:ext>
            </a:extLst>
          </p:cNvPr>
          <p:cNvSpPr txBox="1"/>
          <p:nvPr/>
        </p:nvSpPr>
        <p:spPr>
          <a:xfrm>
            <a:off x="2905020" y="197346"/>
            <a:ext cx="63819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rgbClr val="FACF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Chúc</a:t>
            </a:r>
            <a:r>
              <a:rPr lang="en-US" sz="13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3800" dirty="0" err="1">
                <a:solidFill>
                  <a:srgbClr val="FA79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sz="13800" dirty="0">
                <a:solidFill>
                  <a:srgbClr val="FA79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3800" dirty="0" err="1">
                <a:solidFill>
                  <a:srgbClr val="FA79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sz="13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3800" dirty="0" err="1">
                <a:solidFill>
                  <a:srgbClr val="8BAE9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lang="en-US" sz="13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3800" dirty="0" err="1">
                <a:solidFill>
                  <a:srgbClr val="79C8F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tốt</a:t>
            </a:r>
            <a:r>
              <a:rPr lang="en-US" sz="13800" dirty="0">
                <a:solidFill>
                  <a:srgbClr val="79C8F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13800" dirty="0">
              <a:solidFill>
                <a:srgbClr val="79C8F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6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1D4881E-885E-D9FC-F71D-3662F276AFCE}"/>
              </a:ext>
            </a:extLst>
          </p:cNvPr>
          <p:cNvSpPr txBox="1"/>
          <p:nvPr/>
        </p:nvSpPr>
        <p:spPr>
          <a:xfrm>
            <a:off x="2905020" y="828288"/>
            <a:ext cx="63819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solidFill>
                  <a:srgbClr val="FACF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Khởi</a:t>
            </a:r>
            <a:r>
              <a:rPr lang="en-US" sz="16600" dirty="0">
                <a:solidFill>
                  <a:srgbClr val="FACF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6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6600" dirty="0" err="1">
                <a:solidFill>
                  <a:srgbClr val="FA7979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endParaRPr lang="vi-VN" sz="16600" dirty="0">
              <a:solidFill>
                <a:srgbClr val="79C8F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509575-6E2D-2D4A-365F-454B345F3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35ED7E1B-BF3D-419D-9BE1-76E92BA11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96" y="1515291"/>
            <a:ext cx="9916808" cy="4859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2FF9F9-CA0F-66AB-D5A0-E488341C4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99" y="249001"/>
            <a:ext cx="8425402" cy="1146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557E37-7A11-81E0-416A-D73E30CB252E}"/>
              </a:ext>
            </a:extLst>
          </p:cNvPr>
          <p:cNvSpPr txBox="1"/>
          <p:nvPr/>
        </p:nvSpPr>
        <p:spPr>
          <a:xfrm>
            <a:off x="2889351" y="4445850"/>
            <a:ext cx="7778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DABF13-3866-7D44-3376-59B948318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71" y="2484455"/>
            <a:ext cx="851969" cy="85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C7DB07CF-9A30-0EEA-2CCA-3CC33F32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71" y="4258610"/>
            <a:ext cx="841694" cy="8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4950E4-2111-5E1F-B96A-C381DAED7B9D}"/>
              </a:ext>
            </a:extLst>
          </p:cNvPr>
          <p:cNvSpPr txBox="1"/>
          <p:nvPr/>
        </p:nvSpPr>
        <p:spPr>
          <a:xfrm>
            <a:off x="2791973" y="2246668"/>
            <a:ext cx="7778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471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1D4881E-885E-D9FC-F71D-3662F276AFCE}"/>
              </a:ext>
            </a:extLst>
          </p:cNvPr>
          <p:cNvSpPr txBox="1"/>
          <p:nvPr/>
        </p:nvSpPr>
        <p:spPr>
          <a:xfrm>
            <a:off x="2905020" y="828288"/>
            <a:ext cx="63819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solidFill>
                  <a:srgbClr val="8BAE9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Khám</a:t>
            </a:r>
            <a:r>
              <a:rPr lang="en-US" sz="16600" dirty="0">
                <a:solidFill>
                  <a:srgbClr val="8BAE9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</a:t>
            </a:r>
            <a:r>
              <a:rPr lang="en-US" sz="16600" dirty="0" err="1">
                <a:solidFill>
                  <a:srgbClr val="79C8F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phá</a:t>
            </a:r>
            <a:endParaRPr lang="vi-VN" sz="16600" dirty="0">
              <a:solidFill>
                <a:srgbClr val="79C8F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BCE18DFB-2BBD-39FA-1C7D-D061B2C5837C}"/>
              </a:ext>
            </a:extLst>
          </p:cNvPr>
          <p:cNvGrpSpPr/>
          <p:nvPr/>
        </p:nvGrpSpPr>
        <p:grpSpPr>
          <a:xfrm>
            <a:off x="422089" y="2424896"/>
            <a:ext cx="8665582" cy="2436663"/>
            <a:chOff x="1763209" y="1620455"/>
            <a:chExt cx="8665582" cy="2436663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xmlns="" id="{5362EAAA-5719-63A7-99D1-8D9F95FA15BF}"/>
                </a:ext>
              </a:extLst>
            </p:cNvPr>
            <p:cNvSpPr/>
            <p:nvPr/>
          </p:nvSpPr>
          <p:spPr>
            <a:xfrm>
              <a:off x="1763209" y="1620455"/>
              <a:ext cx="8665582" cy="2436663"/>
            </a:xfrm>
            <a:prstGeom prst="wedgeRoundRectCallout">
              <a:avLst>
                <a:gd name="adj1" fmla="val 31667"/>
                <a:gd name="adj2" fmla="val 80952"/>
                <a:gd name="adj3" fmla="val 16667"/>
              </a:avLst>
            </a:prstGeom>
            <a:solidFill>
              <a:srgbClr val="FEDADA"/>
            </a:solidFill>
            <a:ln w="28575">
              <a:solidFill>
                <a:srgbClr val="FA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6A779144-A022-72A7-53EB-384A228F04B2}"/>
                </a:ext>
              </a:extLst>
            </p:cNvPr>
            <p:cNvSpPr txBox="1"/>
            <p:nvPr/>
          </p:nvSpPr>
          <p:spPr>
            <a:xfrm>
              <a:off x="1851950" y="1870532"/>
              <a:ext cx="85768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những hình ảnh về các bạn nhỏ có hoàn cảnh khó khăn.</a:t>
              </a:r>
              <a:endParaRPr lang="vi-VN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Đồ họa 13">
            <a:extLst>
              <a:ext uri="{FF2B5EF4-FFF2-40B4-BE49-F238E27FC236}">
                <a16:creationId xmlns:a16="http://schemas.microsoft.com/office/drawing/2014/main" xmlns="" id="{B06760B7-A43E-F2A3-E32F-6D5692770792}"/>
              </a:ext>
            </a:extLst>
          </p:cNvPr>
          <p:cNvGrpSpPr/>
          <p:nvPr/>
        </p:nvGrpSpPr>
        <p:grpSpPr>
          <a:xfrm flipH="1">
            <a:off x="9251583" y="1162909"/>
            <a:ext cx="2617795" cy="5496472"/>
            <a:chOff x="8749091" y="1162909"/>
            <a:chExt cx="2617795" cy="5496472"/>
          </a:xfrm>
        </p:grpSpPr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xmlns="" id="{2D792A32-6580-DBC5-C042-9B5BF34E7EB8}"/>
                </a:ext>
              </a:extLst>
            </p:cNvPr>
            <p:cNvSpPr/>
            <p:nvPr/>
          </p:nvSpPr>
          <p:spPr>
            <a:xfrm>
              <a:off x="9369954" y="6378095"/>
              <a:ext cx="1996932" cy="281286"/>
            </a:xfrm>
            <a:custGeom>
              <a:avLst/>
              <a:gdLst>
                <a:gd name="connsiteX0" fmla="*/ 0 w 1996932"/>
                <a:gd name="connsiteY0" fmla="*/ 140643 h 281286"/>
                <a:gd name="connsiteX1" fmla="*/ 998466 w 1996932"/>
                <a:gd name="connsiteY1" fmla="*/ 281286 h 281286"/>
                <a:gd name="connsiteX2" fmla="*/ 1996932 w 1996932"/>
                <a:gd name="connsiteY2" fmla="*/ 140643 h 281286"/>
                <a:gd name="connsiteX3" fmla="*/ 998466 w 1996932"/>
                <a:gd name="connsiteY3" fmla="*/ 0 h 281286"/>
                <a:gd name="connsiteX4" fmla="*/ 0 w 1996932"/>
                <a:gd name="connsiteY4" fmla="*/ 140643 h 281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6932" h="281286">
                  <a:moveTo>
                    <a:pt x="0" y="140643"/>
                  </a:moveTo>
                  <a:cubicBezTo>
                    <a:pt x="0" y="218446"/>
                    <a:pt x="446866" y="281286"/>
                    <a:pt x="998466" y="281286"/>
                  </a:cubicBezTo>
                  <a:cubicBezTo>
                    <a:pt x="1550066" y="281286"/>
                    <a:pt x="1996932" y="218446"/>
                    <a:pt x="1996932" y="140643"/>
                  </a:cubicBezTo>
                  <a:cubicBezTo>
                    <a:pt x="1996932" y="62840"/>
                    <a:pt x="1550066" y="0"/>
                    <a:pt x="998466" y="0"/>
                  </a:cubicBezTo>
                  <a:cubicBezTo>
                    <a:pt x="446866" y="0"/>
                    <a:pt x="0" y="62840"/>
                    <a:pt x="0" y="140643"/>
                  </a:cubicBezTo>
                  <a:close/>
                </a:path>
              </a:pathLst>
            </a:custGeom>
            <a:solidFill>
              <a:srgbClr val="000000">
                <a:alpha val="16000"/>
              </a:srgbClr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xmlns="" id="{D2022FA9-0AC1-DC56-CF7A-605D6915174A}"/>
                </a:ext>
              </a:extLst>
            </p:cNvPr>
            <p:cNvSpPr/>
            <p:nvPr/>
          </p:nvSpPr>
          <p:spPr>
            <a:xfrm>
              <a:off x="9937487" y="4874909"/>
              <a:ext cx="502751" cy="1513541"/>
            </a:xfrm>
            <a:custGeom>
              <a:avLst/>
              <a:gdLst>
                <a:gd name="connsiteX0" fmla="*/ 178574 w 502751"/>
                <a:gd name="connsiteY0" fmla="*/ 1503684 h 1513541"/>
                <a:gd name="connsiteX1" fmla="*/ 27 w 502751"/>
                <a:gd name="connsiteY1" fmla="*/ 1459297 h 1513541"/>
                <a:gd name="connsiteX2" fmla="*/ 104263 w 502751"/>
                <a:gd name="connsiteY2" fmla="*/ 0 h 1513541"/>
                <a:gd name="connsiteX3" fmla="*/ 502751 w 502751"/>
                <a:gd name="connsiteY3" fmla="*/ 72815 h 1513541"/>
                <a:gd name="connsiteX4" fmla="*/ 178574 w 502751"/>
                <a:gd name="connsiteY4" fmla="*/ 1503684 h 151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751" h="1513541">
                  <a:moveTo>
                    <a:pt x="178574" y="1503684"/>
                  </a:moveTo>
                  <a:cubicBezTo>
                    <a:pt x="168101" y="1533110"/>
                    <a:pt x="-2467" y="1490219"/>
                    <a:pt x="27" y="1459297"/>
                  </a:cubicBezTo>
                  <a:cubicBezTo>
                    <a:pt x="29951" y="1054823"/>
                    <a:pt x="95285" y="101243"/>
                    <a:pt x="104263" y="0"/>
                  </a:cubicBezTo>
                  <a:lnTo>
                    <a:pt x="502751" y="72815"/>
                  </a:lnTo>
                  <a:cubicBezTo>
                    <a:pt x="502751" y="72815"/>
                    <a:pt x="229445" y="1361545"/>
                    <a:pt x="178574" y="1503684"/>
                  </a:cubicBezTo>
                  <a:close/>
                </a:path>
              </a:pathLst>
            </a:custGeom>
            <a:solidFill>
              <a:srgbClr val="FFC19F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8" name="Đồ họa 13">
              <a:extLst>
                <a:ext uri="{FF2B5EF4-FFF2-40B4-BE49-F238E27FC236}">
                  <a16:creationId xmlns:a16="http://schemas.microsoft.com/office/drawing/2014/main" xmlns="" id="{C127C925-89D7-DE15-6B6F-7AED3E42219B}"/>
                </a:ext>
              </a:extLst>
            </p:cNvPr>
            <p:cNvGrpSpPr/>
            <p:nvPr/>
          </p:nvGrpSpPr>
          <p:grpSpPr>
            <a:xfrm>
              <a:off x="9457095" y="6017011"/>
              <a:ext cx="765196" cy="484538"/>
              <a:chOff x="9457095" y="6017011"/>
              <a:chExt cx="765196" cy="484538"/>
            </a:xfrm>
          </p:grpSpPr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xmlns="" id="{3F0B24F9-AEE7-6C28-810B-D5A857001DA7}"/>
                  </a:ext>
                </a:extLst>
              </p:cNvPr>
              <p:cNvSpPr/>
              <p:nvPr/>
            </p:nvSpPr>
            <p:spPr>
              <a:xfrm>
                <a:off x="9900020" y="6017011"/>
                <a:ext cx="322270" cy="331716"/>
              </a:xfrm>
              <a:custGeom>
                <a:avLst/>
                <a:gdLst>
                  <a:gd name="connsiteX0" fmla="*/ 267909 w 322270"/>
                  <a:gd name="connsiteY0" fmla="*/ 330661 h 331716"/>
                  <a:gd name="connsiteX1" fmla="*/ 1584 w 322270"/>
                  <a:gd name="connsiteY1" fmla="*/ 294253 h 331716"/>
                  <a:gd name="connsiteX2" fmla="*/ 1086 w 322270"/>
                  <a:gd name="connsiteY2" fmla="*/ 0 h 331716"/>
                  <a:gd name="connsiteX3" fmla="*/ 322271 w 322270"/>
                  <a:gd name="connsiteY3" fmla="*/ 38403 h 331716"/>
                  <a:gd name="connsiteX4" fmla="*/ 267909 w 322270"/>
                  <a:gd name="connsiteY4" fmla="*/ 330661 h 331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270" h="331716">
                    <a:moveTo>
                      <a:pt x="267909" y="330661"/>
                    </a:moveTo>
                    <a:cubicBezTo>
                      <a:pt x="266412" y="338142"/>
                      <a:pt x="2083" y="303729"/>
                      <a:pt x="1584" y="294253"/>
                    </a:cubicBezTo>
                    <a:cubicBezTo>
                      <a:pt x="-2405" y="214955"/>
                      <a:pt x="2582" y="34911"/>
                      <a:pt x="1086" y="0"/>
                    </a:cubicBezTo>
                    <a:lnTo>
                      <a:pt x="322271" y="38403"/>
                    </a:lnTo>
                    <a:cubicBezTo>
                      <a:pt x="306311" y="119198"/>
                      <a:pt x="278881" y="281785"/>
                      <a:pt x="267909" y="330661"/>
                    </a:cubicBezTo>
                    <a:close/>
                  </a:path>
                </a:pathLst>
              </a:custGeom>
              <a:solidFill>
                <a:srgbClr val="9DCECC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0" name="Đồ họa 13">
                <a:extLst>
                  <a:ext uri="{FF2B5EF4-FFF2-40B4-BE49-F238E27FC236}">
                    <a16:creationId xmlns:a16="http://schemas.microsoft.com/office/drawing/2014/main" xmlns="" id="{768A55C9-59C0-28DF-DD23-5949965CC076}"/>
                  </a:ext>
                </a:extLst>
              </p:cNvPr>
              <p:cNvGrpSpPr/>
              <p:nvPr/>
            </p:nvGrpSpPr>
            <p:grpSpPr>
              <a:xfrm>
                <a:off x="9457095" y="6181915"/>
                <a:ext cx="749956" cy="319634"/>
                <a:chOff x="9457095" y="6181915"/>
                <a:chExt cx="749956" cy="319634"/>
              </a:xfrm>
            </p:grpSpPr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xmlns="" id="{1C81C5BD-6124-75C4-6217-C04385A6922A}"/>
                    </a:ext>
                  </a:extLst>
                </p:cNvPr>
                <p:cNvSpPr/>
                <p:nvPr/>
              </p:nvSpPr>
              <p:spPr>
                <a:xfrm>
                  <a:off x="9457363" y="6181915"/>
                  <a:ext cx="749688" cy="319634"/>
                </a:xfrm>
                <a:custGeom>
                  <a:avLst/>
                  <a:gdLst>
                    <a:gd name="connsiteX0" fmla="*/ 342500 w 749688"/>
                    <a:gd name="connsiteY0" fmla="*/ 67506 h 319634"/>
                    <a:gd name="connsiteX1" fmla="*/ 364444 w 749688"/>
                    <a:gd name="connsiteY1" fmla="*/ 8656 h 319634"/>
                    <a:gd name="connsiteX2" fmla="*/ 515062 w 749688"/>
                    <a:gd name="connsiteY2" fmla="*/ 31597 h 319634"/>
                    <a:gd name="connsiteX3" fmla="*/ 514065 w 749688"/>
                    <a:gd name="connsiteY3" fmla="*/ 56036 h 319634"/>
                    <a:gd name="connsiteX4" fmla="*/ 593862 w 749688"/>
                    <a:gd name="connsiteY4" fmla="*/ 55038 h 319634"/>
                    <a:gd name="connsiteX5" fmla="*/ 748968 w 749688"/>
                    <a:gd name="connsiteY5" fmla="*/ 41572 h 319634"/>
                    <a:gd name="connsiteX6" fmla="*/ 748968 w 749688"/>
                    <a:gd name="connsiteY6" fmla="*/ 257025 h 319634"/>
                    <a:gd name="connsiteX7" fmla="*/ 3361 w 749688"/>
                    <a:gd name="connsiteY7" fmla="*/ 283957 h 319634"/>
                    <a:gd name="connsiteX8" fmla="*/ 342500 w 749688"/>
                    <a:gd name="connsiteY8" fmla="*/ 67506 h 3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688" h="319634">
                      <a:moveTo>
                        <a:pt x="342500" y="67506"/>
                      </a:moveTo>
                      <a:cubicBezTo>
                        <a:pt x="346989" y="50549"/>
                        <a:pt x="356963" y="28605"/>
                        <a:pt x="364444" y="8656"/>
                      </a:cubicBezTo>
                      <a:cubicBezTo>
                        <a:pt x="369930" y="-6306"/>
                        <a:pt x="514563" y="-3813"/>
                        <a:pt x="515062" y="31597"/>
                      </a:cubicBezTo>
                      <a:cubicBezTo>
                        <a:pt x="515062" y="40575"/>
                        <a:pt x="514563" y="48555"/>
                        <a:pt x="514065" y="56036"/>
                      </a:cubicBezTo>
                      <a:cubicBezTo>
                        <a:pt x="539001" y="56036"/>
                        <a:pt x="565434" y="56036"/>
                        <a:pt x="593862" y="55038"/>
                      </a:cubicBezTo>
                      <a:cubicBezTo>
                        <a:pt x="655206" y="53043"/>
                        <a:pt x="710566" y="47557"/>
                        <a:pt x="748968" y="41572"/>
                      </a:cubicBezTo>
                      <a:cubicBezTo>
                        <a:pt x="751462" y="97430"/>
                        <a:pt x="746475" y="194683"/>
                        <a:pt x="748968" y="257025"/>
                      </a:cubicBezTo>
                      <a:cubicBezTo>
                        <a:pt x="748968" y="257025"/>
                        <a:pt x="104604" y="377719"/>
                        <a:pt x="3361" y="283957"/>
                      </a:cubicBezTo>
                      <a:cubicBezTo>
                        <a:pt x="-25566" y="258023"/>
                        <a:pt x="136024" y="141319"/>
                        <a:pt x="342500" y="67506"/>
                      </a:cubicBezTo>
                      <a:close/>
                    </a:path>
                  </a:pathLst>
                </a:custGeom>
                <a:solidFill>
                  <a:srgbClr val="2D8F91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xmlns="" id="{630A4D01-442A-59F5-018E-C0A765376280}"/>
                    </a:ext>
                  </a:extLst>
                </p:cNvPr>
                <p:cNvSpPr/>
                <p:nvPr/>
              </p:nvSpPr>
              <p:spPr>
                <a:xfrm>
                  <a:off x="9457095" y="6400039"/>
                  <a:ext cx="748738" cy="101510"/>
                </a:xfrm>
                <a:custGeom>
                  <a:avLst/>
                  <a:gdLst>
                    <a:gd name="connsiteX0" fmla="*/ 748240 w 748738"/>
                    <a:gd name="connsiteY0" fmla="*/ 0 h 101510"/>
                    <a:gd name="connsiteX1" fmla="*/ 748738 w 748738"/>
                    <a:gd name="connsiteY1" fmla="*/ 38901 h 101510"/>
                    <a:gd name="connsiteX2" fmla="*/ 3130 w 748738"/>
                    <a:gd name="connsiteY2" fmla="*/ 65833 h 101510"/>
                    <a:gd name="connsiteX3" fmla="*/ 2133 w 748738"/>
                    <a:gd name="connsiteY3" fmla="*/ 49873 h 101510"/>
                    <a:gd name="connsiteX4" fmla="*/ 748240 w 748738"/>
                    <a:gd name="connsiteY4" fmla="*/ 0 h 101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738" h="101510">
                      <a:moveTo>
                        <a:pt x="748240" y="0"/>
                      </a:moveTo>
                      <a:cubicBezTo>
                        <a:pt x="748240" y="13964"/>
                        <a:pt x="748240" y="27430"/>
                        <a:pt x="748738" y="38901"/>
                      </a:cubicBezTo>
                      <a:cubicBezTo>
                        <a:pt x="748738" y="38901"/>
                        <a:pt x="104374" y="159595"/>
                        <a:pt x="3130" y="65833"/>
                      </a:cubicBezTo>
                      <a:cubicBezTo>
                        <a:pt x="-859" y="62342"/>
                        <a:pt x="-859" y="56357"/>
                        <a:pt x="2133" y="49873"/>
                      </a:cubicBezTo>
                      <a:cubicBezTo>
                        <a:pt x="179682" y="88774"/>
                        <a:pt x="588146" y="26932"/>
                        <a:pt x="748240" y="0"/>
                      </a:cubicBezTo>
                      <a:close/>
                    </a:path>
                  </a:pathLst>
                </a:custGeom>
                <a:solidFill>
                  <a:srgbClr val="19555B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xmlns="" id="{12E45C38-A349-730D-2501-14C160AE2C8B}"/>
                    </a:ext>
                  </a:extLst>
                </p:cNvPr>
                <p:cNvSpPr/>
                <p:nvPr/>
              </p:nvSpPr>
              <p:spPr>
                <a:xfrm>
                  <a:off x="9643207" y="6247968"/>
                  <a:ext cx="215252" cy="104690"/>
                </a:xfrm>
                <a:custGeom>
                  <a:avLst/>
                  <a:gdLst>
                    <a:gd name="connsiteX0" fmla="*/ 199049 w 215252"/>
                    <a:gd name="connsiteY0" fmla="*/ 55316 h 104690"/>
                    <a:gd name="connsiteX1" fmla="*/ 206530 w 215252"/>
                    <a:gd name="connsiteY1" fmla="*/ 58807 h 104690"/>
                    <a:gd name="connsiteX2" fmla="*/ 211517 w 215252"/>
                    <a:gd name="connsiteY2" fmla="*/ 56812 h 104690"/>
                    <a:gd name="connsiteX3" fmla="*/ 213512 w 215252"/>
                    <a:gd name="connsiteY3" fmla="*/ 44344 h 104690"/>
                    <a:gd name="connsiteX4" fmla="*/ 107282 w 215252"/>
                    <a:gd name="connsiteY4" fmla="*/ 1951 h 104690"/>
                    <a:gd name="connsiteX5" fmla="*/ 100300 w 215252"/>
                    <a:gd name="connsiteY5" fmla="*/ 12924 h 104690"/>
                    <a:gd name="connsiteX6" fmla="*/ 111272 w 215252"/>
                    <a:gd name="connsiteY6" fmla="*/ 19906 h 104690"/>
                    <a:gd name="connsiteX7" fmla="*/ 199049 w 215252"/>
                    <a:gd name="connsiteY7" fmla="*/ 55316 h 104690"/>
                    <a:gd name="connsiteX8" fmla="*/ 153664 w 215252"/>
                    <a:gd name="connsiteY8" fmla="*/ 77260 h 104690"/>
                    <a:gd name="connsiteX9" fmla="*/ 160646 w 215252"/>
                    <a:gd name="connsiteY9" fmla="*/ 80253 h 104690"/>
                    <a:gd name="connsiteX10" fmla="*/ 166631 w 215252"/>
                    <a:gd name="connsiteY10" fmla="*/ 77759 h 104690"/>
                    <a:gd name="connsiteX11" fmla="*/ 167130 w 215252"/>
                    <a:gd name="connsiteY11" fmla="*/ 64792 h 104690"/>
                    <a:gd name="connsiteX12" fmla="*/ 60401 w 215252"/>
                    <a:gd name="connsiteY12" fmla="*/ 24395 h 104690"/>
                    <a:gd name="connsiteX13" fmla="*/ 52421 w 215252"/>
                    <a:gd name="connsiteY13" fmla="*/ 34369 h 104690"/>
                    <a:gd name="connsiteX14" fmla="*/ 62396 w 215252"/>
                    <a:gd name="connsiteY14" fmla="*/ 42349 h 104690"/>
                    <a:gd name="connsiteX15" fmla="*/ 153664 w 215252"/>
                    <a:gd name="connsiteY15" fmla="*/ 77260 h 104690"/>
                    <a:gd name="connsiteX16" fmla="*/ 54 w 215252"/>
                    <a:gd name="connsiteY16" fmla="*/ 59805 h 104690"/>
                    <a:gd name="connsiteX17" fmla="*/ 10527 w 215252"/>
                    <a:gd name="connsiteY17" fmla="*/ 67286 h 104690"/>
                    <a:gd name="connsiteX18" fmla="*/ 106284 w 215252"/>
                    <a:gd name="connsiteY18" fmla="*/ 102197 h 104690"/>
                    <a:gd name="connsiteX19" fmla="*/ 112768 w 215252"/>
                    <a:gd name="connsiteY19" fmla="*/ 104691 h 104690"/>
                    <a:gd name="connsiteX20" fmla="*/ 118753 w 215252"/>
                    <a:gd name="connsiteY20" fmla="*/ 102197 h 104690"/>
                    <a:gd name="connsiteX21" fmla="*/ 118753 w 215252"/>
                    <a:gd name="connsiteY21" fmla="*/ 89230 h 104690"/>
                    <a:gd name="connsiteX22" fmla="*/ 7535 w 215252"/>
                    <a:gd name="connsiteY22" fmla="*/ 49830 h 104690"/>
                    <a:gd name="connsiteX23" fmla="*/ 54 w 215252"/>
                    <a:gd name="connsiteY23" fmla="*/ 59805 h 104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5252" h="104690">
                      <a:moveTo>
                        <a:pt x="199049" y="55316"/>
                      </a:moveTo>
                      <a:cubicBezTo>
                        <a:pt x="201044" y="57810"/>
                        <a:pt x="203538" y="58807"/>
                        <a:pt x="206530" y="58807"/>
                      </a:cubicBezTo>
                      <a:cubicBezTo>
                        <a:pt x="208525" y="58807"/>
                        <a:pt x="210021" y="58308"/>
                        <a:pt x="211517" y="56812"/>
                      </a:cubicBezTo>
                      <a:cubicBezTo>
                        <a:pt x="215507" y="53820"/>
                        <a:pt x="216505" y="48334"/>
                        <a:pt x="213512" y="44344"/>
                      </a:cubicBezTo>
                      <a:cubicBezTo>
                        <a:pt x="188576" y="10928"/>
                        <a:pt x="144687" y="-6028"/>
                        <a:pt x="107282" y="1951"/>
                      </a:cubicBezTo>
                      <a:cubicBezTo>
                        <a:pt x="102294" y="2949"/>
                        <a:pt x="99302" y="7936"/>
                        <a:pt x="100300" y="12924"/>
                      </a:cubicBezTo>
                      <a:cubicBezTo>
                        <a:pt x="101297" y="17911"/>
                        <a:pt x="106284" y="20903"/>
                        <a:pt x="111272" y="19906"/>
                      </a:cubicBezTo>
                      <a:cubicBezTo>
                        <a:pt x="142193" y="12924"/>
                        <a:pt x="178102" y="27387"/>
                        <a:pt x="199049" y="55316"/>
                      </a:cubicBezTo>
                      <a:close/>
                      <a:moveTo>
                        <a:pt x="153664" y="77260"/>
                      </a:moveTo>
                      <a:cubicBezTo>
                        <a:pt x="155659" y="79255"/>
                        <a:pt x="158153" y="80253"/>
                        <a:pt x="160646" y="80253"/>
                      </a:cubicBezTo>
                      <a:cubicBezTo>
                        <a:pt x="162641" y="80253"/>
                        <a:pt x="164636" y="79255"/>
                        <a:pt x="166631" y="77759"/>
                      </a:cubicBezTo>
                      <a:cubicBezTo>
                        <a:pt x="170122" y="74268"/>
                        <a:pt x="170621" y="68782"/>
                        <a:pt x="167130" y="64792"/>
                      </a:cubicBezTo>
                      <a:cubicBezTo>
                        <a:pt x="138702" y="34868"/>
                        <a:pt x="99801" y="19906"/>
                        <a:pt x="60401" y="24395"/>
                      </a:cubicBezTo>
                      <a:cubicBezTo>
                        <a:pt x="55413" y="24893"/>
                        <a:pt x="51922" y="29382"/>
                        <a:pt x="52421" y="34369"/>
                      </a:cubicBezTo>
                      <a:cubicBezTo>
                        <a:pt x="52920" y="39357"/>
                        <a:pt x="57408" y="43346"/>
                        <a:pt x="62396" y="42349"/>
                      </a:cubicBezTo>
                      <a:cubicBezTo>
                        <a:pt x="81846" y="40354"/>
                        <a:pt x="119750" y="41850"/>
                        <a:pt x="153664" y="77260"/>
                      </a:cubicBezTo>
                      <a:close/>
                      <a:moveTo>
                        <a:pt x="54" y="59805"/>
                      </a:moveTo>
                      <a:cubicBezTo>
                        <a:pt x="1051" y="64792"/>
                        <a:pt x="5540" y="68283"/>
                        <a:pt x="10527" y="67286"/>
                      </a:cubicBezTo>
                      <a:cubicBezTo>
                        <a:pt x="40451" y="61800"/>
                        <a:pt x="79851" y="76263"/>
                        <a:pt x="106284" y="102197"/>
                      </a:cubicBezTo>
                      <a:cubicBezTo>
                        <a:pt x="108279" y="104192"/>
                        <a:pt x="110773" y="104691"/>
                        <a:pt x="112768" y="104691"/>
                      </a:cubicBezTo>
                      <a:cubicBezTo>
                        <a:pt x="114763" y="104691"/>
                        <a:pt x="117257" y="103693"/>
                        <a:pt x="118753" y="102197"/>
                      </a:cubicBezTo>
                      <a:cubicBezTo>
                        <a:pt x="122244" y="98706"/>
                        <a:pt x="122244" y="92721"/>
                        <a:pt x="118753" y="89230"/>
                      </a:cubicBezTo>
                      <a:cubicBezTo>
                        <a:pt x="88829" y="59805"/>
                        <a:pt x="42945" y="43346"/>
                        <a:pt x="7535" y="49830"/>
                      </a:cubicBezTo>
                      <a:cubicBezTo>
                        <a:pt x="2548" y="50329"/>
                        <a:pt x="-445" y="55316"/>
                        <a:pt x="54" y="59805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xmlns="" id="{715D1F92-179C-3275-CF65-0BD985CA1193}"/>
                </a:ext>
              </a:extLst>
            </p:cNvPr>
            <p:cNvSpPr/>
            <p:nvPr/>
          </p:nvSpPr>
          <p:spPr>
            <a:xfrm>
              <a:off x="10563868" y="4932762"/>
              <a:ext cx="428967" cy="1489234"/>
            </a:xfrm>
            <a:custGeom>
              <a:avLst/>
              <a:gdLst>
                <a:gd name="connsiteX0" fmla="*/ 4046 w 428967"/>
                <a:gd name="connsiteY0" fmla="*/ 1466778 h 1489234"/>
                <a:gd name="connsiteX1" fmla="*/ 188079 w 428967"/>
                <a:gd name="connsiteY1" fmla="*/ 1465282 h 1489234"/>
                <a:gd name="connsiteX2" fmla="*/ 428967 w 428967"/>
                <a:gd name="connsiteY2" fmla="*/ 22443 h 1489234"/>
                <a:gd name="connsiteX3" fmla="*/ 24494 w 428967"/>
                <a:gd name="connsiteY3" fmla="*/ 0 h 1489234"/>
                <a:gd name="connsiteX4" fmla="*/ 4046 w 428967"/>
                <a:gd name="connsiteY4" fmla="*/ 1466778 h 148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967" h="1489234">
                  <a:moveTo>
                    <a:pt x="4046" y="1466778"/>
                  </a:moveTo>
                  <a:cubicBezTo>
                    <a:pt x="7537" y="1497699"/>
                    <a:pt x="183091" y="1496203"/>
                    <a:pt x="188079" y="1465282"/>
                  </a:cubicBezTo>
                  <a:cubicBezTo>
                    <a:pt x="253912" y="1065297"/>
                    <a:pt x="414504" y="122689"/>
                    <a:pt x="428967" y="22443"/>
                  </a:cubicBezTo>
                  <a:lnTo>
                    <a:pt x="24494" y="0"/>
                  </a:lnTo>
                  <a:cubicBezTo>
                    <a:pt x="24494" y="0"/>
                    <a:pt x="-11914" y="1316659"/>
                    <a:pt x="4046" y="1466778"/>
                  </a:cubicBezTo>
                  <a:close/>
                </a:path>
              </a:pathLst>
            </a:custGeom>
            <a:solidFill>
              <a:srgbClr val="FFC19F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xmlns="" id="{23A07E92-7C87-AA6E-EC6C-E347B20880ED}"/>
                </a:ext>
              </a:extLst>
            </p:cNvPr>
            <p:cNvSpPr/>
            <p:nvPr/>
          </p:nvSpPr>
          <p:spPr>
            <a:xfrm>
              <a:off x="9821807" y="4562702"/>
              <a:ext cx="1218852" cy="928151"/>
            </a:xfrm>
            <a:custGeom>
              <a:avLst/>
              <a:gdLst>
                <a:gd name="connsiteX0" fmla="*/ 170068 w 1218852"/>
                <a:gd name="connsiteY0" fmla="*/ 0 h 928151"/>
                <a:gd name="connsiteX1" fmla="*/ 0 w 1218852"/>
                <a:gd name="connsiteY1" fmla="*/ 813436 h 928151"/>
                <a:gd name="connsiteX2" fmla="*/ 553096 w 1218852"/>
                <a:gd name="connsiteY2" fmla="*/ 902709 h 928151"/>
                <a:gd name="connsiteX3" fmla="*/ 690747 w 1218852"/>
                <a:gd name="connsiteY3" fmla="*/ 581026 h 928151"/>
                <a:gd name="connsiteX4" fmla="*/ 694737 w 1218852"/>
                <a:gd name="connsiteY4" fmla="*/ 914679 h 928151"/>
                <a:gd name="connsiteX5" fmla="*/ 1213919 w 1218852"/>
                <a:gd name="connsiteY5" fmla="*/ 847350 h 928151"/>
                <a:gd name="connsiteX6" fmla="*/ 1213919 w 1218852"/>
                <a:gd name="connsiteY6" fmla="*/ 0 h 928151"/>
                <a:gd name="connsiteX7" fmla="*/ 170068 w 1218852"/>
                <a:gd name="connsiteY7" fmla="*/ 0 h 92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52" h="928151">
                  <a:moveTo>
                    <a:pt x="170068" y="0"/>
                  </a:moveTo>
                  <a:cubicBezTo>
                    <a:pt x="170068" y="0"/>
                    <a:pt x="63838" y="547610"/>
                    <a:pt x="0" y="813436"/>
                  </a:cubicBezTo>
                  <a:cubicBezTo>
                    <a:pt x="101742" y="866800"/>
                    <a:pt x="399985" y="952084"/>
                    <a:pt x="553096" y="902709"/>
                  </a:cubicBezTo>
                  <a:cubicBezTo>
                    <a:pt x="560577" y="871289"/>
                    <a:pt x="609453" y="565066"/>
                    <a:pt x="690747" y="581026"/>
                  </a:cubicBezTo>
                  <a:cubicBezTo>
                    <a:pt x="719674" y="586512"/>
                    <a:pt x="688752" y="855828"/>
                    <a:pt x="694737" y="914679"/>
                  </a:cubicBezTo>
                  <a:cubicBezTo>
                    <a:pt x="835380" y="948593"/>
                    <a:pt x="1076767" y="915676"/>
                    <a:pt x="1213919" y="847350"/>
                  </a:cubicBezTo>
                  <a:cubicBezTo>
                    <a:pt x="1210927" y="717679"/>
                    <a:pt x="1226388" y="159096"/>
                    <a:pt x="1213919" y="0"/>
                  </a:cubicBezTo>
                  <a:lnTo>
                    <a:pt x="170068" y="0"/>
                  </a:lnTo>
                  <a:close/>
                </a:path>
              </a:pathLst>
            </a:custGeom>
            <a:solidFill>
              <a:srgbClr val="1B6168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xmlns="" id="{A2587A73-92FA-C1B9-02A2-E0C0B53391A9}"/>
                </a:ext>
              </a:extLst>
            </p:cNvPr>
            <p:cNvSpPr/>
            <p:nvPr/>
          </p:nvSpPr>
          <p:spPr>
            <a:xfrm>
              <a:off x="9923050" y="4569185"/>
              <a:ext cx="1118162" cy="450999"/>
            </a:xfrm>
            <a:custGeom>
              <a:avLst/>
              <a:gdLst>
                <a:gd name="connsiteX0" fmla="*/ 1118162 w 1118162"/>
                <a:gd name="connsiteY0" fmla="*/ 217947 h 450999"/>
                <a:gd name="connsiteX1" fmla="*/ 1028889 w 1118162"/>
                <a:gd name="connsiteY1" fmla="*/ 0 h 450999"/>
                <a:gd name="connsiteX2" fmla="*/ 69324 w 1118162"/>
                <a:gd name="connsiteY2" fmla="*/ 23441 h 450999"/>
                <a:gd name="connsiteX3" fmla="*/ 65334 w 1118162"/>
                <a:gd name="connsiteY3" fmla="*/ 30922 h 450999"/>
                <a:gd name="connsiteX4" fmla="*/ 0 w 1118162"/>
                <a:gd name="connsiteY4" fmla="*/ 339139 h 450999"/>
                <a:gd name="connsiteX5" fmla="*/ 1116666 w 1118162"/>
                <a:gd name="connsiteY5" fmla="*/ 381532 h 450999"/>
                <a:gd name="connsiteX6" fmla="*/ 1118162 w 1118162"/>
                <a:gd name="connsiteY6" fmla="*/ 217947 h 450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8162" h="450999">
                  <a:moveTo>
                    <a:pt x="1118162" y="217947"/>
                  </a:moveTo>
                  <a:cubicBezTo>
                    <a:pt x="1072778" y="98749"/>
                    <a:pt x="1028889" y="0"/>
                    <a:pt x="1028889" y="0"/>
                  </a:cubicBezTo>
                  <a:lnTo>
                    <a:pt x="69324" y="23441"/>
                  </a:lnTo>
                  <a:cubicBezTo>
                    <a:pt x="68327" y="25436"/>
                    <a:pt x="66830" y="28428"/>
                    <a:pt x="65334" y="30922"/>
                  </a:cubicBezTo>
                  <a:cubicBezTo>
                    <a:pt x="59349" y="86281"/>
                    <a:pt x="14962" y="201489"/>
                    <a:pt x="0" y="339139"/>
                  </a:cubicBezTo>
                  <a:cubicBezTo>
                    <a:pt x="380534" y="474795"/>
                    <a:pt x="920165" y="484770"/>
                    <a:pt x="1116666" y="381532"/>
                  </a:cubicBezTo>
                  <a:cubicBezTo>
                    <a:pt x="1117664" y="325673"/>
                    <a:pt x="1118162" y="269815"/>
                    <a:pt x="1118162" y="217947"/>
                  </a:cubicBezTo>
                  <a:close/>
                </a:path>
              </a:pathLst>
            </a:custGeom>
            <a:solidFill>
              <a:srgbClr val="000000">
                <a:alpha val="23000"/>
              </a:srgbClr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7" name="Đồ họa 13">
              <a:extLst>
                <a:ext uri="{FF2B5EF4-FFF2-40B4-BE49-F238E27FC236}">
                  <a16:creationId xmlns:a16="http://schemas.microsoft.com/office/drawing/2014/main" xmlns="" id="{08FE4B42-CF92-A4FA-85AE-93D37B184DB7}"/>
                </a:ext>
              </a:extLst>
            </p:cNvPr>
            <p:cNvGrpSpPr/>
            <p:nvPr/>
          </p:nvGrpSpPr>
          <p:grpSpPr>
            <a:xfrm>
              <a:off x="10527731" y="6049927"/>
              <a:ext cx="749223" cy="468483"/>
              <a:chOff x="10527731" y="6049927"/>
              <a:chExt cx="749223" cy="468483"/>
            </a:xfrm>
          </p:grpSpPr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xmlns="" id="{AA21F39C-9F91-DCCC-0995-8796617F49F2}"/>
                  </a:ext>
                </a:extLst>
              </p:cNvPr>
              <p:cNvSpPr/>
              <p:nvPr/>
            </p:nvSpPr>
            <p:spPr>
              <a:xfrm>
                <a:off x="10530509" y="6049927"/>
                <a:ext cx="323179" cy="302328"/>
              </a:xfrm>
              <a:custGeom>
                <a:avLst/>
                <a:gdLst>
                  <a:gd name="connsiteX0" fmla="*/ 16458 w 323179"/>
                  <a:gd name="connsiteY0" fmla="*/ 296747 h 302328"/>
                  <a:gd name="connsiteX1" fmla="*/ 284777 w 323179"/>
                  <a:gd name="connsiteY1" fmla="*/ 294752 h 302328"/>
                  <a:gd name="connsiteX2" fmla="*/ 323180 w 323179"/>
                  <a:gd name="connsiteY2" fmla="*/ 2992 h 302328"/>
                  <a:gd name="connsiteX3" fmla="*/ 0 w 323179"/>
                  <a:gd name="connsiteY3" fmla="*/ 0 h 302328"/>
                  <a:gd name="connsiteX4" fmla="*/ 16458 w 323179"/>
                  <a:gd name="connsiteY4" fmla="*/ 296747 h 30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179" h="302328">
                    <a:moveTo>
                      <a:pt x="16458" y="296747"/>
                    </a:moveTo>
                    <a:cubicBezTo>
                      <a:pt x="16957" y="304727"/>
                      <a:pt x="283281" y="304228"/>
                      <a:pt x="284777" y="294752"/>
                    </a:cubicBezTo>
                    <a:cubicBezTo>
                      <a:pt x="298742" y="216451"/>
                      <a:pt x="317195" y="37405"/>
                      <a:pt x="323180" y="2992"/>
                    </a:cubicBezTo>
                    <a:lnTo>
                      <a:pt x="0" y="0"/>
                    </a:lnTo>
                    <a:cubicBezTo>
                      <a:pt x="5486" y="81792"/>
                      <a:pt x="11471" y="246375"/>
                      <a:pt x="16458" y="296747"/>
                    </a:cubicBezTo>
                    <a:close/>
                  </a:path>
                </a:pathLst>
              </a:custGeom>
              <a:solidFill>
                <a:srgbClr val="9DCECC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13">
                <a:extLst>
                  <a:ext uri="{FF2B5EF4-FFF2-40B4-BE49-F238E27FC236}">
                    <a16:creationId xmlns:a16="http://schemas.microsoft.com/office/drawing/2014/main" xmlns="" id="{1A076035-D9BF-F035-C90D-E1A2E186860B}"/>
                  </a:ext>
                </a:extLst>
              </p:cNvPr>
              <p:cNvGrpSpPr/>
              <p:nvPr/>
            </p:nvGrpSpPr>
            <p:grpSpPr>
              <a:xfrm>
                <a:off x="10527731" y="6198244"/>
                <a:ext cx="749223" cy="320167"/>
                <a:chOff x="10527731" y="6198244"/>
                <a:chExt cx="749223" cy="320167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xmlns="" id="{AC1ECA4F-8028-5403-DA5B-ACACAF81E016}"/>
                    </a:ext>
                  </a:extLst>
                </p:cNvPr>
                <p:cNvSpPr/>
                <p:nvPr/>
              </p:nvSpPr>
              <p:spPr>
                <a:xfrm>
                  <a:off x="10527731" y="6198244"/>
                  <a:ext cx="749153" cy="320167"/>
                </a:xfrm>
                <a:custGeom>
                  <a:avLst/>
                  <a:gdLst>
                    <a:gd name="connsiteX0" fmla="*/ 407251 w 749153"/>
                    <a:gd name="connsiteY0" fmla="*/ 67636 h 320167"/>
                    <a:gd name="connsiteX1" fmla="*/ 385307 w 749153"/>
                    <a:gd name="connsiteY1" fmla="*/ 8785 h 320167"/>
                    <a:gd name="connsiteX2" fmla="*/ 234689 w 749153"/>
                    <a:gd name="connsiteY2" fmla="*/ 31727 h 320167"/>
                    <a:gd name="connsiteX3" fmla="*/ 235686 w 749153"/>
                    <a:gd name="connsiteY3" fmla="*/ 56165 h 320167"/>
                    <a:gd name="connsiteX4" fmla="*/ 155889 w 749153"/>
                    <a:gd name="connsiteY4" fmla="*/ 54669 h 320167"/>
                    <a:gd name="connsiteX5" fmla="*/ 783 w 749153"/>
                    <a:gd name="connsiteY5" fmla="*/ 40704 h 320167"/>
                    <a:gd name="connsiteX6" fmla="*/ 284 w 749153"/>
                    <a:gd name="connsiteY6" fmla="*/ 256157 h 320167"/>
                    <a:gd name="connsiteX7" fmla="*/ 745892 w 749153"/>
                    <a:gd name="connsiteY7" fmla="*/ 285084 h 320167"/>
                    <a:gd name="connsiteX8" fmla="*/ 407251 w 749153"/>
                    <a:gd name="connsiteY8" fmla="*/ 67636 h 320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9153" h="320167">
                      <a:moveTo>
                        <a:pt x="407251" y="67636"/>
                      </a:moveTo>
                      <a:cubicBezTo>
                        <a:pt x="402762" y="50679"/>
                        <a:pt x="392788" y="28734"/>
                        <a:pt x="385307" y="8785"/>
                      </a:cubicBezTo>
                      <a:cubicBezTo>
                        <a:pt x="379821" y="-6177"/>
                        <a:pt x="235188" y="-4182"/>
                        <a:pt x="234689" y="31727"/>
                      </a:cubicBezTo>
                      <a:cubicBezTo>
                        <a:pt x="234689" y="40704"/>
                        <a:pt x="234689" y="48684"/>
                        <a:pt x="235686" y="56165"/>
                      </a:cubicBezTo>
                      <a:cubicBezTo>
                        <a:pt x="210750" y="56165"/>
                        <a:pt x="184317" y="56165"/>
                        <a:pt x="155889" y="54669"/>
                      </a:cubicBezTo>
                      <a:cubicBezTo>
                        <a:pt x="94545" y="52175"/>
                        <a:pt x="39185" y="47188"/>
                        <a:pt x="783" y="40704"/>
                      </a:cubicBezTo>
                      <a:cubicBezTo>
                        <a:pt x="-1711" y="96562"/>
                        <a:pt x="2777" y="193816"/>
                        <a:pt x="284" y="256157"/>
                      </a:cubicBezTo>
                      <a:cubicBezTo>
                        <a:pt x="284" y="256157"/>
                        <a:pt x="644150" y="378347"/>
                        <a:pt x="745892" y="285084"/>
                      </a:cubicBezTo>
                      <a:cubicBezTo>
                        <a:pt x="774319" y="259150"/>
                        <a:pt x="613228" y="141449"/>
                        <a:pt x="407251" y="67636"/>
                      </a:cubicBezTo>
                      <a:close/>
                    </a:path>
                  </a:pathLst>
                </a:custGeom>
                <a:solidFill>
                  <a:srgbClr val="2D8F91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xmlns="" id="{DBC5F994-4B93-1646-D31C-D90ADBD139DD}"/>
                    </a:ext>
                  </a:extLst>
                </p:cNvPr>
                <p:cNvSpPr/>
                <p:nvPr/>
              </p:nvSpPr>
              <p:spPr>
                <a:xfrm>
                  <a:off x="10528015" y="6415500"/>
                  <a:ext cx="748939" cy="102911"/>
                </a:xfrm>
                <a:custGeom>
                  <a:avLst/>
                  <a:gdLst>
                    <a:gd name="connsiteX0" fmla="*/ 499 w 748939"/>
                    <a:gd name="connsiteY0" fmla="*/ 0 h 102911"/>
                    <a:gd name="connsiteX1" fmla="*/ 0 w 748939"/>
                    <a:gd name="connsiteY1" fmla="*/ 38902 h 102911"/>
                    <a:gd name="connsiteX2" fmla="*/ 745608 w 748939"/>
                    <a:gd name="connsiteY2" fmla="*/ 67828 h 102911"/>
                    <a:gd name="connsiteX3" fmla="*/ 746605 w 748939"/>
                    <a:gd name="connsiteY3" fmla="*/ 51868 h 102911"/>
                    <a:gd name="connsiteX4" fmla="*/ 499 w 748939"/>
                    <a:gd name="connsiteY4" fmla="*/ 0 h 1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8939" h="102911">
                      <a:moveTo>
                        <a:pt x="499" y="0"/>
                      </a:moveTo>
                      <a:cubicBezTo>
                        <a:pt x="499" y="13965"/>
                        <a:pt x="499" y="27430"/>
                        <a:pt x="0" y="38902"/>
                      </a:cubicBezTo>
                      <a:cubicBezTo>
                        <a:pt x="0" y="38902"/>
                        <a:pt x="643866" y="161091"/>
                        <a:pt x="745608" y="67828"/>
                      </a:cubicBezTo>
                      <a:cubicBezTo>
                        <a:pt x="749598" y="64337"/>
                        <a:pt x="750097" y="58352"/>
                        <a:pt x="746605" y="51868"/>
                      </a:cubicBezTo>
                      <a:cubicBezTo>
                        <a:pt x="569056" y="89772"/>
                        <a:pt x="160593" y="27430"/>
                        <a:pt x="499" y="0"/>
                      </a:cubicBezTo>
                      <a:close/>
                    </a:path>
                  </a:pathLst>
                </a:custGeom>
                <a:solidFill>
                  <a:srgbClr val="19555B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xmlns="" id="{8C19828A-3761-030E-7F69-FDE574F29FB7}"/>
                    </a:ext>
                  </a:extLst>
                </p:cNvPr>
                <p:cNvSpPr/>
                <p:nvPr/>
              </p:nvSpPr>
              <p:spPr>
                <a:xfrm>
                  <a:off x="10875856" y="6263752"/>
                  <a:ext cx="215400" cy="105364"/>
                </a:xfrm>
                <a:custGeom>
                  <a:avLst/>
                  <a:gdLst>
                    <a:gd name="connsiteX0" fmla="*/ 104012 w 215400"/>
                    <a:gd name="connsiteY0" fmla="*/ 20081 h 105364"/>
                    <a:gd name="connsiteX1" fmla="*/ 114985 w 215400"/>
                    <a:gd name="connsiteY1" fmla="*/ 13099 h 105364"/>
                    <a:gd name="connsiteX2" fmla="*/ 108002 w 215400"/>
                    <a:gd name="connsiteY2" fmla="*/ 2127 h 105364"/>
                    <a:gd name="connsiteX3" fmla="*/ 1772 w 215400"/>
                    <a:gd name="connsiteY3" fmla="*/ 44021 h 105364"/>
                    <a:gd name="connsiteX4" fmla="*/ 3268 w 215400"/>
                    <a:gd name="connsiteY4" fmla="*/ 56489 h 105364"/>
                    <a:gd name="connsiteX5" fmla="*/ 8255 w 215400"/>
                    <a:gd name="connsiteY5" fmla="*/ 58484 h 105364"/>
                    <a:gd name="connsiteX6" fmla="*/ 15737 w 215400"/>
                    <a:gd name="connsiteY6" fmla="*/ 54993 h 105364"/>
                    <a:gd name="connsiteX7" fmla="*/ 104012 w 215400"/>
                    <a:gd name="connsiteY7" fmla="*/ 20081 h 105364"/>
                    <a:gd name="connsiteX8" fmla="*/ 153387 w 215400"/>
                    <a:gd name="connsiteY8" fmla="*/ 43023 h 105364"/>
                    <a:gd name="connsiteX9" fmla="*/ 163362 w 215400"/>
                    <a:gd name="connsiteY9" fmla="*/ 35043 h 105364"/>
                    <a:gd name="connsiteX10" fmla="*/ 155382 w 215400"/>
                    <a:gd name="connsiteY10" fmla="*/ 25069 h 105364"/>
                    <a:gd name="connsiteX11" fmla="*/ 48154 w 215400"/>
                    <a:gd name="connsiteY11" fmla="*/ 64967 h 105364"/>
                    <a:gd name="connsiteX12" fmla="*/ 48653 w 215400"/>
                    <a:gd name="connsiteY12" fmla="*/ 77934 h 105364"/>
                    <a:gd name="connsiteX13" fmla="*/ 54638 w 215400"/>
                    <a:gd name="connsiteY13" fmla="*/ 80428 h 105364"/>
                    <a:gd name="connsiteX14" fmla="*/ 61620 w 215400"/>
                    <a:gd name="connsiteY14" fmla="*/ 77436 h 105364"/>
                    <a:gd name="connsiteX15" fmla="*/ 153387 w 215400"/>
                    <a:gd name="connsiteY15" fmla="*/ 43023 h 105364"/>
                    <a:gd name="connsiteX16" fmla="*/ 207749 w 215400"/>
                    <a:gd name="connsiteY16" fmla="*/ 50504 h 105364"/>
                    <a:gd name="connsiteX17" fmla="*/ 96531 w 215400"/>
                    <a:gd name="connsiteY17" fmla="*/ 89904 h 105364"/>
                    <a:gd name="connsiteX18" fmla="*/ 96531 w 215400"/>
                    <a:gd name="connsiteY18" fmla="*/ 102871 h 105364"/>
                    <a:gd name="connsiteX19" fmla="*/ 102516 w 215400"/>
                    <a:gd name="connsiteY19" fmla="*/ 105365 h 105364"/>
                    <a:gd name="connsiteX20" fmla="*/ 109000 w 215400"/>
                    <a:gd name="connsiteY20" fmla="*/ 102871 h 105364"/>
                    <a:gd name="connsiteX21" fmla="*/ 204757 w 215400"/>
                    <a:gd name="connsiteY21" fmla="*/ 68459 h 105364"/>
                    <a:gd name="connsiteX22" fmla="*/ 215230 w 215400"/>
                    <a:gd name="connsiteY22" fmla="*/ 60978 h 105364"/>
                    <a:gd name="connsiteX23" fmla="*/ 207749 w 215400"/>
                    <a:gd name="connsiteY23" fmla="*/ 50504 h 105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5400" h="105364">
                      <a:moveTo>
                        <a:pt x="104012" y="20081"/>
                      </a:moveTo>
                      <a:cubicBezTo>
                        <a:pt x="109000" y="21079"/>
                        <a:pt x="113488" y="18086"/>
                        <a:pt x="114985" y="13099"/>
                      </a:cubicBezTo>
                      <a:cubicBezTo>
                        <a:pt x="115982" y="8112"/>
                        <a:pt x="112990" y="3623"/>
                        <a:pt x="108002" y="2127"/>
                      </a:cubicBezTo>
                      <a:cubicBezTo>
                        <a:pt x="70597" y="-6352"/>
                        <a:pt x="27207" y="11104"/>
                        <a:pt x="1772" y="44021"/>
                      </a:cubicBezTo>
                      <a:cubicBezTo>
                        <a:pt x="-1221" y="48010"/>
                        <a:pt x="-223" y="53497"/>
                        <a:pt x="3268" y="56489"/>
                      </a:cubicBezTo>
                      <a:cubicBezTo>
                        <a:pt x="4764" y="57486"/>
                        <a:pt x="6759" y="58484"/>
                        <a:pt x="8255" y="58484"/>
                      </a:cubicBezTo>
                      <a:cubicBezTo>
                        <a:pt x="11248" y="58484"/>
                        <a:pt x="13741" y="57486"/>
                        <a:pt x="15737" y="54993"/>
                      </a:cubicBezTo>
                      <a:cubicBezTo>
                        <a:pt x="37182" y="28061"/>
                        <a:pt x="73091" y="13099"/>
                        <a:pt x="104012" y="20081"/>
                      </a:cubicBezTo>
                      <a:close/>
                      <a:moveTo>
                        <a:pt x="153387" y="43023"/>
                      </a:moveTo>
                      <a:cubicBezTo>
                        <a:pt x="158374" y="44021"/>
                        <a:pt x="162863" y="40031"/>
                        <a:pt x="163362" y="35043"/>
                      </a:cubicBezTo>
                      <a:cubicBezTo>
                        <a:pt x="163861" y="30056"/>
                        <a:pt x="160369" y="25567"/>
                        <a:pt x="155382" y="25069"/>
                      </a:cubicBezTo>
                      <a:cubicBezTo>
                        <a:pt x="115982" y="20081"/>
                        <a:pt x="77081" y="35043"/>
                        <a:pt x="48154" y="64967"/>
                      </a:cubicBezTo>
                      <a:cubicBezTo>
                        <a:pt x="44663" y="68459"/>
                        <a:pt x="44663" y="74444"/>
                        <a:pt x="48653" y="77934"/>
                      </a:cubicBezTo>
                      <a:cubicBezTo>
                        <a:pt x="50149" y="79431"/>
                        <a:pt x="52643" y="80428"/>
                        <a:pt x="54638" y="80428"/>
                      </a:cubicBezTo>
                      <a:cubicBezTo>
                        <a:pt x="57131" y="80428"/>
                        <a:pt x="59625" y="79431"/>
                        <a:pt x="61620" y="77436"/>
                      </a:cubicBezTo>
                      <a:cubicBezTo>
                        <a:pt x="95534" y="42026"/>
                        <a:pt x="133438" y="41029"/>
                        <a:pt x="153387" y="43023"/>
                      </a:cubicBezTo>
                      <a:close/>
                      <a:moveTo>
                        <a:pt x="207749" y="50504"/>
                      </a:moveTo>
                      <a:cubicBezTo>
                        <a:pt x="172339" y="44021"/>
                        <a:pt x="126455" y="60479"/>
                        <a:pt x="96531" y="89904"/>
                      </a:cubicBezTo>
                      <a:cubicBezTo>
                        <a:pt x="93040" y="93396"/>
                        <a:pt x="93040" y="98882"/>
                        <a:pt x="96531" y="102871"/>
                      </a:cubicBezTo>
                      <a:cubicBezTo>
                        <a:pt x="98028" y="104368"/>
                        <a:pt x="100521" y="105365"/>
                        <a:pt x="102516" y="105365"/>
                      </a:cubicBezTo>
                      <a:cubicBezTo>
                        <a:pt x="105010" y="105365"/>
                        <a:pt x="107504" y="104866"/>
                        <a:pt x="109000" y="102871"/>
                      </a:cubicBezTo>
                      <a:cubicBezTo>
                        <a:pt x="135433" y="77436"/>
                        <a:pt x="174833" y="62474"/>
                        <a:pt x="204757" y="68459"/>
                      </a:cubicBezTo>
                      <a:cubicBezTo>
                        <a:pt x="209744" y="69456"/>
                        <a:pt x="214233" y="65965"/>
                        <a:pt x="215230" y="60978"/>
                      </a:cubicBezTo>
                      <a:cubicBezTo>
                        <a:pt x="216228" y="55991"/>
                        <a:pt x="212737" y="51502"/>
                        <a:pt x="207749" y="50504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xmlns="" id="{7DFB0801-E6DE-110C-D068-DC26D1DC022A}"/>
                </a:ext>
              </a:extLst>
            </p:cNvPr>
            <p:cNvSpPr/>
            <p:nvPr/>
          </p:nvSpPr>
          <p:spPr>
            <a:xfrm>
              <a:off x="9822306" y="3569183"/>
              <a:ext cx="1310174" cy="1339561"/>
            </a:xfrm>
            <a:custGeom>
              <a:avLst/>
              <a:gdLst>
                <a:gd name="connsiteX0" fmla="*/ 47380 w 1310174"/>
                <a:gd name="connsiteY0" fmla="*/ 1223934 h 1339561"/>
                <a:gd name="connsiteX1" fmla="*/ 1310175 w 1310174"/>
                <a:gd name="connsiteY1" fmla="*/ 1179048 h 1339561"/>
                <a:gd name="connsiteX2" fmla="*/ 879269 w 1310174"/>
                <a:gd name="connsiteY2" fmla="*/ 539 h 1339561"/>
                <a:gd name="connsiteX3" fmla="*/ 0 w 1310174"/>
                <a:gd name="connsiteY3" fmla="*/ 213498 h 1339561"/>
                <a:gd name="connsiteX4" fmla="*/ 47380 w 1310174"/>
                <a:gd name="connsiteY4" fmla="*/ 1223934 h 133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174" h="1339561">
                  <a:moveTo>
                    <a:pt x="47380" y="1223934"/>
                  </a:moveTo>
                  <a:cubicBezTo>
                    <a:pt x="706706" y="1475296"/>
                    <a:pt x="1247833" y="1248871"/>
                    <a:pt x="1310175" y="1179048"/>
                  </a:cubicBezTo>
                  <a:cubicBezTo>
                    <a:pt x="1198957" y="615478"/>
                    <a:pt x="1082253" y="156144"/>
                    <a:pt x="879269" y="539"/>
                  </a:cubicBezTo>
                  <a:cubicBezTo>
                    <a:pt x="599977" y="-9436"/>
                    <a:pt x="154608" y="121233"/>
                    <a:pt x="0" y="213498"/>
                  </a:cubicBezTo>
                  <a:cubicBezTo>
                    <a:pt x="333653" y="674828"/>
                    <a:pt x="122190" y="1031423"/>
                    <a:pt x="47380" y="1223934"/>
                  </a:cubicBezTo>
                  <a:close/>
                </a:path>
              </a:pathLst>
            </a:custGeom>
            <a:solidFill>
              <a:srgbClr val="EF5A18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xmlns="" id="{FE608410-A943-BB81-E6DA-FA95DF7F6E26}"/>
                </a:ext>
              </a:extLst>
            </p:cNvPr>
            <p:cNvSpPr/>
            <p:nvPr/>
          </p:nvSpPr>
          <p:spPr>
            <a:xfrm>
              <a:off x="10139501" y="3571218"/>
              <a:ext cx="487546" cy="252746"/>
            </a:xfrm>
            <a:custGeom>
              <a:avLst/>
              <a:gdLst>
                <a:gd name="connsiteX0" fmla="*/ 486266 w 487546"/>
                <a:gd name="connsiteY0" fmla="*/ 77304 h 252746"/>
                <a:gd name="connsiteX1" fmla="*/ 470805 w 487546"/>
                <a:gd name="connsiteY1" fmla="*/ 0 h 252746"/>
                <a:gd name="connsiteX2" fmla="*/ 0 w 487546"/>
                <a:gd name="connsiteY2" fmla="*/ 87279 h 252746"/>
                <a:gd name="connsiteX3" fmla="*/ 16458 w 487546"/>
                <a:gd name="connsiteY3" fmla="*/ 170567 h 252746"/>
                <a:gd name="connsiteX4" fmla="*/ 275301 w 487546"/>
                <a:gd name="connsiteY4" fmla="*/ 243881 h 252746"/>
                <a:gd name="connsiteX5" fmla="*/ 486266 w 487546"/>
                <a:gd name="connsiteY5" fmla="*/ 77304 h 25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7546" h="252746">
                  <a:moveTo>
                    <a:pt x="486266" y="77304"/>
                  </a:moveTo>
                  <a:lnTo>
                    <a:pt x="470805" y="0"/>
                  </a:lnTo>
                  <a:cubicBezTo>
                    <a:pt x="324177" y="7980"/>
                    <a:pt x="151615" y="43390"/>
                    <a:pt x="0" y="87279"/>
                  </a:cubicBezTo>
                  <a:lnTo>
                    <a:pt x="16458" y="170567"/>
                  </a:lnTo>
                  <a:cubicBezTo>
                    <a:pt x="29924" y="236899"/>
                    <a:pt x="145630" y="269815"/>
                    <a:pt x="275301" y="243881"/>
                  </a:cubicBezTo>
                  <a:cubicBezTo>
                    <a:pt x="405471" y="218944"/>
                    <a:pt x="499732" y="143635"/>
                    <a:pt x="486266" y="77304"/>
                  </a:cubicBezTo>
                  <a:close/>
                </a:path>
              </a:pathLst>
            </a:custGeom>
            <a:solidFill>
              <a:srgbClr val="9E330D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xmlns="" id="{DE201325-EF02-88A3-E03B-6496712AB8C0}"/>
                </a:ext>
              </a:extLst>
            </p:cNvPr>
            <p:cNvSpPr/>
            <p:nvPr/>
          </p:nvSpPr>
          <p:spPr>
            <a:xfrm>
              <a:off x="10155959" y="3397159"/>
              <a:ext cx="415444" cy="378350"/>
            </a:xfrm>
            <a:custGeom>
              <a:avLst/>
              <a:gdLst>
                <a:gd name="connsiteX0" fmla="*/ 0 w 415444"/>
                <a:gd name="connsiteY0" fmla="*/ 73314 h 378350"/>
                <a:gd name="connsiteX1" fmla="*/ 48377 w 415444"/>
                <a:gd name="connsiteY1" fmla="*/ 314203 h 378350"/>
                <a:gd name="connsiteX2" fmla="*/ 250365 w 415444"/>
                <a:gd name="connsiteY2" fmla="*/ 371557 h 378350"/>
                <a:gd name="connsiteX3" fmla="*/ 414448 w 415444"/>
                <a:gd name="connsiteY3" fmla="*/ 240889 h 378350"/>
                <a:gd name="connsiteX4" fmla="*/ 366071 w 415444"/>
                <a:gd name="connsiteY4" fmla="*/ 0 h 378350"/>
                <a:gd name="connsiteX5" fmla="*/ 0 w 415444"/>
                <a:gd name="connsiteY5" fmla="*/ 73314 h 37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444" h="378350">
                  <a:moveTo>
                    <a:pt x="0" y="73314"/>
                  </a:moveTo>
                  <a:lnTo>
                    <a:pt x="48377" y="314203"/>
                  </a:lnTo>
                  <a:cubicBezTo>
                    <a:pt x="58851" y="366071"/>
                    <a:pt x="149122" y="391506"/>
                    <a:pt x="250365" y="371557"/>
                  </a:cubicBezTo>
                  <a:cubicBezTo>
                    <a:pt x="351608" y="351109"/>
                    <a:pt x="424922" y="292757"/>
                    <a:pt x="414448" y="240889"/>
                  </a:cubicBezTo>
                  <a:lnTo>
                    <a:pt x="366071" y="0"/>
                  </a:lnTo>
                  <a:lnTo>
                    <a:pt x="0" y="73314"/>
                  </a:lnTo>
                  <a:close/>
                </a:path>
              </a:pathLst>
            </a:custGeom>
            <a:solidFill>
              <a:srgbClr val="E0956C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36" name="Đồ họa 13">
              <a:extLst>
                <a:ext uri="{FF2B5EF4-FFF2-40B4-BE49-F238E27FC236}">
                  <a16:creationId xmlns:a16="http://schemas.microsoft.com/office/drawing/2014/main" xmlns="" id="{037592E3-8C80-8F10-1108-11D0DFE070D5}"/>
                </a:ext>
              </a:extLst>
            </p:cNvPr>
            <p:cNvGrpSpPr/>
            <p:nvPr/>
          </p:nvGrpSpPr>
          <p:grpSpPr>
            <a:xfrm>
              <a:off x="9101397" y="1506640"/>
              <a:ext cx="2105740" cy="2058612"/>
              <a:chOff x="9101397" y="1506640"/>
              <a:chExt cx="2105740" cy="2058612"/>
            </a:xfrm>
          </p:grpSpPr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xmlns="" id="{5F07E589-B60F-51DE-4A1E-1E865A1DF9EC}"/>
                  </a:ext>
                </a:extLst>
              </p:cNvPr>
              <p:cNvSpPr/>
              <p:nvPr/>
            </p:nvSpPr>
            <p:spPr>
              <a:xfrm>
                <a:off x="10725357" y="2419124"/>
                <a:ext cx="481780" cy="652769"/>
              </a:xfrm>
              <a:custGeom>
                <a:avLst/>
                <a:gdLst>
                  <a:gd name="connsiteX0" fmla="*/ 481436 w 481780"/>
                  <a:gd name="connsiteY0" fmla="*/ 288286 h 652769"/>
                  <a:gd name="connsiteX1" fmla="*/ 229076 w 481780"/>
                  <a:gd name="connsiteY1" fmla="*/ 651364 h 652769"/>
                  <a:gd name="connsiteX2" fmla="*/ 5643 w 481780"/>
                  <a:gd name="connsiteY2" fmla="*/ 353121 h 652769"/>
                  <a:gd name="connsiteX3" fmla="*/ 187681 w 481780"/>
                  <a:gd name="connsiteY3" fmla="*/ 2511 h 652769"/>
                  <a:gd name="connsiteX4" fmla="*/ 481436 w 481780"/>
                  <a:gd name="connsiteY4" fmla="*/ 288286 h 652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780" h="652769">
                    <a:moveTo>
                      <a:pt x="481436" y="288286"/>
                    </a:moveTo>
                    <a:cubicBezTo>
                      <a:pt x="489415" y="477306"/>
                      <a:pt x="357750" y="634407"/>
                      <a:pt x="229076" y="651364"/>
                    </a:cubicBezTo>
                    <a:cubicBezTo>
                      <a:pt x="100403" y="668321"/>
                      <a:pt x="34071" y="529673"/>
                      <a:pt x="5643" y="353121"/>
                    </a:cubicBezTo>
                    <a:cubicBezTo>
                      <a:pt x="-22785" y="176569"/>
                      <a:pt x="59008" y="18969"/>
                      <a:pt x="187681" y="2511"/>
                    </a:cubicBezTo>
                    <a:cubicBezTo>
                      <a:pt x="363734" y="-19932"/>
                      <a:pt x="473955" y="110736"/>
                      <a:pt x="481436" y="288286"/>
                    </a:cubicBezTo>
                    <a:close/>
                  </a:path>
                </a:pathLst>
              </a:custGeom>
              <a:solidFill>
                <a:srgbClr val="F4B18C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7">
                <a:extLst>
                  <a:ext uri="{FF2B5EF4-FFF2-40B4-BE49-F238E27FC236}">
                    <a16:creationId xmlns:a16="http://schemas.microsoft.com/office/drawing/2014/main" xmlns="" id="{854225FB-8556-7D83-9FE4-7B6D52440894}"/>
                  </a:ext>
                </a:extLst>
              </p:cNvPr>
              <p:cNvSpPr/>
              <p:nvPr/>
            </p:nvSpPr>
            <p:spPr>
              <a:xfrm>
                <a:off x="9101397" y="1506640"/>
                <a:ext cx="1973185" cy="1854152"/>
              </a:xfrm>
              <a:custGeom>
                <a:avLst/>
                <a:gdLst>
                  <a:gd name="connsiteX0" fmla="*/ 17195 w 1973185"/>
                  <a:gd name="connsiteY0" fmla="*/ 1001276 h 1854152"/>
                  <a:gd name="connsiteX1" fmla="*/ 1314901 w 1973185"/>
                  <a:gd name="connsiteY1" fmla="*/ 1812717 h 1854152"/>
                  <a:gd name="connsiteX2" fmla="*/ 1884955 w 1973185"/>
                  <a:gd name="connsiteY2" fmla="*/ 473615 h 1854152"/>
                  <a:gd name="connsiteX3" fmla="*/ 747840 w 1973185"/>
                  <a:gd name="connsiteY3" fmla="*/ 48195 h 1854152"/>
                  <a:gd name="connsiteX4" fmla="*/ 17195 w 1973185"/>
                  <a:gd name="connsiteY4" fmla="*/ 1001276 h 1854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3185" h="1854152">
                    <a:moveTo>
                      <a:pt x="17195" y="1001276"/>
                    </a:moveTo>
                    <a:cubicBezTo>
                      <a:pt x="132901" y="1669081"/>
                      <a:pt x="770782" y="1971314"/>
                      <a:pt x="1314901" y="1812717"/>
                    </a:cubicBezTo>
                    <a:cubicBezTo>
                      <a:pt x="1859020" y="1654119"/>
                      <a:pt x="2123848" y="1087557"/>
                      <a:pt x="1884955" y="473615"/>
                    </a:cubicBezTo>
                    <a:cubicBezTo>
                      <a:pt x="1752291" y="132980"/>
                      <a:pt x="1266524" y="-106912"/>
                      <a:pt x="747840" y="48195"/>
                    </a:cubicBezTo>
                    <a:cubicBezTo>
                      <a:pt x="195243" y="213276"/>
                      <a:pt x="-73076" y="483590"/>
                      <a:pt x="17195" y="1001276"/>
                    </a:cubicBezTo>
                    <a:close/>
                  </a:path>
                </a:pathLst>
              </a:custGeom>
              <a:solidFill>
                <a:srgbClr val="752912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8">
                <a:extLst>
                  <a:ext uri="{FF2B5EF4-FFF2-40B4-BE49-F238E27FC236}">
                    <a16:creationId xmlns:a16="http://schemas.microsoft.com/office/drawing/2014/main" xmlns="" id="{EC472F3F-4AA3-5A42-707E-0F6DC29C5946}"/>
                  </a:ext>
                </a:extLst>
              </p:cNvPr>
              <p:cNvSpPr/>
              <p:nvPr/>
            </p:nvSpPr>
            <p:spPr>
              <a:xfrm>
                <a:off x="9344400" y="1720586"/>
                <a:ext cx="1766153" cy="1844667"/>
              </a:xfrm>
              <a:custGeom>
                <a:avLst/>
                <a:gdLst>
                  <a:gd name="connsiteX0" fmla="*/ 618 w 1766153"/>
                  <a:gd name="connsiteY0" fmla="*/ 593821 h 1844667"/>
                  <a:gd name="connsiteX1" fmla="*/ 490375 w 1766153"/>
                  <a:gd name="connsiteY1" fmla="*/ 1766845 h 1844667"/>
                  <a:gd name="connsiteX2" fmla="*/ 1283362 w 1766153"/>
                  <a:gd name="connsiteY2" fmla="*/ 1818713 h 1844667"/>
                  <a:gd name="connsiteX3" fmla="*/ 1757160 w 1766153"/>
                  <a:gd name="connsiteY3" fmla="*/ 1369354 h 1844667"/>
                  <a:gd name="connsiteX4" fmla="*/ 1543702 w 1766153"/>
                  <a:gd name="connsiteY4" fmla="*/ 219771 h 1844667"/>
                  <a:gd name="connsiteX5" fmla="*/ 632514 w 1766153"/>
                  <a:gd name="connsiteY5" fmla="*/ 99077 h 1844667"/>
                  <a:gd name="connsiteX6" fmla="*/ 618 w 1766153"/>
                  <a:gd name="connsiteY6" fmla="*/ 593821 h 184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6153" h="1844667">
                    <a:moveTo>
                      <a:pt x="618" y="593821"/>
                    </a:moveTo>
                    <a:cubicBezTo>
                      <a:pt x="-16838" y="717508"/>
                      <a:pt x="340256" y="1665103"/>
                      <a:pt x="490375" y="1766845"/>
                    </a:cubicBezTo>
                    <a:cubicBezTo>
                      <a:pt x="649970" y="1874571"/>
                      <a:pt x="1182618" y="1848138"/>
                      <a:pt x="1283362" y="1818713"/>
                    </a:cubicBezTo>
                    <a:cubicBezTo>
                      <a:pt x="1391089" y="1787293"/>
                      <a:pt x="1711276" y="1552389"/>
                      <a:pt x="1757160" y="1369354"/>
                    </a:cubicBezTo>
                    <a:cubicBezTo>
                      <a:pt x="1811023" y="1152903"/>
                      <a:pt x="1608038" y="311538"/>
                      <a:pt x="1543702" y="219771"/>
                    </a:cubicBezTo>
                    <a:cubicBezTo>
                      <a:pt x="1326752" y="-90442"/>
                      <a:pt x="1024020" y="-14634"/>
                      <a:pt x="632514" y="99077"/>
                    </a:cubicBezTo>
                    <a:cubicBezTo>
                      <a:pt x="266443" y="205806"/>
                      <a:pt x="45504" y="273135"/>
                      <a:pt x="618" y="593821"/>
                    </a:cubicBezTo>
                    <a:close/>
                  </a:path>
                </a:pathLst>
              </a:custGeom>
              <a:solidFill>
                <a:srgbClr val="FFC19F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xmlns="" id="{96CED9BA-480E-226D-4C04-E1A54E8C62F2}"/>
                  </a:ext>
                </a:extLst>
              </p:cNvPr>
              <p:cNvSpPr/>
              <p:nvPr/>
            </p:nvSpPr>
            <p:spPr>
              <a:xfrm>
                <a:off x="9814485" y="3141121"/>
                <a:ext cx="249050" cy="156977"/>
              </a:xfrm>
              <a:custGeom>
                <a:avLst/>
                <a:gdLst>
                  <a:gd name="connsiteX0" fmla="*/ 1338 w 249050"/>
                  <a:gd name="connsiteY0" fmla="*/ 109909 h 156977"/>
                  <a:gd name="connsiteX1" fmla="*/ 142978 w 249050"/>
                  <a:gd name="connsiteY1" fmla="*/ 150307 h 156977"/>
                  <a:gd name="connsiteX2" fmla="*/ 247712 w 249050"/>
                  <a:gd name="connsiteY2" fmla="*/ 47069 h 156977"/>
                  <a:gd name="connsiteX3" fmla="*/ 106072 w 249050"/>
                  <a:gd name="connsiteY3" fmla="*/ 6671 h 156977"/>
                  <a:gd name="connsiteX4" fmla="*/ 1338 w 249050"/>
                  <a:gd name="connsiteY4" fmla="*/ 109909 h 156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050" h="156977">
                    <a:moveTo>
                      <a:pt x="1338" y="109909"/>
                    </a:moveTo>
                    <a:cubicBezTo>
                      <a:pt x="11312" y="149808"/>
                      <a:pt x="74652" y="167762"/>
                      <a:pt x="142978" y="150307"/>
                    </a:cubicBezTo>
                    <a:cubicBezTo>
                      <a:pt x="210806" y="132851"/>
                      <a:pt x="257687" y="86468"/>
                      <a:pt x="247712" y="47069"/>
                    </a:cubicBezTo>
                    <a:cubicBezTo>
                      <a:pt x="237738" y="7170"/>
                      <a:pt x="174399" y="-10785"/>
                      <a:pt x="106072" y="6671"/>
                    </a:cubicBezTo>
                    <a:cubicBezTo>
                      <a:pt x="38244" y="24127"/>
                      <a:pt x="-8637" y="70509"/>
                      <a:pt x="1338" y="109909"/>
                    </a:cubicBezTo>
                    <a:close/>
                  </a:path>
                </a:pathLst>
              </a:custGeom>
              <a:solidFill>
                <a:srgbClr val="FF9797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xmlns="" id="{9A4F4E13-2820-2CB9-6EB7-14D6B4459BCF}"/>
                  </a:ext>
                </a:extLst>
              </p:cNvPr>
              <p:cNvSpPr/>
              <p:nvPr/>
            </p:nvSpPr>
            <p:spPr>
              <a:xfrm>
                <a:off x="10856944" y="2828726"/>
                <a:ext cx="190988" cy="141392"/>
              </a:xfrm>
              <a:custGeom>
                <a:avLst/>
                <a:gdLst>
                  <a:gd name="connsiteX0" fmla="*/ 2730 w 190988"/>
                  <a:gd name="connsiteY0" fmla="*/ 104610 h 141392"/>
                  <a:gd name="connsiteX1" fmla="*/ 117937 w 190988"/>
                  <a:gd name="connsiteY1" fmla="*/ 132539 h 141392"/>
                  <a:gd name="connsiteX2" fmla="*/ 188259 w 190988"/>
                  <a:gd name="connsiteY2" fmla="*/ 36782 h 141392"/>
                  <a:gd name="connsiteX3" fmla="*/ 73051 w 190988"/>
                  <a:gd name="connsiteY3" fmla="*/ 8853 h 141392"/>
                  <a:gd name="connsiteX4" fmla="*/ 2730 w 190988"/>
                  <a:gd name="connsiteY4" fmla="*/ 104610 h 141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988" h="141392">
                    <a:moveTo>
                      <a:pt x="2730" y="104610"/>
                    </a:moveTo>
                    <a:cubicBezTo>
                      <a:pt x="15198" y="139023"/>
                      <a:pt x="67066" y="151491"/>
                      <a:pt x="117937" y="132539"/>
                    </a:cubicBezTo>
                    <a:cubicBezTo>
                      <a:pt x="169307" y="114086"/>
                      <a:pt x="200727" y="71195"/>
                      <a:pt x="188259" y="36782"/>
                    </a:cubicBezTo>
                    <a:cubicBezTo>
                      <a:pt x="175790" y="2369"/>
                      <a:pt x="123922" y="-10099"/>
                      <a:pt x="73051" y="8853"/>
                    </a:cubicBezTo>
                    <a:cubicBezTo>
                      <a:pt x="21682" y="27306"/>
                      <a:pt x="-9739" y="70197"/>
                      <a:pt x="2730" y="104610"/>
                    </a:cubicBezTo>
                    <a:close/>
                  </a:path>
                </a:pathLst>
              </a:custGeom>
              <a:solidFill>
                <a:srgbClr val="FF9797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xmlns="" id="{C8753D3F-8EA7-CAC6-0E98-907E9B070783}"/>
                  </a:ext>
                </a:extLst>
              </p:cNvPr>
              <p:cNvSpPr/>
              <p:nvPr/>
            </p:nvSpPr>
            <p:spPr>
              <a:xfrm>
                <a:off x="10370781" y="2860832"/>
                <a:ext cx="163209" cy="101930"/>
              </a:xfrm>
              <a:custGeom>
                <a:avLst/>
                <a:gdLst>
                  <a:gd name="connsiteX0" fmla="*/ 13100 w 163209"/>
                  <a:gd name="connsiteY0" fmla="*/ 101930 h 101930"/>
                  <a:gd name="connsiteX1" fmla="*/ 19583 w 163209"/>
                  <a:gd name="connsiteY1" fmla="*/ 91955 h 101930"/>
                  <a:gd name="connsiteX2" fmla="*/ 67462 w 163209"/>
                  <a:gd name="connsiteY2" fmla="*/ 22133 h 101930"/>
                  <a:gd name="connsiteX3" fmla="*/ 145264 w 163209"/>
                  <a:gd name="connsiteY3" fmla="*/ 55049 h 101930"/>
                  <a:gd name="connsiteX4" fmla="*/ 157733 w 163209"/>
                  <a:gd name="connsiteY4" fmla="*/ 59538 h 101930"/>
                  <a:gd name="connsiteX5" fmla="*/ 162221 w 163209"/>
                  <a:gd name="connsiteY5" fmla="*/ 47069 h 101930"/>
                  <a:gd name="connsiteX6" fmla="*/ 61976 w 163209"/>
                  <a:gd name="connsiteY6" fmla="*/ 3679 h 101930"/>
                  <a:gd name="connsiteX7" fmla="*/ 631 w 163209"/>
                  <a:gd name="connsiteY7" fmla="*/ 93452 h 101930"/>
                  <a:gd name="connsiteX8" fmla="*/ 11105 w 163209"/>
                  <a:gd name="connsiteY8" fmla="*/ 101431 h 101930"/>
                  <a:gd name="connsiteX9" fmla="*/ 13100 w 163209"/>
                  <a:gd name="connsiteY9" fmla="*/ 101930 h 10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209" h="101930">
                    <a:moveTo>
                      <a:pt x="13100" y="101930"/>
                    </a:moveTo>
                    <a:cubicBezTo>
                      <a:pt x="17588" y="100434"/>
                      <a:pt x="20082" y="96444"/>
                      <a:pt x="19583" y="91955"/>
                    </a:cubicBezTo>
                    <a:cubicBezTo>
                      <a:pt x="15593" y="59039"/>
                      <a:pt x="34545" y="31609"/>
                      <a:pt x="67462" y="22133"/>
                    </a:cubicBezTo>
                    <a:cubicBezTo>
                      <a:pt x="100877" y="12657"/>
                      <a:pt x="131799" y="25624"/>
                      <a:pt x="145264" y="55049"/>
                    </a:cubicBezTo>
                    <a:cubicBezTo>
                      <a:pt x="147259" y="59538"/>
                      <a:pt x="152745" y="62031"/>
                      <a:pt x="157733" y="59538"/>
                    </a:cubicBezTo>
                    <a:cubicBezTo>
                      <a:pt x="162221" y="57543"/>
                      <a:pt x="164715" y="52057"/>
                      <a:pt x="162221" y="47069"/>
                    </a:cubicBezTo>
                    <a:cubicBezTo>
                      <a:pt x="145264" y="9664"/>
                      <a:pt x="103870" y="-8290"/>
                      <a:pt x="61976" y="3679"/>
                    </a:cubicBezTo>
                    <a:cubicBezTo>
                      <a:pt x="20581" y="15649"/>
                      <a:pt x="-4356" y="52057"/>
                      <a:pt x="631" y="93452"/>
                    </a:cubicBezTo>
                    <a:cubicBezTo>
                      <a:pt x="1130" y="98439"/>
                      <a:pt x="6118" y="102429"/>
                      <a:pt x="11105" y="101431"/>
                    </a:cubicBezTo>
                    <a:lnTo>
                      <a:pt x="13100" y="101930"/>
                    </a:lnTo>
                    <a:close/>
                  </a:path>
                </a:pathLst>
              </a:custGeom>
              <a:solidFill>
                <a:srgbClr val="C67F75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xmlns="" id="{4CBDE6B0-A867-E5E5-D0B1-11AAABAFD57C}"/>
                  </a:ext>
                </a:extLst>
              </p:cNvPr>
              <p:cNvSpPr/>
              <p:nvPr/>
            </p:nvSpPr>
            <p:spPr>
              <a:xfrm>
                <a:off x="9680612" y="2398471"/>
                <a:ext cx="296868" cy="251637"/>
              </a:xfrm>
              <a:custGeom>
                <a:avLst/>
                <a:gdLst>
                  <a:gd name="connsiteX0" fmla="*/ 256902 w 296868"/>
                  <a:gd name="connsiteY0" fmla="*/ 4211 h 251637"/>
                  <a:gd name="connsiteX1" fmla="*/ 245431 w 296868"/>
                  <a:gd name="connsiteY1" fmla="*/ 19174 h 251637"/>
                  <a:gd name="connsiteX2" fmla="*/ 21499 w 296868"/>
                  <a:gd name="connsiteY2" fmla="*/ 199217 h 251637"/>
                  <a:gd name="connsiteX3" fmla="*/ 552 w 296868"/>
                  <a:gd name="connsiteY3" fmla="*/ 230138 h 251637"/>
                  <a:gd name="connsiteX4" fmla="*/ 31474 w 296868"/>
                  <a:gd name="connsiteY4" fmla="*/ 251085 h 251637"/>
                  <a:gd name="connsiteX5" fmla="*/ 295803 w 296868"/>
                  <a:gd name="connsiteY5" fmla="*/ 34136 h 251637"/>
                  <a:gd name="connsiteX6" fmla="*/ 277849 w 296868"/>
                  <a:gd name="connsiteY6" fmla="*/ 1219 h 251637"/>
                  <a:gd name="connsiteX7" fmla="*/ 256902 w 296868"/>
                  <a:gd name="connsiteY7" fmla="*/ 4211 h 251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6868" h="251637">
                    <a:moveTo>
                      <a:pt x="256902" y="4211"/>
                    </a:moveTo>
                    <a:cubicBezTo>
                      <a:pt x="251416" y="7703"/>
                      <a:pt x="247426" y="12690"/>
                      <a:pt x="245431" y="19174"/>
                    </a:cubicBezTo>
                    <a:cubicBezTo>
                      <a:pt x="220494" y="101963"/>
                      <a:pt x="124238" y="179267"/>
                      <a:pt x="21499" y="199217"/>
                    </a:cubicBezTo>
                    <a:cubicBezTo>
                      <a:pt x="7036" y="201710"/>
                      <a:pt x="-2440" y="215675"/>
                      <a:pt x="552" y="230138"/>
                    </a:cubicBezTo>
                    <a:cubicBezTo>
                      <a:pt x="3545" y="244602"/>
                      <a:pt x="17011" y="254077"/>
                      <a:pt x="31474" y="251085"/>
                    </a:cubicBezTo>
                    <a:cubicBezTo>
                      <a:pt x="154162" y="227146"/>
                      <a:pt x="265380" y="135877"/>
                      <a:pt x="295803" y="34136"/>
                    </a:cubicBezTo>
                    <a:cubicBezTo>
                      <a:pt x="299793" y="20171"/>
                      <a:pt x="292312" y="5209"/>
                      <a:pt x="277849" y="1219"/>
                    </a:cubicBezTo>
                    <a:cubicBezTo>
                      <a:pt x="270866" y="-1275"/>
                      <a:pt x="263385" y="222"/>
                      <a:pt x="256902" y="4211"/>
                    </a:cubicBezTo>
                    <a:close/>
                  </a:path>
                </a:pathLst>
              </a:custGeom>
              <a:solidFill>
                <a:srgbClr val="8C2F22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xmlns="" id="{BE990FCA-12E8-B848-21C8-8C263880F567}"/>
                  </a:ext>
                </a:extLst>
              </p:cNvPr>
              <p:cNvSpPr/>
              <p:nvPr/>
            </p:nvSpPr>
            <p:spPr>
              <a:xfrm>
                <a:off x="10520368" y="2094555"/>
                <a:ext cx="354208" cy="96332"/>
              </a:xfrm>
              <a:custGeom>
                <a:avLst/>
                <a:gdLst>
                  <a:gd name="connsiteX0" fmla="*/ 332822 w 354208"/>
                  <a:gd name="connsiteY0" fmla="*/ 83698 h 96332"/>
                  <a:gd name="connsiteX1" fmla="*/ 350278 w 354208"/>
                  <a:gd name="connsiteY1" fmla="*/ 72227 h 96332"/>
                  <a:gd name="connsiteX2" fmla="*/ 342298 w 354208"/>
                  <a:gd name="connsiteY2" fmla="*/ 37316 h 96332"/>
                  <a:gd name="connsiteX3" fmla="*/ 12635 w 354208"/>
                  <a:gd name="connsiteY3" fmla="*/ 48786 h 96332"/>
                  <a:gd name="connsiteX4" fmla="*/ 3657 w 354208"/>
                  <a:gd name="connsiteY4" fmla="*/ 83698 h 96332"/>
                  <a:gd name="connsiteX5" fmla="*/ 38569 w 354208"/>
                  <a:gd name="connsiteY5" fmla="*/ 92675 h 96332"/>
                  <a:gd name="connsiteX6" fmla="*/ 315366 w 354208"/>
                  <a:gd name="connsiteY6" fmla="*/ 80207 h 96332"/>
                  <a:gd name="connsiteX7" fmla="*/ 332822 w 354208"/>
                  <a:gd name="connsiteY7" fmla="*/ 83698 h 9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208" h="96332">
                    <a:moveTo>
                      <a:pt x="332822" y="83698"/>
                    </a:moveTo>
                    <a:cubicBezTo>
                      <a:pt x="339804" y="82700"/>
                      <a:pt x="346288" y="78212"/>
                      <a:pt x="350278" y="72227"/>
                    </a:cubicBezTo>
                    <a:cubicBezTo>
                      <a:pt x="357759" y="60257"/>
                      <a:pt x="354268" y="44298"/>
                      <a:pt x="342298" y="37316"/>
                    </a:cubicBezTo>
                    <a:cubicBezTo>
                      <a:pt x="255019" y="-16548"/>
                      <a:pt x="116870" y="-11560"/>
                      <a:pt x="12635" y="48786"/>
                    </a:cubicBezTo>
                    <a:cubicBezTo>
                      <a:pt x="665" y="55769"/>
                      <a:pt x="-3824" y="71728"/>
                      <a:pt x="3657" y="83698"/>
                    </a:cubicBezTo>
                    <a:cubicBezTo>
                      <a:pt x="10640" y="95667"/>
                      <a:pt x="26599" y="100156"/>
                      <a:pt x="38569" y="92675"/>
                    </a:cubicBezTo>
                    <a:cubicBezTo>
                      <a:pt x="125349" y="41804"/>
                      <a:pt x="244546" y="36318"/>
                      <a:pt x="315366" y="80207"/>
                    </a:cubicBezTo>
                    <a:cubicBezTo>
                      <a:pt x="320354" y="83698"/>
                      <a:pt x="326837" y="84695"/>
                      <a:pt x="332822" y="83698"/>
                    </a:cubicBezTo>
                    <a:close/>
                  </a:path>
                </a:pathLst>
              </a:custGeom>
              <a:solidFill>
                <a:srgbClr val="8C2F22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5" name="Đồ họa 13">
                <a:extLst>
                  <a:ext uri="{FF2B5EF4-FFF2-40B4-BE49-F238E27FC236}">
                    <a16:creationId xmlns:a16="http://schemas.microsoft.com/office/drawing/2014/main" xmlns="" id="{C1CCBB02-AB69-36D4-D7B6-2EC0FF3E9BF2}"/>
                  </a:ext>
                </a:extLst>
              </p:cNvPr>
              <p:cNvGrpSpPr/>
              <p:nvPr/>
            </p:nvGrpSpPr>
            <p:grpSpPr>
              <a:xfrm>
                <a:off x="10589567" y="2411485"/>
                <a:ext cx="364940" cy="421787"/>
                <a:chOff x="10589567" y="2411485"/>
                <a:chExt cx="364940" cy="421787"/>
              </a:xfrm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xmlns="" id="{0942DA37-FB7D-9211-126A-989E8BD74DA3}"/>
                    </a:ext>
                  </a:extLst>
                </p:cNvPr>
                <p:cNvSpPr/>
                <p:nvPr/>
              </p:nvSpPr>
              <p:spPr>
                <a:xfrm>
                  <a:off x="10589567" y="2428322"/>
                  <a:ext cx="358811" cy="404950"/>
                </a:xfrm>
                <a:custGeom>
                  <a:avLst/>
                  <a:gdLst>
                    <a:gd name="connsiteX0" fmla="*/ 50165 w 358811"/>
                    <a:gd name="connsiteY0" fmla="*/ 404270 h 404950"/>
                    <a:gd name="connsiteX1" fmla="*/ 349904 w 358811"/>
                    <a:gd name="connsiteY1" fmla="*/ 254650 h 404950"/>
                    <a:gd name="connsiteX2" fmla="*/ 102033 w 358811"/>
                    <a:gd name="connsiteY2" fmla="*/ 17252 h 404950"/>
                    <a:gd name="connsiteX3" fmla="*/ 50165 w 358811"/>
                    <a:gd name="connsiteY3" fmla="*/ 404270 h 40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8811" h="404950">
                      <a:moveTo>
                        <a:pt x="50165" y="404270"/>
                      </a:moveTo>
                      <a:cubicBezTo>
                        <a:pt x="50165" y="404270"/>
                        <a:pt x="305516" y="423721"/>
                        <a:pt x="349904" y="254650"/>
                      </a:cubicBezTo>
                      <a:cubicBezTo>
                        <a:pt x="403767" y="49171"/>
                        <a:pt x="199785" y="-40601"/>
                        <a:pt x="102033" y="17252"/>
                      </a:cubicBezTo>
                      <a:cubicBezTo>
                        <a:pt x="11762" y="71116"/>
                        <a:pt x="-47089" y="197295"/>
                        <a:pt x="50165" y="404270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xmlns="" id="{0B56EC37-BF3E-7DD6-CEA8-12765709CF6F}"/>
                    </a:ext>
                  </a:extLst>
                </p:cNvPr>
                <p:cNvSpPr/>
                <p:nvPr/>
              </p:nvSpPr>
              <p:spPr>
                <a:xfrm>
                  <a:off x="10594846" y="2411485"/>
                  <a:ext cx="359662" cy="277471"/>
                </a:xfrm>
                <a:custGeom>
                  <a:avLst/>
                  <a:gdLst>
                    <a:gd name="connsiteX0" fmla="*/ 294752 w 359662"/>
                    <a:gd name="connsiteY0" fmla="*/ 44064 h 277471"/>
                    <a:gd name="connsiteX1" fmla="*/ 110719 w 359662"/>
                    <a:gd name="connsiteY1" fmla="*/ 15636 h 277471"/>
                    <a:gd name="connsiteX2" fmla="*/ 0 w 359662"/>
                    <a:gd name="connsiteY2" fmla="*/ 174234 h 277471"/>
                    <a:gd name="connsiteX3" fmla="*/ 101243 w 359662"/>
                    <a:gd name="connsiteY3" fmla="*/ 42568 h 277471"/>
                    <a:gd name="connsiteX4" fmla="*/ 293754 w 359662"/>
                    <a:gd name="connsiteY4" fmla="*/ 71494 h 277471"/>
                    <a:gd name="connsiteX5" fmla="*/ 343628 w 359662"/>
                    <a:gd name="connsiteY5" fmla="*/ 277471 h 277471"/>
                    <a:gd name="connsiteX6" fmla="*/ 294752 w 359662"/>
                    <a:gd name="connsiteY6" fmla="*/ 44064 h 277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9662" h="277471">
                      <a:moveTo>
                        <a:pt x="294752" y="44064"/>
                      </a:moveTo>
                      <a:cubicBezTo>
                        <a:pt x="233408" y="-6807"/>
                        <a:pt x="170068" y="-9800"/>
                        <a:pt x="110719" y="15636"/>
                      </a:cubicBezTo>
                      <a:cubicBezTo>
                        <a:pt x="49873" y="41570"/>
                        <a:pt x="1496" y="113887"/>
                        <a:pt x="0" y="174234"/>
                      </a:cubicBezTo>
                      <a:cubicBezTo>
                        <a:pt x="15461" y="102416"/>
                        <a:pt x="67329" y="62517"/>
                        <a:pt x="101243" y="42568"/>
                      </a:cubicBezTo>
                      <a:cubicBezTo>
                        <a:pt x="155106" y="10649"/>
                        <a:pt x="240390" y="19127"/>
                        <a:pt x="293754" y="71494"/>
                      </a:cubicBezTo>
                      <a:cubicBezTo>
                        <a:pt x="341134" y="117876"/>
                        <a:pt x="363079" y="201664"/>
                        <a:pt x="343628" y="277471"/>
                      </a:cubicBezTo>
                      <a:cubicBezTo>
                        <a:pt x="376046" y="219618"/>
                        <a:pt x="359089" y="96930"/>
                        <a:pt x="294752" y="44064"/>
                      </a:cubicBezTo>
                      <a:close/>
                    </a:path>
                  </a:pathLst>
                </a:custGeom>
                <a:solidFill>
                  <a:srgbClr val="773220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xmlns="" id="{967C9C2B-8797-F4C1-1295-E3C26DCD4CED}"/>
                    </a:ext>
                  </a:extLst>
                </p:cNvPr>
                <p:cNvSpPr/>
                <p:nvPr/>
              </p:nvSpPr>
              <p:spPr>
                <a:xfrm>
                  <a:off x="10712485" y="2473315"/>
                  <a:ext cx="218568" cy="251738"/>
                </a:xfrm>
                <a:custGeom>
                  <a:avLst/>
                  <a:gdLst>
                    <a:gd name="connsiteX0" fmla="*/ 61 w 218568"/>
                    <a:gd name="connsiteY0" fmla="*/ 108912 h 251738"/>
                    <a:gd name="connsiteX1" fmla="*/ 105294 w 218568"/>
                    <a:gd name="connsiteY1" fmla="*/ 250553 h 251738"/>
                    <a:gd name="connsiteX2" fmla="*/ 218507 w 218568"/>
                    <a:gd name="connsiteY2" fmla="*/ 142826 h 251738"/>
                    <a:gd name="connsiteX3" fmla="*/ 113274 w 218568"/>
                    <a:gd name="connsiteY3" fmla="*/ 1185 h 251738"/>
                    <a:gd name="connsiteX4" fmla="*/ 61 w 218568"/>
                    <a:gd name="connsiteY4" fmla="*/ 108912 h 251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8568" h="251738">
                      <a:moveTo>
                        <a:pt x="61" y="108912"/>
                      </a:moveTo>
                      <a:cubicBezTo>
                        <a:pt x="-1934" y="177738"/>
                        <a:pt x="44947" y="241077"/>
                        <a:pt x="105294" y="250553"/>
                      </a:cubicBezTo>
                      <a:cubicBezTo>
                        <a:pt x="165641" y="260029"/>
                        <a:pt x="216512" y="211651"/>
                        <a:pt x="218507" y="142826"/>
                      </a:cubicBezTo>
                      <a:cubicBezTo>
                        <a:pt x="220502" y="74001"/>
                        <a:pt x="173621" y="10662"/>
                        <a:pt x="113274" y="1185"/>
                      </a:cubicBezTo>
                      <a:cubicBezTo>
                        <a:pt x="52927" y="-8290"/>
                        <a:pt x="2056" y="40087"/>
                        <a:pt x="61" y="108912"/>
                      </a:cubicBezTo>
                      <a:close/>
                    </a:path>
                  </a:pathLst>
                </a:custGeom>
                <a:solidFill>
                  <a:srgbClr val="63190D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xmlns="" id="{9FEF79AF-A967-0782-BDC7-761AC8518805}"/>
                    </a:ext>
                  </a:extLst>
                </p:cNvPr>
                <p:cNvSpPr/>
                <p:nvPr/>
              </p:nvSpPr>
              <p:spPr>
                <a:xfrm>
                  <a:off x="10715027" y="2530062"/>
                  <a:ext cx="60873" cy="69918"/>
                </a:xfrm>
                <a:custGeom>
                  <a:avLst/>
                  <a:gdLst>
                    <a:gd name="connsiteX0" fmla="*/ 14 w 60873"/>
                    <a:gd name="connsiteY0" fmla="*/ 30221 h 69918"/>
                    <a:gd name="connsiteX1" fmla="*/ 29439 w 60873"/>
                    <a:gd name="connsiteY1" fmla="*/ 69621 h 69918"/>
                    <a:gd name="connsiteX2" fmla="*/ 60860 w 60873"/>
                    <a:gd name="connsiteY2" fmla="*/ 39697 h 69918"/>
                    <a:gd name="connsiteX3" fmla="*/ 31434 w 60873"/>
                    <a:gd name="connsiteY3" fmla="*/ 297 h 69918"/>
                    <a:gd name="connsiteX4" fmla="*/ 14 w 60873"/>
                    <a:gd name="connsiteY4" fmla="*/ 30221 h 6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73" h="69918">
                      <a:moveTo>
                        <a:pt x="14" y="30221"/>
                      </a:moveTo>
                      <a:cubicBezTo>
                        <a:pt x="-485" y="49173"/>
                        <a:pt x="12482" y="67128"/>
                        <a:pt x="29439" y="69621"/>
                      </a:cubicBezTo>
                      <a:cubicBezTo>
                        <a:pt x="46396" y="72115"/>
                        <a:pt x="60361" y="58649"/>
                        <a:pt x="60860" y="39697"/>
                      </a:cubicBezTo>
                      <a:cubicBezTo>
                        <a:pt x="61358" y="20746"/>
                        <a:pt x="48391" y="2791"/>
                        <a:pt x="31434" y="297"/>
                      </a:cubicBezTo>
                      <a:cubicBezTo>
                        <a:pt x="14477" y="-2196"/>
                        <a:pt x="513" y="11270"/>
                        <a:pt x="14" y="3022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50" name="Đồ họa 13">
                <a:extLst>
                  <a:ext uri="{FF2B5EF4-FFF2-40B4-BE49-F238E27FC236}">
                    <a16:creationId xmlns:a16="http://schemas.microsoft.com/office/drawing/2014/main" xmlns="" id="{5EAF13DC-981F-651D-9273-538BEA47262F}"/>
                  </a:ext>
                </a:extLst>
              </p:cNvPr>
              <p:cNvGrpSpPr/>
              <p:nvPr/>
            </p:nvGrpSpPr>
            <p:grpSpPr>
              <a:xfrm>
                <a:off x="9741874" y="2657235"/>
                <a:ext cx="488396" cy="392096"/>
                <a:chOff x="9741874" y="2657235"/>
                <a:chExt cx="488396" cy="392096"/>
              </a:xfrm>
            </p:grpSpPr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xmlns="" id="{ADB4816C-E8E2-FB2C-22E3-84B88075993A}"/>
                    </a:ext>
                  </a:extLst>
                </p:cNvPr>
                <p:cNvSpPr/>
                <p:nvPr/>
              </p:nvSpPr>
              <p:spPr>
                <a:xfrm>
                  <a:off x="9757304" y="2667172"/>
                  <a:ext cx="472966" cy="382159"/>
                </a:xfrm>
                <a:custGeom>
                  <a:avLst/>
                  <a:gdLst>
                    <a:gd name="connsiteX0" fmla="*/ 472967 w 472966"/>
                    <a:gd name="connsiteY0" fmla="*/ 288109 h 382159"/>
                    <a:gd name="connsiteX1" fmla="*/ 80962 w 472966"/>
                    <a:gd name="connsiteY1" fmla="*/ 343469 h 382159"/>
                    <a:gd name="connsiteX2" fmla="*/ 188189 w 472966"/>
                    <a:gd name="connsiteY2" fmla="*/ 838 h 382159"/>
                    <a:gd name="connsiteX3" fmla="*/ 472967 w 472966"/>
                    <a:gd name="connsiteY3" fmla="*/ 288109 h 382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2966" h="382159">
                      <a:moveTo>
                        <a:pt x="472967" y="288109"/>
                      </a:moveTo>
                      <a:cubicBezTo>
                        <a:pt x="472967" y="288109"/>
                        <a:pt x="227091" y="455684"/>
                        <a:pt x="80962" y="343469"/>
                      </a:cubicBezTo>
                      <a:cubicBezTo>
                        <a:pt x="-97087" y="206317"/>
                        <a:pt x="55027" y="11312"/>
                        <a:pt x="188189" y="838"/>
                      </a:cubicBezTo>
                      <a:cubicBezTo>
                        <a:pt x="311876" y="-8638"/>
                        <a:pt x="447033" y="60686"/>
                        <a:pt x="472967" y="28810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xmlns="" id="{3FD63FD6-F12A-4BBD-248D-5E7CB4401AC5}"/>
                    </a:ext>
                  </a:extLst>
                </p:cNvPr>
                <p:cNvSpPr/>
                <p:nvPr/>
              </p:nvSpPr>
              <p:spPr>
                <a:xfrm>
                  <a:off x="9741874" y="2657235"/>
                  <a:ext cx="385657" cy="356896"/>
                </a:xfrm>
                <a:custGeom>
                  <a:avLst/>
                  <a:gdLst>
                    <a:gd name="connsiteX0" fmla="*/ 9612 w 385657"/>
                    <a:gd name="connsiteY0" fmla="*/ 136955 h 356896"/>
                    <a:gd name="connsiteX1" fmla="*/ 178683 w 385657"/>
                    <a:gd name="connsiteY1" fmla="*/ 3793 h 356896"/>
                    <a:gd name="connsiteX2" fmla="*/ 385658 w 385657"/>
                    <a:gd name="connsiteY2" fmla="*/ 68130 h 356896"/>
                    <a:gd name="connsiteX3" fmla="*/ 204617 w 385657"/>
                    <a:gd name="connsiteY3" fmla="*/ 19752 h 356896"/>
                    <a:gd name="connsiteX4" fmla="*/ 27566 w 385657"/>
                    <a:gd name="connsiteY4" fmla="*/ 157902 h 356896"/>
                    <a:gd name="connsiteX5" fmla="*/ 100880 w 385657"/>
                    <a:gd name="connsiteY5" fmla="*/ 356897 h 356896"/>
                    <a:gd name="connsiteX6" fmla="*/ 9612 w 385657"/>
                    <a:gd name="connsiteY6" fmla="*/ 136955 h 356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5657" h="356896">
                      <a:moveTo>
                        <a:pt x="9612" y="136955"/>
                      </a:moveTo>
                      <a:cubicBezTo>
                        <a:pt x="41032" y="58654"/>
                        <a:pt x="102875" y="18755"/>
                        <a:pt x="178683" y="3793"/>
                      </a:cubicBezTo>
                      <a:cubicBezTo>
                        <a:pt x="255987" y="-11169"/>
                        <a:pt x="347754" y="19752"/>
                        <a:pt x="385658" y="68130"/>
                      </a:cubicBezTo>
                      <a:cubicBezTo>
                        <a:pt x="326807" y="18256"/>
                        <a:pt x="250501" y="16261"/>
                        <a:pt x="204617" y="19752"/>
                      </a:cubicBezTo>
                      <a:cubicBezTo>
                        <a:pt x="131303" y="25238"/>
                        <a:pt x="50009" y="83092"/>
                        <a:pt x="27566" y="157902"/>
                      </a:cubicBezTo>
                      <a:cubicBezTo>
                        <a:pt x="8116" y="224233"/>
                        <a:pt x="35546" y="306524"/>
                        <a:pt x="100880" y="356897"/>
                      </a:cubicBezTo>
                      <a:cubicBezTo>
                        <a:pt x="33551" y="329965"/>
                        <a:pt x="-23305" y="218747"/>
                        <a:pt x="9612" y="136955"/>
                      </a:cubicBezTo>
                      <a:close/>
                    </a:path>
                  </a:pathLst>
                </a:custGeom>
                <a:solidFill>
                  <a:srgbClr val="773220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xmlns="" id="{48ECB4F6-BB2C-3EB9-BD7E-727E8E1AC5C0}"/>
                    </a:ext>
                  </a:extLst>
                </p:cNvPr>
                <p:cNvSpPr/>
                <p:nvPr/>
              </p:nvSpPr>
              <p:spPr>
                <a:xfrm>
                  <a:off x="9902554" y="2706936"/>
                  <a:ext cx="254950" cy="254877"/>
                </a:xfrm>
                <a:custGeom>
                  <a:avLst/>
                  <a:gdLst>
                    <a:gd name="connsiteX0" fmla="*/ 547 w 254950"/>
                    <a:gd name="connsiteY0" fmla="*/ 116180 h 254877"/>
                    <a:gd name="connsiteX1" fmla="*/ 116254 w 254950"/>
                    <a:gd name="connsiteY1" fmla="*/ 254330 h 254877"/>
                    <a:gd name="connsiteX2" fmla="*/ 254403 w 254950"/>
                    <a:gd name="connsiteY2" fmla="*/ 138623 h 254877"/>
                    <a:gd name="connsiteX3" fmla="*/ 138697 w 254950"/>
                    <a:gd name="connsiteY3" fmla="*/ 474 h 254877"/>
                    <a:gd name="connsiteX4" fmla="*/ 547 w 254950"/>
                    <a:gd name="connsiteY4" fmla="*/ 116180 h 254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4950" h="254877">
                      <a:moveTo>
                        <a:pt x="547" y="116180"/>
                      </a:moveTo>
                      <a:cubicBezTo>
                        <a:pt x="-5936" y="186502"/>
                        <a:pt x="45932" y="248345"/>
                        <a:pt x="116254" y="254330"/>
                      </a:cubicBezTo>
                      <a:cubicBezTo>
                        <a:pt x="186575" y="260813"/>
                        <a:pt x="248418" y="208945"/>
                        <a:pt x="254403" y="138623"/>
                      </a:cubicBezTo>
                      <a:cubicBezTo>
                        <a:pt x="260887" y="68302"/>
                        <a:pt x="209018" y="6459"/>
                        <a:pt x="138697" y="474"/>
                      </a:cubicBezTo>
                      <a:cubicBezTo>
                        <a:pt x="68874" y="-5511"/>
                        <a:pt x="7031" y="45859"/>
                        <a:pt x="547" y="116180"/>
                      </a:cubicBezTo>
                      <a:close/>
                    </a:path>
                  </a:pathLst>
                </a:custGeom>
                <a:solidFill>
                  <a:srgbClr val="63190D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xmlns="" id="{188DF291-31F5-6CCF-3F79-1813BCAE862D}"/>
                    </a:ext>
                  </a:extLst>
                </p:cNvPr>
                <p:cNvSpPr/>
                <p:nvPr/>
              </p:nvSpPr>
              <p:spPr>
                <a:xfrm>
                  <a:off x="9906907" y="2768570"/>
                  <a:ext cx="70689" cy="70689"/>
                </a:xfrm>
                <a:custGeom>
                  <a:avLst/>
                  <a:gdLst>
                    <a:gd name="connsiteX0" fmla="*/ 184 w 70689"/>
                    <a:gd name="connsiteY0" fmla="*/ 32103 h 70689"/>
                    <a:gd name="connsiteX1" fmla="*/ 32103 w 70689"/>
                    <a:gd name="connsiteY1" fmla="*/ 70506 h 70689"/>
                    <a:gd name="connsiteX2" fmla="*/ 70505 w 70689"/>
                    <a:gd name="connsiteY2" fmla="*/ 38587 h 70689"/>
                    <a:gd name="connsiteX3" fmla="*/ 38587 w 70689"/>
                    <a:gd name="connsiteY3" fmla="*/ 184 h 70689"/>
                    <a:gd name="connsiteX4" fmla="*/ 184 w 70689"/>
                    <a:gd name="connsiteY4" fmla="*/ 32103 h 70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89" h="70689">
                      <a:moveTo>
                        <a:pt x="184" y="32103"/>
                      </a:moveTo>
                      <a:cubicBezTo>
                        <a:pt x="-1811" y="51554"/>
                        <a:pt x="12652" y="68511"/>
                        <a:pt x="32103" y="70506"/>
                      </a:cubicBezTo>
                      <a:cubicBezTo>
                        <a:pt x="51554" y="72500"/>
                        <a:pt x="68511" y="58037"/>
                        <a:pt x="70505" y="38587"/>
                      </a:cubicBezTo>
                      <a:cubicBezTo>
                        <a:pt x="72500" y="19136"/>
                        <a:pt x="58037" y="2179"/>
                        <a:pt x="38587" y="184"/>
                      </a:cubicBezTo>
                      <a:cubicBezTo>
                        <a:pt x="19136" y="-1811"/>
                        <a:pt x="2179" y="12652"/>
                        <a:pt x="184" y="32103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xmlns="" id="{293F561B-E6FC-6C4E-A0EA-FE29636D82DD}"/>
                  </a:ext>
                </a:extLst>
              </p:cNvPr>
              <p:cNvSpPr/>
              <p:nvPr/>
            </p:nvSpPr>
            <p:spPr>
              <a:xfrm>
                <a:off x="9264519" y="2892614"/>
                <a:ext cx="549944" cy="605294"/>
              </a:xfrm>
              <a:custGeom>
                <a:avLst/>
                <a:gdLst>
                  <a:gd name="connsiteX0" fmla="*/ 55562 w 549944"/>
                  <a:gd name="connsiteY0" fmla="*/ 407292 h 605294"/>
                  <a:gd name="connsiteX1" fmla="*/ 506418 w 549944"/>
                  <a:gd name="connsiteY1" fmla="*/ 583844 h 605294"/>
                  <a:gd name="connsiteX2" fmla="*/ 196205 w 549944"/>
                  <a:gd name="connsiteY2" fmla="*/ 824 h 605294"/>
                  <a:gd name="connsiteX3" fmla="*/ 55562 w 549944"/>
                  <a:gd name="connsiteY3" fmla="*/ 407292 h 60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944" h="605294">
                    <a:moveTo>
                      <a:pt x="55562" y="407292"/>
                    </a:moveTo>
                    <a:cubicBezTo>
                      <a:pt x="159299" y="579356"/>
                      <a:pt x="375749" y="642695"/>
                      <a:pt x="506418" y="583844"/>
                    </a:cubicBezTo>
                    <a:cubicBezTo>
                      <a:pt x="637086" y="524994"/>
                      <a:pt x="456045" y="-24113"/>
                      <a:pt x="196205" y="824"/>
                    </a:cubicBezTo>
                    <a:cubicBezTo>
                      <a:pt x="-20246" y="21272"/>
                      <a:pt x="-42190" y="245702"/>
                      <a:pt x="55562" y="407292"/>
                    </a:cubicBezTo>
                    <a:close/>
                  </a:path>
                </a:pathLst>
              </a:custGeom>
              <a:solidFill>
                <a:srgbClr val="FFC19F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xmlns="" id="{25828243-D08F-63C3-6B47-9ED0D99FB9B7}"/>
                  </a:ext>
                </a:extLst>
              </p:cNvPr>
              <p:cNvSpPr/>
              <p:nvPr/>
            </p:nvSpPr>
            <p:spPr>
              <a:xfrm>
                <a:off x="9453866" y="3055627"/>
                <a:ext cx="220721" cy="282782"/>
              </a:xfrm>
              <a:custGeom>
                <a:avLst/>
                <a:gdLst>
                  <a:gd name="connsiteX0" fmla="*/ 15336 w 220721"/>
                  <a:gd name="connsiteY0" fmla="*/ 191413 h 282782"/>
                  <a:gd name="connsiteX1" fmla="*/ 217823 w 220721"/>
                  <a:gd name="connsiteY1" fmla="*/ 266224 h 282782"/>
                  <a:gd name="connsiteX2" fmla="*/ 74686 w 220721"/>
                  <a:gd name="connsiteY2" fmla="*/ 398 h 282782"/>
                  <a:gd name="connsiteX3" fmla="*/ 15336 w 220721"/>
                  <a:gd name="connsiteY3" fmla="*/ 191413 h 282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721" h="282782">
                    <a:moveTo>
                      <a:pt x="15336" y="191413"/>
                    </a:moveTo>
                    <a:cubicBezTo>
                      <a:pt x="49250" y="267221"/>
                      <a:pt x="157476" y="307618"/>
                      <a:pt x="217823" y="266224"/>
                    </a:cubicBezTo>
                    <a:cubicBezTo>
                      <a:pt x="241263" y="250264"/>
                      <a:pt x="116081" y="-11572"/>
                      <a:pt x="74686" y="398"/>
                    </a:cubicBezTo>
                    <a:cubicBezTo>
                      <a:pt x="4863" y="20846"/>
                      <a:pt x="-18578" y="115606"/>
                      <a:pt x="15336" y="191413"/>
                    </a:cubicBezTo>
                    <a:close/>
                  </a:path>
                </a:pathLst>
              </a:custGeom>
              <a:solidFill>
                <a:srgbClr val="E0956C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xmlns="" id="{08F5A1CD-9C6E-CA21-1295-780295BC9FCC}"/>
                  </a:ext>
                </a:extLst>
              </p:cNvPr>
              <p:cNvSpPr/>
              <p:nvPr/>
            </p:nvSpPr>
            <p:spPr>
              <a:xfrm>
                <a:off x="10337185" y="3083455"/>
                <a:ext cx="187685" cy="139506"/>
              </a:xfrm>
              <a:custGeom>
                <a:avLst/>
                <a:gdLst>
                  <a:gd name="connsiteX0" fmla="*/ 97069 w 187685"/>
                  <a:gd name="connsiteY0" fmla="*/ 0 h 139506"/>
                  <a:gd name="connsiteX1" fmla="*/ 91084 w 187685"/>
                  <a:gd name="connsiteY1" fmla="*/ 0 h 139506"/>
                  <a:gd name="connsiteX2" fmla="*/ 314 w 187685"/>
                  <a:gd name="connsiteY2" fmla="*/ 117203 h 139506"/>
                  <a:gd name="connsiteX3" fmla="*/ 9291 w 187685"/>
                  <a:gd name="connsiteY3" fmla="*/ 139147 h 139506"/>
                  <a:gd name="connsiteX4" fmla="*/ 22757 w 187685"/>
                  <a:gd name="connsiteY4" fmla="*/ 124185 h 139506"/>
                  <a:gd name="connsiteX5" fmla="*/ 92081 w 187685"/>
                  <a:gd name="connsiteY5" fmla="*/ 24937 h 139506"/>
                  <a:gd name="connsiteX6" fmla="*/ 165395 w 187685"/>
                  <a:gd name="connsiteY6" fmla="*/ 114210 h 139506"/>
                  <a:gd name="connsiteX7" fmla="*/ 179360 w 187685"/>
                  <a:gd name="connsiteY7" fmla="*/ 126679 h 139506"/>
                  <a:gd name="connsiteX8" fmla="*/ 187339 w 187685"/>
                  <a:gd name="connsiteY8" fmla="*/ 103238 h 139506"/>
                  <a:gd name="connsiteX9" fmla="*/ 97069 w 187685"/>
                  <a:gd name="connsiteY9" fmla="*/ 0 h 139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7685" h="139506">
                    <a:moveTo>
                      <a:pt x="97069" y="0"/>
                    </a:moveTo>
                    <a:cubicBezTo>
                      <a:pt x="95074" y="0"/>
                      <a:pt x="93079" y="0"/>
                      <a:pt x="91084" y="0"/>
                    </a:cubicBezTo>
                    <a:cubicBezTo>
                      <a:pt x="46696" y="3990"/>
                      <a:pt x="9790" y="44886"/>
                      <a:pt x="314" y="117203"/>
                    </a:cubicBezTo>
                    <a:cubicBezTo>
                      <a:pt x="-1182" y="127676"/>
                      <a:pt x="2808" y="137152"/>
                      <a:pt x="9291" y="139147"/>
                    </a:cubicBezTo>
                    <a:cubicBezTo>
                      <a:pt x="15276" y="141142"/>
                      <a:pt x="21760" y="134658"/>
                      <a:pt x="22757" y="124185"/>
                    </a:cubicBezTo>
                    <a:cubicBezTo>
                      <a:pt x="30238" y="68825"/>
                      <a:pt x="58666" y="27929"/>
                      <a:pt x="92081" y="24937"/>
                    </a:cubicBezTo>
                    <a:cubicBezTo>
                      <a:pt x="126993" y="22942"/>
                      <a:pt x="154423" y="47879"/>
                      <a:pt x="165395" y="114210"/>
                    </a:cubicBezTo>
                    <a:cubicBezTo>
                      <a:pt x="166891" y="124185"/>
                      <a:pt x="173375" y="129671"/>
                      <a:pt x="179360" y="126679"/>
                    </a:cubicBezTo>
                    <a:cubicBezTo>
                      <a:pt x="185345" y="123686"/>
                      <a:pt x="188836" y="113213"/>
                      <a:pt x="187339" y="103238"/>
                    </a:cubicBezTo>
                    <a:cubicBezTo>
                      <a:pt x="171879" y="9975"/>
                      <a:pt x="124000" y="0"/>
                      <a:pt x="97069" y="0"/>
                    </a:cubicBezTo>
                    <a:close/>
                  </a:path>
                </a:pathLst>
              </a:custGeom>
              <a:solidFill>
                <a:srgbClr val="934341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xmlns="" id="{4A1D2CF0-B365-9DC3-52A8-9EFA82ABCABC}"/>
                </a:ext>
              </a:extLst>
            </p:cNvPr>
            <p:cNvSpPr/>
            <p:nvPr/>
          </p:nvSpPr>
          <p:spPr>
            <a:xfrm>
              <a:off x="9831300" y="3837542"/>
              <a:ext cx="819404" cy="597669"/>
            </a:xfrm>
            <a:custGeom>
              <a:avLst/>
              <a:gdLst>
                <a:gd name="connsiteX0" fmla="*/ 819404 w 819404"/>
                <a:gd name="connsiteY0" fmla="*/ 85782 h 597669"/>
                <a:gd name="connsiteX1" fmla="*/ 646842 w 819404"/>
                <a:gd name="connsiteY1" fmla="*/ 31919 h 597669"/>
                <a:gd name="connsiteX2" fmla="*/ 436376 w 819404"/>
                <a:gd name="connsiteY2" fmla="*/ 355598 h 597669"/>
                <a:gd name="connsiteX3" fmla="*/ 9460 w 819404"/>
                <a:gd name="connsiteY3" fmla="*/ 0 h 597669"/>
                <a:gd name="connsiteX4" fmla="*/ 32401 w 819404"/>
                <a:gd name="connsiteY4" fmla="*/ 273805 h 597669"/>
                <a:gd name="connsiteX5" fmla="*/ 474280 w 819404"/>
                <a:gd name="connsiteY5" fmla="*/ 595988 h 597669"/>
                <a:gd name="connsiteX6" fmla="*/ 819404 w 819404"/>
                <a:gd name="connsiteY6" fmla="*/ 85782 h 59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9404" h="597669">
                  <a:moveTo>
                    <a:pt x="819404" y="85782"/>
                  </a:moveTo>
                  <a:cubicBezTo>
                    <a:pt x="805938" y="70322"/>
                    <a:pt x="722650" y="78301"/>
                    <a:pt x="646842" y="31919"/>
                  </a:cubicBezTo>
                  <a:cubicBezTo>
                    <a:pt x="572531" y="222934"/>
                    <a:pt x="543604" y="340137"/>
                    <a:pt x="436376" y="355598"/>
                  </a:cubicBezTo>
                  <a:cubicBezTo>
                    <a:pt x="312191" y="373552"/>
                    <a:pt x="162571" y="168572"/>
                    <a:pt x="9460" y="0"/>
                  </a:cubicBezTo>
                  <a:cubicBezTo>
                    <a:pt x="-9492" y="50372"/>
                    <a:pt x="981" y="172063"/>
                    <a:pt x="32401" y="273805"/>
                  </a:cubicBezTo>
                  <a:cubicBezTo>
                    <a:pt x="100229" y="494246"/>
                    <a:pt x="334136" y="613443"/>
                    <a:pt x="474280" y="595988"/>
                  </a:cubicBezTo>
                  <a:cubicBezTo>
                    <a:pt x="673774" y="571051"/>
                    <a:pt x="817908" y="336147"/>
                    <a:pt x="819404" y="85782"/>
                  </a:cubicBezTo>
                  <a:close/>
                </a:path>
              </a:pathLst>
            </a:custGeom>
            <a:solidFill>
              <a:srgbClr val="000000">
                <a:alpha val="24000"/>
              </a:srgbClr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0AE43589-BB77-9E76-B921-2D9E48F0B960}"/>
                </a:ext>
              </a:extLst>
            </p:cNvPr>
            <p:cNvSpPr/>
            <p:nvPr/>
          </p:nvSpPr>
          <p:spPr>
            <a:xfrm>
              <a:off x="9821914" y="3809613"/>
              <a:ext cx="803853" cy="583175"/>
            </a:xfrm>
            <a:custGeom>
              <a:avLst/>
              <a:gdLst>
                <a:gd name="connsiteX0" fmla="*/ 803853 w 803853"/>
                <a:gd name="connsiteY0" fmla="*/ 106729 h 583175"/>
                <a:gd name="connsiteX1" fmla="*/ 631291 w 803853"/>
                <a:gd name="connsiteY1" fmla="*/ 17456 h 583175"/>
                <a:gd name="connsiteX2" fmla="*/ 417833 w 803853"/>
                <a:gd name="connsiteY2" fmla="*/ 307220 h 583175"/>
                <a:gd name="connsiteX3" fmla="*/ 12362 w 803853"/>
                <a:gd name="connsiteY3" fmla="*/ 0 h 583175"/>
                <a:gd name="connsiteX4" fmla="*/ 31314 w 803853"/>
                <a:gd name="connsiteY4" fmla="*/ 288268 h 583175"/>
                <a:gd name="connsiteX5" fmla="*/ 482170 w 803853"/>
                <a:gd name="connsiteY5" fmla="*/ 581524 h 583175"/>
                <a:gd name="connsiteX6" fmla="*/ 803853 w 803853"/>
                <a:gd name="connsiteY6" fmla="*/ 106729 h 58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3853" h="583175">
                  <a:moveTo>
                    <a:pt x="803853" y="106729"/>
                  </a:moveTo>
                  <a:cubicBezTo>
                    <a:pt x="789889" y="90770"/>
                    <a:pt x="708595" y="65334"/>
                    <a:pt x="631291" y="17456"/>
                  </a:cubicBezTo>
                  <a:cubicBezTo>
                    <a:pt x="551494" y="220441"/>
                    <a:pt x="529051" y="289266"/>
                    <a:pt x="417833" y="307220"/>
                  </a:cubicBezTo>
                  <a:cubicBezTo>
                    <a:pt x="289159" y="328167"/>
                    <a:pt x="167468" y="175555"/>
                    <a:pt x="12362" y="0"/>
                  </a:cubicBezTo>
                  <a:cubicBezTo>
                    <a:pt x="-8086" y="53365"/>
                    <a:pt x="-4096" y="183036"/>
                    <a:pt x="31314" y="288268"/>
                  </a:cubicBezTo>
                  <a:cubicBezTo>
                    <a:pt x="103630" y="504220"/>
                    <a:pt x="336539" y="596985"/>
                    <a:pt x="482170" y="581524"/>
                  </a:cubicBezTo>
                  <a:cubicBezTo>
                    <a:pt x="655231" y="562572"/>
                    <a:pt x="758468" y="341134"/>
                    <a:pt x="803853" y="106729"/>
                  </a:cubicBezTo>
                  <a:close/>
                </a:path>
              </a:pathLst>
            </a:custGeom>
            <a:solidFill>
              <a:srgbClr val="FFC19F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xmlns="" id="{1B2D10E3-4960-0E30-F25F-18F7FF1F2927}"/>
                </a:ext>
              </a:extLst>
            </p:cNvPr>
            <p:cNvSpPr/>
            <p:nvPr/>
          </p:nvSpPr>
          <p:spPr>
            <a:xfrm>
              <a:off x="10556942" y="3665977"/>
              <a:ext cx="608331" cy="1001202"/>
            </a:xfrm>
            <a:custGeom>
              <a:avLst/>
              <a:gdLst>
                <a:gd name="connsiteX0" fmla="*/ 96754 w 608331"/>
                <a:gd name="connsiteY0" fmla="*/ 1000461 h 1001202"/>
                <a:gd name="connsiteX1" fmla="*/ 0 w 608331"/>
                <a:gd name="connsiteY1" fmla="*/ 870790 h 1001202"/>
                <a:gd name="connsiteX2" fmla="*/ 354600 w 608331"/>
                <a:gd name="connsiteY2" fmla="*/ 609453 h 1001202"/>
                <a:gd name="connsiteX3" fmla="*/ 325673 w 608331"/>
                <a:gd name="connsiteY3" fmla="*/ 0 h 1001202"/>
                <a:gd name="connsiteX4" fmla="*/ 496739 w 608331"/>
                <a:gd name="connsiteY4" fmla="*/ 145132 h 1001202"/>
                <a:gd name="connsiteX5" fmla="*/ 598481 w 608331"/>
                <a:gd name="connsiteY5" fmla="*/ 649352 h 1001202"/>
                <a:gd name="connsiteX6" fmla="*/ 96754 w 608331"/>
                <a:gd name="connsiteY6" fmla="*/ 1000461 h 100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8331" h="1001202">
                  <a:moveTo>
                    <a:pt x="96754" y="1000461"/>
                  </a:moveTo>
                  <a:cubicBezTo>
                    <a:pt x="34413" y="1009438"/>
                    <a:pt x="35909" y="935127"/>
                    <a:pt x="0" y="870790"/>
                  </a:cubicBezTo>
                  <a:cubicBezTo>
                    <a:pt x="247372" y="767552"/>
                    <a:pt x="332157" y="690248"/>
                    <a:pt x="354600" y="609453"/>
                  </a:cubicBezTo>
                  <a:cubicBezTo>
                    <a:pt x="382031" y="513197"/>
                    <a:pt x="390509" y="224929"/>
                    <a:pt x="325673" y="0"/>
                  </a:cubicBezTo>
                  <a:cubicBezTo>
                    <a:pt x="381532" y="11471"/>
                    <a:pt x="458836" y="82790"/>
                    <a:pt x="496739" y="145132"/>
                  </a:cubicBezTo>
                  <a:cubicBezTo>
                    <a:pt x="600476" y="315699"/>
                    <a:pt x="624914" y="490754"/>
                    <a:pt x="598481" y="649352"/>
                  </a:cubicBezTo>
                  <a:cubicBezTo>
                    <a:pt x="570053" y="821914"/>
                    <a:pt x="358590" y="978517"/>
                    <a:pt x="96754" y="1000461"/>
                  </a:cubicBezTo>
                  <a:close/>
                </a:path>
              </a:pathLst>
            </a:custGeom>
            <a:solidFill>
              <a:srgbClr val="FFC19F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xmlns="" id="{674BEB49-76ED-E9C7-E21A-31683F036E22}"/>
                </a:ext>
              </a:extLst>
            </p:cNvPr>
            <p:cNvSpPr/>
            <p:nvPr/>
          </p:nvSpPr>
          <p:spPr>
            <a:xfrm>
              <a:off x="10673147" y="3567835"/>
              <a:ext cx="543121" cy="550992"/>
            </a:xfrm>
            <a:custGeom>
              <a:avLst/>
              <a:gdLst>
                <a:gd name="connsiteX0" fmla="*/ 207972 w 543121"/>
                <a:gd name="connsiteY0" fmla="*/ 550993 h 550992"/>
                <a:gd name="connsiteX1" fmla="*/ 543122 w 543121"/>
                <a:gd name="connsiteY1" fmla="*/ 434289 h 550992"/>
                <a:gd name="connsiteX2" fmla="*/ 272808 w 543121"/>
                <a:gd name="connsiteY2" fmla="*/ 43281 h 550992"/>
                <a:gd name="connsiteX3" fmla="*/ 0 w 543121"/>
                <a:gd name="connsiteY3" fmla="*/ 2385 h 550992"/>
                <a:gd name="connsiteX4" fmla="*/ 207972 w 543121"/>
                <a:gd name="connsiteY4" fmla="*/ 550993 h 55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121" h="550992">
                  <a:moveTo>
                    <a:pt x="207972" y="550993"/>
                  </a:moveTo>
                  <a:cubicBezTo>
                    <a:pt x="319689" y="541517"/>
                    <a:pt x="491752" y="465210"/>
                    <a:pt x="543122" y="434289"/>
                  </a:cubicBezTo>
                  <a:cubicBezTo>
                    <a:pt x="491752" y="335539"/>
                    <a:pt x="338641" y="89165"/>
                    <a:pt x="272808" y="43281"/>
                  </a:cubicBezTo>
                  <a:cubicBezTo>
                    <a:pt x="203982" y="-4099"/>
                    <a:pt x="55360" y="-2602"/>
                    <a:pt x="0" y="2385"/>
                  </a:cubicBezTo>
                  <a:cubicBezTo>
                    <a:pt x="49375" y="191405"/>
                    <a:pt x="207972" y="550993"/>
                    <a:pt x="207972" y="550993"/>
                  </a:cubicBezTo>
                  <a:close/>
                </a:path>
              </a:pathLst>
            </a:custGeom>
            <a:solidFill>
              <a:srgbClr val="EF5A18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xmlns="" id="{3B837EE2-B81F-FA8A-5171-976B3AD050F2}"/>
                </a:ext>
              </a:extLst>
            </p:cNvPr>
            <p:cNvSpPr/>
            <p:nvPr/>
          </p:nvSpPr>
          <p:spPr>
            <a:xfrm>
              <a:off x="10369649" y="3343582"/>
              <a:ext cx="462497" cy="585246"/>
            </a:xfrm>
            <a:custGeom>
              <a:avLst/>
              <a:gdLst>
                <a:gd name="connsiteX0" fmla="*/ 420701 w 462497"/>
                <a:gd name="connsiteY0" fmla="*/ 417653 h 585246"/>
                <a:gd name="connsiteX1" fmla="*/ 396263 w 462497"/>
                <a:gd name="connsiteY1" fmla="*/ 328380 h 585246"/>
                <a:gd name="connsiteX2" fmla="*/ 361351 w 462497"/>
                <a:gd name="connsiteY2" fmla="*/ 244592 h 585246"/>
                <a:gd name="connsiteX3" fmla="*/ 440650 w 462497"/>
                <a:gd name="connsiteY3" fmla="*/ 1210 h 585246"/>
                <a:gd name="connsiteX4" fmla="*/ 157868 w 462497"/>
                <a:gd name="connsiteY4" fmla="*/ 206689 h 585246"/>
                <a:gd name="connsiteX5" fmla="*/ 22212 w 462497"/>
                <a:gd name="connsiteY5" fmla="*/ 103949 h 585246"/>
                <a:gd name="connsiteX6" fmla="*/ 26202 w 462497"/>
                <a:gd name="connsiteY6" fmla="*/ 415658 h 585246"/>
                <a:gd name="connsiteX7" fmla="*/ 292526 w 462497"/>
                <a:gd name="connsiteY7" fmla="*/ 584231 h 585246"/>
                <a:gd name="connsiteX8" fmla="*/ 420701 w 462497"/>
                <a:gd name="connsiteY8" fmla="*/ 417653 h 58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497" h="585246">
                  <a:moveTo>
                    <a:pt x="420701" y="417653"/>
                  </a:moveTo>
                  <a:cubicBezTo>
                    <a:pt x="445139" y="390223"/>
                    <a:pt x="451622" y="334863"/>
                    <a:pt x="396263" y="328380"/>
                  </a:cubicBezTo>
                  <a:cubicBezTo>
                    <a:pt x="398756" y="280501"/>
                    <a:pt x="395265" y="253570"/>
                    <a:pt x="361351" y="244592"/>
                  </a:cubicBezTo>
                  <a:cubicBezTo>
                    <a:pt x="440151" y="169782"/>
                    <a:pt x="495012" y="55073"/>
                    <a:pt x="440650" y="1210"/>
                  </a:cubicBezTo>
                  <a:cubicBezTo>
                    <a:pt x="420701" y="-18241"/>
                    <a:pt x="183802" y="203197"/>
                    <a:pt x="157868" y="206689"/>
                  </a:cubicBezTo>
                  <a:cubicBezTo>
                    <a:pt x="127445" y="210678"/>
                    <a:pt x="86050" y="104947"/>
                    <a:pt x="22212" y="103949"/>
                  </a:cubicBezTo>
                  <a:cubicBezTo>
                    <a:pt x="-2226" y="103451"/>
                    <a:pt x="-13697" y="316909"/>
                    <a:pt x="26202" y="415658"/>
                  </a:cubicBezTo>
                  <a:cubicBezTo>
                    <a:pt x="53134" y="482988"/>
                    <a:pt x="218214" y="597198"/>
                    <a:pt x="292526" y="584231"/>
                  </a:cubicBezTo>
                  <a:cubicBezTo>
                    <a:pt x="386288" y="568271"/>
                    <a:pt x="516458" y="450071"/>
                    <a:pt x="420701" y="417653"/>
                  </a:cubicBezTo>
                  <a:close/>
                </a:path>
              </a:pathLst>
            </a:custGeom>
            <a:solidFill>
              <a:srgbClr val="000000">
                <a:alpha val="24000"/>
              </a:srgbClr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xmlns="" id="{389C88C4-9BDA-A7F9-4F95-163365298C3E}"/>
                </a:ext>
              </a:extLst>
            </p:cNvPr>
            <p:cNvSpPr/>
            <p:nvPr/>
          </p:nvSpPr>
          <p:spPr>
            <a:xfrm>
              <a:off x="10382533" y="3339360"/>
              <a:ext cx="441139" cy="591979"/>
            </a:xfrm>
            <a:custGeom>
              <a:avLst/>
              <a:gdLst>
                <a:gd name="connsiteX0" fmla="*/ 436743 w 441139"/>
                <a:gd name="connsiteY0" fmla="*/ 413896 h 591979"/>
                <a:gd name="connsiteX1" fmla="*/ 389363 w 441139"/>
                <a:gd name="connsiteY1" fmla="*/ 397438 h 591979"/>
                <a:gd name="connsiteX2" fmla="*/ 409313 w 441139"/>
                <a:gd name="connsiteY2" fmla="*/ 326119 h 591979"/>
                <a:gd name="connsiteX3" fmla="*/ 347470 w 441139"/>
                <a:gd name="connsiteY3" fmla="*/ 312154 h 591979"/>
                <a:gd name="connsiteX4" fmla="*/ 364427 w 441139"/>
                <a:gd name="connsiteY4" fmla="*/ 248316 h 591979"/>
                <a:gd name="connsiteX5" fmla="*/ 299092 w 441139"/>
                <a:gd name="connsiteY5" fmla="*/ 237843 h 591979"/>
                <a:gd name="connsiteX6" fmla="*/ 423776 w 441139"/>
                <a:gd name="connsiteY6" fmla="*/ 1443 h 591979"/>
                <a:gd name="connsiteX7" fmla="*/ 163935 w 441139"/>
                <a:gd name="connsiteY7" fmla="*/ 230362 h 591979"/>
                <a:gd name="connsiteX8" fmla="*/ 94611 w 441139"/>
                <a:gd name="connsiteY8" fmla="*/ 204926 h 591979"/>
                <a:gd name="connsiteX9" fmla="*/ 9328 w 441139"/>
                <a:gd name="connsiteY9" fmla="*/ 107174 h 591979"/>
                <a:gd name="connsiteX10" fmla="*/ 24789 w 441139"/>
                <a:gd name="connsiteY10" fmla="*/ 380979 h 591979"/>
                <a:gd name="connsiteX11" fmla="*/ 32270 w 441139"/>
                <a:gd name="connsiteY11" fmla="*/ 438833 h 591979"/>
                <a:gd name="connsiteX12" fmla="*/ 185381 w 441139"/>
                <a:gd name="connsiteY12" fmla="*/ 591445 h 591979"/>
                <a:gd name="connsiteX13" fmla="*/ 380885 w 441139"/>
                <a:gd name="connsiteY13" fmla="*/ 508157 h 591979"/>
                <a:gd name="connsiteX14" fmla="*/ 381882 w 441139"/>
                <a:gd name="connsiteY14" fmla="*/ 507658 h 591979"/>
                <a:gd name="connsiteX15" fmla="*/ 436743 w 441139"/>
                <a:gd name="connsiteY15" fmla="*/ 413896 h 59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1139" h="591979">
                  <a:moveTo>
                    <a:pt x="436743" y="413896"/>
                  </a:moveTo>
                  <a:cubicBezTo>
                    <a:pt x="428763" y="400929"/>
                    <a:pt x="410809" y="395443"/>
                    <a:pt x="389363" y="397438"/>
                  </a:cubicBezTo>
                  <a:cubicBezTo>
                    <a:pt x="411806" y="371504"/>
                    <a:pt x="421282" y="344073"/>
                    <a:pt x="409313" y="326119"/>
                  </a:cubicBezTo>
                  <a:cubicBezTo>
                    <a:pt x="398839" y="310159"/>
                    <a:pt x="375399" y="306169"/>
                    <a:pt x="347470" y="312154"/>
                  </a:cubicBezTo>
                  <a:cubicBezTo>
                    <a:pt x="367419" y="288215"/>
                    <a:pt x="374900" y="263777"/>
                    <a:pt x="364427" y="248316"/>
                  </a:cubicBezTo>
                  <a:cubicBezTo>
                    <a:pt x="353953" y="232356"/>
                    <a:pt x="328518" y="229863"/>
                    <a:pt x="299092" y="237843"/>
                  </a:cubicBezTo>
                  <a:cubicBezTo>
                    <a:pt x="372905" y="168020"/>
                    <a:pt x="477140" y="54308"/>
                    <a:pt x="423776" y="1443"/>
                  </a:cubicBezTo>
                  <a:cubicBezTo>
                    <a:pt x="404325" y="-18008"/>
                    <a:pt x="234756" y="164529"/>
                    <a:pt x="163935" y="230362"/>
                  </a:cubicBezTo>
                  <a:cubicBezTo>
                    <a:pt x="136006" y="250311"/>
                    <a:pt x="109573" y="252805"/>
                    <a:pt x="94611" y="204926"/>
                  </a:cubicBezTo>
                  <a:cubicBezTo>
                    <a:pt x="70173" y="144081"/>
                    <a:pt x="42743" y="115653"/>
                    <a:pt x="9328" y="107174"/>
                  </a:cubicBezTo>
                  <a:cubicBezTo>
                    <a:pt x="-13614" y="101189"/>
                    <a:pt x="11323" y="279736"/>
                    <a:pt x="24789" y="380979"/>
                  </a:cubicBezTo>
                  <a:cubicBezTo>
                    <a:pt x="24290" y="398934"/>
                    <a:pt x="26285" y="417886"/>
                    <a:pt x="32270" y="438833"/>
                  </a:cubicBezTo>
                  <a:cubicBezTo>
                    <a:pt x="55211" y="524116"/>
                    <a:pt x="113563" y="583964"/>
                    <a:pt x="185381" y="591445"/>
                  </a:cubicBezTo>
                  <a:cubicBezTo>
                    <a:pt x="222786" y="595435"/>
                    <a:pt x="283632" y="577979"/>
                    <a:pt x="380885" y="508157"/>
                  </a:cubicBezTo>
                  <a:lnTo>
                    <a:pt x="381882" y="507658"/>
                  </a:lnTo>
                  <a:cubicBezTo>
                    <a:pt x="427267" y="481225"/>
                    <a:pt x="451705" y="438833"/>
                    <a:pt x="436743" y="413896"/>
                  </a:cubicBezTo>
                  <a:close/>
                </a:path>
              </a:pathLst>
            </a:custGeom>
            <a:solidFill>
              <a:srgbClr val="FFC19F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xmlns="" id="{BF7FF532-4EF7-4582-B5B6-3AE4E50669BB}"/>
                </a:ext>
              </a:extLst>
            </p:cNvPr>
            <p:cNvSpPr/>
            <p:nvPr/>
          </p:nvSpPr>
          <p:spPr>
            <a:xfrm>
              <a:off x="9793190" y="3783678"/>
              <a:ext cx="418627" cy="552116"/>
            </a:xfrm>
            <a:custGeom>
              <a:avLst/>
              <a:gdLst>
                <a:gd name="connsiteX0" fmla="*/ 42582 w 418627"/>
                <a:gd name="connsiteY0" fmla="*/ 547610 h 552116"/>
                <a:gd name="connsiteX1" fmla="*/ 418628 w 418627"/>
                <a:gd name="connsiteY1" fmla="*/ 335150 h 552116"/>
                <a:gd name="connsiteX2" fmla="*/ 28119 w 418627"/>
                <a:gd name="connsiteY2" fmla="*/ 0 h 552116"/>
                <a:gd name="connsiteX3" fmla="*/ 42582 w 418627"/>
                <a:gd name="connsiteY3" fmla="*/ 547610 h 55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27" h="552116">
                  <a:moveTo>
                    <a:pt x="42582" y="547610"/>
                  </a:moveTo>
                  <a:cubicBezTo>
                    <a:pt x="194197" y="581026"/>
                    <a:pt x="401671" y="420433"/>
                    <a:pt x="418628" y="335150"/>
                  </a:cubicBezTo>
                  <a:cubicBezTo>
                    <a:pt x="362271" y="226924"/>
                    <a:pt x="258534" y="35410"/>
                    <a:pt x="28119" y="0"/>
                  </a:cubicBezTo>
                  <a:cubicBezTo>
                    <a:pt x="-42702" y="148124"/>
                    <a:pt x="42582" y="547610"/>
                    <a:pt x="42582" y="547610"/>
                  </a:cubicBezTo>
                  <a:close/>
                </a:path>
              </a:pathLst>
            </a:custGeom>
            <a:solidFill>
              <a:srgbClr val="EF5A18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65" name="Đồ họa 13">
              <a:extLst>
                <a:ext uri="{FF2B5EF4-FFF2-40B4-BE49-F238E27FC236}">
                  <a16:creationId xmlns:a16="http://schemas.microsoft.com/office/drawing/2014/main" xmlns="" id="{8C739D26-BF9A-07FD-39FA-075FC6F020E9}"/>
                </a:ext>
              </a:extLst>
            </p:cNvPr>
            <p:cNvGrpSpPr/>
            <p:nvPr/>
          </p:nvGrpSpPr>
          <p:grpSpPr>
            <a:xfrm>
              <a:off x="9900109" y="4488390"/>
              <a:ext cx="1218407" cy="340136"/>
              <a:chOff x="9900109" y="4488390"/>
              <a:chExt cx="1218407" cy="340136"/>
            </a:xfrm>
            <a:solidFill>
              <a:srgbClr val="FFFFFF"/>
            </a:solidFill>
          </p:grpSpPr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xmlns="" id="{2B91B163-FFF4-6528-2182-946711C6B566}"/>
                  </a:ext>
                </a:extLst>
              </p:cNvPr>
              <p:cNvSpPr/>
              <p:nvPr/>
            </p:nvSpPr>
            <p:spPr>
              <a:xfrm>
                <a:off x="9952974" y="4488390"/>
                <a:ext cx="1137114" cy="187025"/>
              </a:xfrm>
              <a:custGeom>
                <a:avLst/>
                <a:gdLst>
                  <a:gd name="connsiteX0" fmla="*/ 547610 w 1137114"/>
                  <a:gd name="connsiteY0" fmla="*/ 187025 h 187025"/>
                  <a:gd name="connsiteX1" fmla="*/ 1137114 w 1137114"/>
                  <a:gd name="connsiteY1" fmla="*/ 52367 h 187025"/>
                  <a:gd name="connsiteX2" fmla="*/ 1125643 w 1137114"/>
                  <a:gd name="connsiteY2" fmla="*/ 0 h 187025"/>
                  <a:gd name="connsiteX3" fmla="*/ 547610 w 1137114"/>
                  <a:gd name="connsiteY3" fmla="*/ 136155 h 187025"/>
                  <a:gd name="connsiteX4" fmla="*/ 15461 w 1137114"/>
                  <a:gd name="connsiteY4" fmla="*/ 47380 h 187025"/>
                  <a:gd name="connsiteX5" fmla="*/ 0 w 1137114"/>
                  <a:gd name="connsiteY5" fmla="*/ 96256 h 187025"/>
                  <a:gd name="connsiteX6" fmla="*/ 458337 w 1137114"/>
                  <a:gd name="connsiteY6" fmla="*/ 185529 h 187025"/>
                  <a:gd name="connsiteX7" fmla="*/ 547610 w 1137114"/>
                  <a:gd name="connsiteY7" fmla="*/ 187025 h 18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7114" h="187025">
                    <a:moveTo>
                      <a:pt x="547610" y="187025"/>
                    </a:moveTo>
                    <a:cubicBezTo>
                      <a:pt x="855828" y="186527"/>
                      <a:pt x="1024400" y="118200"/>
                      <a:pt x="1137114" y="52367"/>
                    </a:cubicBezTo>
                    <a:cubicBezTo>
                      <a:pt x="1133124" y="34413"/>
                      <a:pt x="1129633" y="17456"/>
                      <a:pt x="1125643" y="0"/>
                    </a:cubicBezTo>
                    <a:cubicBezTo>
                      <a:pt x="1018416" y="64835"/>
                      <a:pt x="855828" y="135656"/>
                      <a:pt x="547610" y="136155"/>
                    </a:cubicBezTo>
                    <a:cubicBezTo>
                      <a:pt x="295251" y="137152"/>
                      <a:pt x="125182" y="91269"/>
                      <a:pt x="15461" y="47380"/>
                    </a:cubicBezTo>
                    <a:cubicBezTo>
                      <a:pt x="10473" y="63838"/>
                      <a:pt x="5486" y="80296"/>
                      <a:pt x="0" y="96256"/>
                    </a:cubicBezTo>
                    <a:cubicBezTo>
                      <a:pt x="100246" y="136155"/>
                      <a:pt x="247871" y="176552"/>
                      <a:pt x="458337" y="185529"/>
                    </a:cubicBezTo>
                    <a:cubicBezTo>
                      <a:pt x="486765" y="186527"/>
                      <a:pt x="516190" y="187025"/>
                      <a:pt x="547610" y="1870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xmlns="" id="{E2C84830-D3F4-B3D6-9BEE-097F8CB2A9EB}"/>
                  </a:ext>
                </a:extLst>
              </p:cNvPr>
              <p:cNvSpPr/>
              <p:nvPr/>
            </p:nvSpPr>
            <p:spPr>
              <a:xfrm>
                <a:off x="9900109" y="4571180"/>
                <a:ext cx="1218407" cy="257346"/>
              </a:xfrm>
              <a:custGeom>
                <a:avLst/>
                <a:gdLst>
                  <a:gd name="connsiteX0" fmla="*/ 594990 w 1218407"/>
                  <a:gd name="connsiteY0" fmla="*/ 257347 h 257346"/>
                  <a:gd name="connsiteX1" fmla="*/ 1218408 w 1218407"/>
                  <a:gd name="connsiteY1" fmla="*/ 106729 h 257346"/>
                  <a:gd name="connsiteX2" fmla="*/ 1196464 w 1218407"/>
                  <a:gd name="connsiteY2" fmla="*/ 0 h 257346"/>
                  <a:gd name="connsiteX3" fmla="*/ 594990 w 1218407"/>
                  <a:gd name="connsiteY3" fmla="*/ 155605 h 257346"/>
                  <a:gd name="connsiteX4" fmla="*/ 38403 w 1218407"/>
                  <a:gd name="connsiteY4" fmla="*/ 54362 h 257346"/>
                  <a:gd name="connsiteX5" fmla="*/ 0 w 1218407"/>
                  <a:gd name="connsiteY5" fmla="*/ 149121 h 257346"/>
                  <a:gd name="connsiteX6" fmla="*/ 504220 w 1218407"/>
                  <a:gd name="connsiteY6" fmla="*/ 255851 h 257346"/>
                  <a:gd name="connsiteX7" fmla="*/ 594990 w 1218407"/>
                  <a:gd name="connsiteY7" fmla="*/ 257347 h 257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407" h="257346">
                    <a:moveTo>
                      <a:pt x="594990" y="257347"/>
                    </a:moveTo>
                    <a:cubicBezTo>
                      <a:pt x="929142" y="256848"/>
                      <a:pt x="1103200" y="178048"/>
                      <a:pt x="1218408" y="106729"/>
                    </a:cubicBezTo>
                    <a:cubicBezTo>
                      <a:pt x="1210927" y="70321"/>
                      <a:pt x="1203945" y="34911"/>
                      <a:pt x="1196464" y="0"/>
                    </a:cubicBezTo>
                    <a:cubicBezTo>
                      <a:pt x="1092727" y="68327"/>
                      <a:pt x="934129" y="154608"/>
                      <a:pt x="594990" y="155605"/>
                    </a:cubicBezTo>
                    <a:cubicBezTo>
                      <a:pt x="318193" y="155605"/>
                      <a:pt x="142638" y="100744"/>
                      <a:pt x="38403" y="54362"/>
                    </a:cubicBezTo>
                    <a:cubicBezTo>
                      <a:pt x="25435" y="88276"/>
                      <a:pt x="12468" y="120195"/>
                      <a:pt x="0" y="149121"/>
                    </a:cubicBezTo>
                    <a:cubicBezTo>
                      <a:pt x="101243" y="194007"/>
                      <a:pt x="262334" y="245876"/>
                      <a:pt x="504220" y="255851"/>
                    </a:cubicBezTo>
                    <a:cubicBezTo>
                      <a:pt x="533147" y="256848"/>
                      <a:pt x="563570" y="257347"/>
                      <a:pt x="594990" y="2573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093FDC0A-3A02-167B-4B59-285334794F4D}"/>
                </a:ext>
              </a:extLst>
            </p:cNvPr>
            <p:cNvSpPr/>
            <p:nvPr/>
          </p:nvSpPr>
          <p:spPr>
            <a:xfrm>
              <a:off x="10226966" y="4377671"/>
              <a:ext cx="410352" cy="334199"/>
            </a:xfrm>
            <a:custGeom>
              <a:avLst/>
              <a:gdLst>
                <a:gd name="connsiteX0" fmla="*/ 7793 w 410352"/>
                <a:gd name="connsiteY0" fmla="*/ 225428 h 334199"/>
                <a:gd name="connsiteX1" fmla="*/ 52180 w 410352"/>
                <a:gd name="connsiteY1" fmla="*/ 262833 h 334199"/>
                <a:gd name="connsiteX2" fmla="*/ 44699 w 410352"/>
                <a:gd name="connsiteY2" fmla="*/ 272807 h 334199"/>
                <a:gd name="connsiteX3" fmla="*/ 217262 w 410352"/>
                <a:gd name="connsiteY3" fmla="*/ 333155 h 334199"/>
                <a:gd name="connsiteX4" fmla="*/ 406282 w 410352"/>
                <a:gd name="connsiteY4" fmla="*/ 195504 h 334199"/>
                <a:gd name="connsiteX5" fmla="*/ 172874 w 410352"/>
                <a:gd name="connsiteY5" fmla="*/ 0 h 334199"/>
                <a:gd name="connsiteX6" fmla="*/ 229231 w 410352"/>
                <a:gd name="connsiteY6" fmla="*/ 83787 h 334199"/>
                <a:gd name="connsiteX7" fmla="*/ 135469 w 410352"/>
                <a:gd name="connsiteY7" fmla="*/ 87777 h 334199"/>
                <a:gd name="connsiteX8" fmla="*/ 7793 w 410352"/>
                <a:gd name="connsiteY8" fmla="*/ 192013 h 334199"/>
                <a:gd name="connsiteX9" fmla="*/ 163897 w 410352"/>
                <a:gd name="connsiteY9" fmla="*/ 200990 h 334199"/>
                <a:gd name="connsiteX10" fmla="*/ 7793 w 410352"/>
                <a:gd name="connsiteY10" fmla="*/ 225428 h 33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52" h="334199">
                  <a:moveTo>
                    <a:pt x="7793" y="225428"/>
                  </a:moveTo>
                  <a:cubicBezTo>
                    <a:pt x="12282" y="233906"/>
                    <a:pt x="17269" y="255851"/>
                    <a:pt x="52180" y="262833"/>
                  </a:cubicBezTo>
                  <a:cubicBezTo>
                    <a:pt x="63153" y="264828"/>
                    <a:pt x="40710" y="264329"/>
                    <a:pt x="44699" y="272807"/>
                  </a:cubicBezTo>
                  <a:cubicBezTo>
                    <a:pt x="58664" y="304727"/>
                    <a:pt x="135968" y="326671"/>
                    <a:pt x="217262" y="333155"/>
                  </a:cubicBezTo>
                  <a:cubicBezTo>
                    <a:pt x="378353" y="345623"/>
                    <a:pt x="401793" y="243382"/>
                    <a:pt x="406282" y="195504"/>
                  </a:cubicBezTo>
                  <a:cubicBezTo>
                    <a:pt x="410272" y="147127"/>
                    <a:pt x="449173" y="0"/>
                    <a:pt x="172874" y="0"/>
                  </a:cubicBezTo>
                  <a:cubicBezTo>
                    <a:pt x="157413" y="35909"/>
                    <a:pt x="244692" y="84785"/>
                    <a:pt x="229231" y="83787"/>
                  </a:cubicBezTo>
                  <a:cubicBezTo>
                    <a:pt x="195816" y="81792"/>
                    <a:pt x="180854" y="77304"/>
                    <a:pt x="135469" y="87777"/>
                  </a:cubicBezTo>
                  <a:cubicBezTo>
                    <a:pt x="34725" y="110220"/>
                    <a:pt x="-21632" y="167076"/>
                    <a:pt x="7793" y="192013"/>
                  </a:cubicBezTo>
                  <a:cubicBezTo>
                    <a:pt x="17768" y="200491"/>
                    <a:pt x="161902" y="194506"/>
                    <a:pt x="163897" y="200990"/>
                  </a:cubicBezTo>
                  <a:cubicBezTo>
                    <a:pt x="165892" y="205977"/>
                    <a:pt x="4302" y="218944"/>
                    <a:pt x="7793" y="225428"/>
                  </a:cubicBezTo>
                  <a:close/>
                </a:path>
              </a:pathLst>
            </a:custGeom>
            <a:solidFill>
              <a:srgbClr val="000000">
                <a:alpha val="17000"/>
              </a:srgbClr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BFD95C8C-75FF-E918-0E3F-3FFD227A5F8F}"/>
                </a:ext>
              </a:extLst>
            </p:cNvPr>
            <p:cNvSpPr/>
            <p:nvPr/>
          </p:nvSpPr>
          <p:spPr>
            <a:xfrm>
              <a:off x="10256601" y="4407689"/>
              <a:ext cx="497356" cy="299491"/>
            </a:xfrm>
            <a:custGeom>
              <a:avLst/>
              <a:gdLst>
                <a:gd name="connsiteX0" fmla="*/ 20052 w 497356"/>
                <a:gd name="connsiteY0" fmla="*/ 212866 h 299491"/>
                <a:gd name="connsiteX1" fmla="*/ 98353 w 497356"/>
                <a:gd name="connsiteY1" fmla="*/ 232317 h 299491"/>
                <a:gd name="connsiteX2" fmla="*/ 61946 w 497356"/>
                <a:gd name="connsiteY2" fmla="*/ 252266 h 299491"/>
                <a:gd name="connsiteX3" fmla="*/ 230019 w 497356"/>
                <a:gd name="connsiteY3" fmla="*/ 298150 h 299491"/>
                <a:gd name="connsiteX4" fmla="*/ 497341 w 497356"/>
                <a:gd name="connsiteY4" fmla="*/ 193914 h 299491"/>
                <a:gd name="connsiteX5" fmla="*/ 186131 w 497356"/>
                <a:gd name="connsiteY5" fmla="*/ 1901 h 299491"/>
                <a:gd name="connsiteX6" fmla="*/ 247974 w 497356"/>
                <a:gd name="connsiteY6" fmla="*/ 74717 h 299491"/>
                <a:gd name="connsiteX7" fmla="*/ 148227 w 497356"/>
                <a:gd name="connsiteY7" fmla="*/ 83195 h 299491"/>
                <a:gd name="connsiteX8" fmla="*/ 6586 w 497356"/>
                <a:gd name="connsiteY8" fmla="*/ 162992 h 299491"/>
                <a:gd name="connsiteX9" fmla="*/ 195108 w 497356"/>
                <a:gd name="connsiteY9" fmla="*/ 162992 h 299491"/>
                <a:gd name="connsiteX10" fmla="*/ 20052 w 497356"/>
                <a:gd name="connsiteY10" fmla="*/ 212866 h 2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7356" h="299491">
                  <a:moveTo>
                    <a:pt x="20052" y="212866"/>
                  </a:moveTo>
                  <a:cubicBezTo>
                    <a:pt x="24541" y="220846"/>
                    <a:pt x="33019" y="237304"/>
                    <a:pt x="98353" y="232317"/>
                  </a:cubicBezTo>
                  <a:cubicBezTo>
                    <a:pt x="109325" y="231319"/>
                    <a:pt x="50475" y="245284"/>
                    <a:pt x="61946" y="252266"/>
                  </a:cubicBezTo>
                  <a:cubicBezTo>
                    <a:pt x="93865" y="272215"/>
                    <a:pt x="148725" y="292663"/>
                    <a:pt x="230019" y="298150"/>
                  </a:cubicBezTo>
                  <a:cubicBezTo>
                    <a:pt x="391110" y="310119"/>
                    <a:pt x="493850" y="239299"/>
                    <a:pt x="497341" y="193914"/>
                  </a:cubicBezTo>
                  <a:cubicBezTo>
                    <a:pt x="499336" y="162494"/>
                    <a:pt x="313806" y="-20542"/>
                    <a:pt x="186131" y="1901"/>
                  </a:cubicBezTo>
                  <a:cubicBezTo>
                    <a:pt x="173163" y="3896"/>
                    <a:pt x="258946" y="65739"/>
                    <a:pt x="247974" y="74717"/>
                  </a:cubicBezTo>
                  <a:cubicBezTo>
                    <a:pt x="233012" y="87185"/>
                    <a:pt x="193612" y="73719"/>
                    <a:pt x="148227" y="83195"/>
                  </a:cubicBezTo>
                  <a:cubicBezTo>
                    <a:pt x="47482" y="104142"/>
                    <a:pt x="-22340" y="140549"/>
                    <a:pt x="6586" y="162992"/>
                  </a:cubicBezTo>
                  <a:cubicBezTo>
                    <a:pt x="16561" y="170972"/>
                    <a:pt x="192614" y="157008"/>
                    <a:pt x="195108" y="162992"/>
                  </a:cubicBezTo>
                  <a:cubicBezTo>
                    <a:pt x="197601" y="169975"/>
                    <a:pt x="16561" y="207380"/>
                    <a:pt x="20052" y="212866"/>
                  </a:cubicBezTo>
                  <a:close/>
                </a:path>
              </a:pathLst>
            </a:custGeom>
            <a:solidFill>
              <a:srgbClr val="FFC19F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18B0BE50-2F1C-70DA-1DE6-1FC2D403A4D0}"/>
                </a:ext>
              </a:extLst>
            </p:cNvPr>
            <p:cNvSpPr/>
            <p:nvPr/>
          </p:nvSpPr>
          <p:spPr>
            <a:xfrm flipH="1">
              <a:off x="8749091" y="1162909"/>
              <a:ext cx="465731" cy="758265"/>
            </a:xfrm>
            <a:custGeom>
              <a:avLst/>
              <a:gdLst>
                <a:gd name="connsiteX0" fmla="*/ 145217 w 465731"/>
                <a:gd name="connsiteY0" fmla="*/ 243054 h 758265"/>
                <a:gd name="connsiteX1" fmla="*/ 78886 w 465731"/>
                <a:gd name="connsiteY1" fmla="*/ 230087 h 758265"/>
                <a:gd name="connsiteX2" fmla="*/ 20035 w 465731"/>
                <a:gd name="connsiteY2" fmla="*/ 199165 h 758265"/>
                <a:gd name="connsiteX3" fmla="*/ 1582 w 465731"/>
                <a:gd name="connsiteY3" fmla="*/ 153282 h 758265"/>
                <a:gd name="connsiteX4" fmla="*/ 71405 w 465731"/>
                <a:gd name="connsiteY4" fmla="*/ 50044 h 758265"/>
                <a:gd name="connsiteX5" fmla="*/ 187111 w 465731"/>
                <a:gd name="connsiteY5" fmla="*/ 1168 h 758265"/>
                <a:gd name="connsiteX6" fmla="*/ 324263 w 465731"/>
                <a:gd name="connsiteY6" fmla="*/ 26105 h 758265"/>
                <a:gd name="connsiteX7" fmla="*/ 422514 w 465731"/>
                <a:gd name="connsiteY7" fmla="*/ 109892 h 758265"/>
                <a:gd name="connsiteX8" fmla="*/ 464906 w 465731"/>
                <a:gd name="connsiteY8" fmla="*/ 227095 h 758265"/>
                <a:gd name="connsiteX9" fmla="*/ 433486 w 465731"/>
                <a:gd name="connsiteY9" fmla="*/ 350781 h 758265"/>
                <a:gd name="connsiteX10" fmla="*/ 298828 w 465731"/>
                <a:gd name="connsiteY10" fmla="*/ 437560 h 758265"/>
                <a:gd name="connsiteX11" fmla="*/ 277881 w 465731"/>
                <a:gd name="connsiteY11" fmla="*/ 476960 h 758265"/>
                <a:gd name="connsiteX12" fmla="*/ 252445 w 465731"/>
                <a:gd name="connsiteY12" fmla="*/ 496910 h 758265"/>
                <a:gd name="connsiteX13" fmla="*/ 193096 w 465731"/>
                <a:gd name="connsiteY13" fmla="*/ 504391 h 758265"/>
                <a:gd name="connsiteX14" fmla="*/ 133746 w 465731"/>
                <a:gd name="connsiteY14" fmla="*/ 499404 h 758265"/>
                <a:gd name="connsiteX15" fmla="*/ 109308 w 465731"/>
                <a:gd name="connsiteY15" fmla="*/ 481948 h 758265"/>
                <a:gd name="connsiteX16" fmla="*/ 108311 w 465731"/>
                <a:gd name="connsiteY16" fmla="*/ 386191 h 758265"/>
                <a:gd name="connsiteX17" fmla="*/ 139233 w 465731"/>
                <a:gd name="connsiteY17" fmla="*/ 322353 h 758265"/>
                <a:gd name="connsiteX18" fmla="*/ 213045 w 465731"/>
                <a:gd name="connsiteY18" fmla="*/ 276968 h 758265"/>
                <a:gd name="connsiteX19" fmla="*/ 267906 w 465731"/>
                <a:gd name="connsiteY19" fmla="*/ 248041 h 758265"/>
                <a:gd name="connsiteX20" fmla="*/ 233992 w 465731"/>
                <a:gd name="connsiteY20" fmla="*/ 202158 h 758265"/>
                <a:gd name="connsiteX21" fmla="*/ 176139 w 465731"/>
                <a:gd name="connsiteY21" fmla="*/ 222606 h 758265"/>
                <a:gd name="connsiteX22" fmla="*/ 145217 w 465731"/>
                <a:gd name="connsiteY22" fmla="*/ 243054 h 758265"/>
                <a:gd name="connsiteX23" fmla="*/ 214043 w 465731"/>
                <a:gd name="connsiteY23" fmla="*/ 757748 h 758265"/>
                <a:gd name="connsiteX24" fmla="*/ 130754 w 465731"/>
                <a:gd name="connsiteY24" fmla="*/ 727824 h 758265"/>
                <a:gd name="connsiteX25" fmla="*/ 103822 w 465731"/>
                <a:gd name="connsiteY25" fmla="*/ 645034 h 758265"/>
                <a:gd name="connsiteX26" fmla="*/ 142724 w 465731"/>
                <a:gd name="connsiteY26" fmla="*/ 580697 h 758265"/>
                <a:gd name="connsiteX27" fmla="*/ 216536 w 465731"/>
                <a:gd name="connsiteY27" fmla="*/ 562743 h 758265"/>
                <a:gd name="connsiteX28" fmla="*/ 269402 w 465731"/>
                <a:gd name="connsiteY28" fmla="*/ 585685 h 758265"/>
                <a:gd name="connsiteX29" fmla="*/ 299326 w 465731"/>
                <a:gd name="connsiteY29" fmla="*/ 634062 h 758265"/>
                <a:gd name="connsiteX30" fmla="*/ 283865 w 465731"/>
                <a:gd name="connsiteY30" fmla="*/ 715356 h 758265"/>
                <a:gd name="connsiteX31" fmla="*/ 214043 w 465731"/>
                <a:gd name="connsiteY31" fmla="*/ 757748 h 75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5731" h="758265">
                  <a:moveTo>
                    <a:pt x="145217" y="243054"/>
                  </a:moveTo>
                  <a:cubicBezTo>
                    <a:pt x="125767" y="242555"/>
                    <a:pt x="103822" y="238067"/>
                    <a:pt x="78886" y="230087"/>
                  </a:cubicBezTo>
                  <a:cubicBezTo>
                    <a:pt x="53949" y="222107"/>
                    <a:pt x="34498" y="211634"/>
                    <a:pt x="20035" y="199165"/>
                  </a:cubicBezTo>
                  <a:cubicBezTo>
                    <a:pt x="3577" y="185700"/>
                    <a:pt x="-3405" y="170239"/>
                    <a:pt x="1582" y="153282"/>
                  </a:cubicBezTo>
                  <a:cubicBezTo>
                    <a:pt x="12554" y="112884"/>
                    <a:pt x="36493" y="78472"/>
                    <a:pt x="71405" y="50044"/>
                  </a:cubicBezTo>
                  <a:cubicBezTo>
                    <a:pt x="106316" y="21616"/>
                    <a:pt x="145217" y="5158"/>
                    <a:pt x="187111" y="1168"/>
                  </a:cubicBezTo>
                  <a:cubicBezTo>
                    <a:pt x="236984" y="-3321"/>
                    <a:pt x="282868" y="5158"/>
                    <a:pt x="324263" y="26105"/>
                  </a:cubicBezTo>
                  <a:cubicBezTo>
                    <a:pt x="365159" y="47051"/>
                    <a:pt x="398076" y="74981"/>
                    <a:pt x="422514" y="109892"/>
                  </a:cubicBezTo>
                  <a:cubicBezTo>
                    <a:pt x="446952" y="144803"/>
                    <a:pt x="460916" y="183705"/>
                    <a:pt x="464906" y="227095"/>
                  </a:cubicBezTo>
                  <a:cubicBezTo>
                    <a:pt x="468896" y="269986"/>
                    <a:pt x="458422" y="311381"/>
                    <a:pt x="433486" y="350781"/>
                  </a:cubicBezTo>
                  <a:cubicBezTo>
                    <a:pt x="408050" y="391677"/>
                    <a:pt x="363663" y="421102"/>
                    <a:pt x="298828" y="437560"/>
                  </a:cubicBezTo>
                  <a:cubicBezTo>
                    <a:pt x="283367" y="441550"/>
                    <a:pt x="276384" y="454517"/>
                    <a:pt x="277881" y="476960"/>
                  </a:cubicBezTo>
                  <a:cubicBezTo>
                    <a:pt x="278878" y="485938"/>
                    <a:pt x="270400" y="492421"/>
                    <a:pt x="252445" y="496910"/>
                  </a:cubicBezTo>
                  <a:cubicBezTo>
                    <a:pt x="234491" y="501398"/>
                    <a:pt x="214541" y="503892"/>
                    <a:pt x="193096" y="504391"/>
                  </a:cubicBezTo>
                  <a:cubicBezTo>
                    <a:pt x="171152" y="504890"/>
                    <a:pt x="151701" y="503393"/>
                    <a:pt x="133746" y="499404"/>
                  </a:cubicBezTo>
                  <a:cubicBezTo>
                    <a:pt x="115792" y="495912"/>
                    <a:pt x="107812" y="489928"/>
                    <a:pt x="109308" y="481948"/>
                  </a:cubicBezTo>
                  <a:cubicBezTo>
                    <a:pt x="102825" y="443047"/>
                    <a:pt x="102825" y="411128"/>
                    <a:pt x="108311" y="386191"/>
                  </a:cubicBezTo>
                  <a:cubicBezTo>
                    <a:pt x="113797" y="361254"/>
                    <a:pt x="124271" y="339809"/>
                    <a:pt x="139233" y="322353"/>
                  </a:cubicBezTo>
                  <a:cubicBezTo>
                    <a:pt x="158185" y="300409"/>
                    <a:pt x="182622" y="284948"/>
                    <a:pt x="213045" y="276968"/>
                  </a:cubicBezTo>
                  <a:cubicBezTo>
                    <a:pt x="243468" y="268988"/>
                    <a:pt x="261921" y="259512"/>
                    <a:pt x="267906" y="248041"/>
                  </a:cubicBezTo>
                  <a:cubicBezTo>
                    <a:pt x="279876" y="225100"/>
                    <a:pt x="268405" y="209639"/>
                    <a:pt x="233992" y="202158"/>
                  </a:cubicBezTo>
                  <a:cubicBezTo>
                    <a:pt x="199579" y="194677"/>
                    <a:pt x="180129" y="201659"/>
                    <a:pt x="176139" y="222606"/>
                  </a:cubicBezTo>
                  <a:cubicBezTo>
                    <a:pt x="171650" y="237568"/>
                    <a:pt x="161676" y="244550"/>
                    <a:pt x="145217" y="243054"/>
                  </a:cubicBezTo>
                  <a:close/>
                  <a:moveTo>
                    <a:pt x="214043" y="757748"/>
                  </a:moveTo>
                  <a:cubicBezTo>
                    <a:pt x="181625" y="760740"/>
                    <a:pt x="154195" y="750766"/>
                    <a:pt x="130754" y="727824"/>
                  </a:cubicBezTo>
                  <a:cubicBezTo>
                    <a:pt x="107314" y="704882"/>
                    <a:pt x="98336" y="677452"/>
                    <a:pt x="103822" y="645034"/>
                  </a:cubicBezTo>
                  <a:cubicBezTo>
                    <a:pt x="107812" y="618601"/>
                    <a:pt x="120779" y="597155"/>
                    <a:pt x="142724" y="580697"/>
                  </a:cubicBezTo>
                  <a:cubicBezTo>
                    <a:pt x="164169" y="564239"/>
                    <a:pt x="189106" y="558254"/>
                    <a:pt x="216536" y="562743"/>
                  </a:cubicBezTo>
                  <a:cubicBezTo>
                    <a:pt x="236486" y="566234"/>
                    <a:pt x="254440" y="574214"/>
                    <a:pt x="269402" y="585685"/>
                  </a:cubicBezTo>
                  <a:cubicBezTo>
                    <a:pt x="284863" y="597155"/>
                    <a:pt x="294838" y="613115"/>
                    <a:pt x="299326" y="634062"/>
                  </a:cubicBezTo>
                  <a:cubicBezTo>
                    <a:pt x="305810" y="662988"/>
                    <a:pt x="300822" y="690419"/>
                    <a:pt x="283865" y="715356"/>
                  </a:cubicBezTo>
                  <a:cubicBezTo>
                    <a:pt x="266410" y="740292"/>
                    <a:pt x="243468" y="754257"/>
                    <a:pt x="214043" y="757748"/>
                  </a:cubicBezTo>
                  <a:close/>
                </a:path>
              </a:pathLst>
            </a:custGeom>
            <a:solidFill>
              <a:srgbClr val="969696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D14FDAFB-8553-53C8-DD74-4AF52367AA63}"/>
                </a:ext>
              </a:extLst>
            </p:cNvPr>
            <p:cNvSpPr/>
            <p:nvPr/>
          </p:nvSpPr>
          <p:spPr>
            <a:xfrm>
              <a:off x="9087671" y="1515032"/>
              <a:ext cx="2151040" cy="1720537"/>
            </a:xfrm>
            <a:custGeom>
              <a:avLst/>
              <a:gdLst>
                <a:gd name="connsiteX0" fmla="*/ 0 w 2151040"/>
                <a:gd name="connsiteY0" fmla="*/ 1375414 h 1720537"/>
                <a:gd name="connsiteX1" fmla="*/ 121192 w 2151040"/>
                <a:gd name="connsiteY1" fmla="*/ 1024803 h 1720537"/>
                <a:gd name="connsiteX2" fmla="*/ 342630 w 2151040"/>
                <a:gd name="connsiteY2" fmla="*/ 293160 h 1720537"/>
                <a:gd name="connsiteX3" fmla="*/ 1413912 w 2151040"/>
                <a:gd name="connsiteY3" fmla="*/ 25838 h 1720537"/>
                <a:gd name="connsiteX4" fmla="*/ 1955537 w 2151040"/>
                <a:gd name="connsiteY4" fmla="*/ 576441 h 1720537"/>
                <a:gd name="connsiteX5" fmla="*/ 2145056 w 2151040"/>
                <a:gd name="connsiteY5" fmla="*/ 865208 h 1720537"/>
                <a:gd name="connsiteX6" fmla="*/ 2023365 w 2151040"/>
                <a:gd name="connsiteY6" fmla="*/ 896628 h 1720537"/>
                <a:gd name="connsiteX7" fmla="*/ 2151041 w 2151040"/>
                <a:gd name="connsiteY7" fmla="*/ 1088143 h 1720537"/>
                <a:gd name="connsiteX8" fmla="*/ 1942570 w 2151040"/>
                <a:gd name="connsiteY8" fmla="*/ 962960 h 1720537"/>
                <a:gd name="connsiteX9" fmla="*/ 1766517 w 2151040"/>
                <a:gd name="connsiteY9" fmla="*/ 477692 h 1720537"/>
                <a:gd name="connsiteX10" fmla="*/ 1479745 w 2151040"/>
                <a:gd name="connsiteY10" fmla="*/ 316102 h 1720537"/>
                <a:gd name="connsiteX11" fmla="*/ 957071 w 2151040"/>
                <a:gd name="connsiteY11" fmla="*/ 830297 h 1720537"/>
                <a:gd name="connsiteX12" fmla="*/ 1192972 w 2151040"/>
                <a:gd name="connsiteY12" fmla="*/ 381436 h 1720537"/>
                <a:gd name="connsiteX13" fmla="*/ 1118661 w 2151040"/>
                <a:gd name="connsiteY13" fmla="*/ 469213 h 1720537"/>
                <a:gd name="connsiteX14" fmla="*/ 321684 w 2151040"/>
                <a:gd name="connsiteY14" fmla="*/ 1003358 h 1720537"/>
                <a:gd name="connsiteX15" fmla="*/ 257347 w 2151040"/>
                <a:gd name="connsiteY15" fmla="*/ 1720538 h 1720537"/>
                <a:gd name="connsiteX16" fmla="*/ 194008 w 2151040"/>
                <a:gd name="connsiteY16" fmla="*/ 1332024 h 1720537"/>
                <a:gd name="connsiteX17" fmla="*/ 0 w 2151040"/>
                <a:gd name="connsiteY17" fmla="*/ 1375414 h 1720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51040" h="1720537">
                  <a:moveTo>
                    <a:pt x="0" y="1375414"/>
                  </a:moveTo>
                  <a:cubicBezTo>
                    <a:pt x="105233" y="1307087"/>
                    <a:pt x="159096" y="1215320"/>
                    <a:pt x="121192" y="1024803"/>
                  </a:cubicBezTo>
                  <a:cubicBezTo>
                    <a:pt x="54861" y="1027297"/>
                    <a:pt x="53863" y="519585"/>
                    <a:pt x="342630" y="293160"/>
                  </a:cubicBezTo>
                  <a:cubicBezTo>
                    <a:pt x="826403" y="-35007"/>
                    <a:pt x="1254816" y="-23038"/>
                    <a:pt x="1413912" y="25838"/>
                  </a:cubicBezTo>
                  <a:cubicBezTo>
                    <a:pt x="1707167" y="116608"/>
                    <a:pt x="1882722" y="352509"/>
                    <a:pt x="1955537" y="576441"/>
                  </a:cubicBezTo>
                  <a:cubicBezTo>
                    <a:pt x="2039823" y="774937"/>
                    <a:pt x="2050297" y="876180"/>
                    <a:pt x="2145056" y="865208"/>
                  </a:cubicBezTo>
                  <a:cubicBezTo>
                    <a:pt x="2120120" y="927051"/>
                    <a:pt x="2063762" y="922064"/>
                    <a:pt x="2023365" y="896628"/>
                  </a:cubicBezTo>
                  <a:cubicBezTo>
                    <a:pt x="2055284" y="986401"/>
                    <a:pt x="2070745" y="1065699"/>
                    <a:pt x="2151041" y="1088143"/>
                  </a:cubicBezTo>
                  <a:cubicBezTo>
                    <a:pt x="2017879" y="1159461"/>
                    <a:pt x="1982968" y="1095125"/>
                    <a:pt x="1942570" y="962960"/>
                  </a:cubicBezTo>
                  <a:cubicBezTo>
                    <a:pt x="1894193" y="804861"/>
                    <a:pt x="1802925" y="529061"/>
                    <a:pt x="1766517" y="477692"/>
                  </a:cubicBezTo>
                  <a:cubicBezTo>
                    <a:pt x="1745570" y="447768"/>
                    <a:pt x="1529618" y="306127"/>
                    <a:pt x="1479745" y="316102"/>
                  </a:cubicBezTo>
                  <a:cubicBezTo>
                    <a:pt x="1371021" y="338545"/>
                    <a:pt x="1341595" y="746011"/>
                    <a:pt x="957071" y="830297"/>
                  </a:cubicBezTo>
                  <a:cubicBezTo>
                    <a:pt x="1091729" y="709603"/>
                    <a:pt x="1148086" y="570955"/>
                    <a:pt x="1192972" y="381436"/>
                  </a:cubicBezTo>
                  <a:cubicBezTo>
                    <a:pt x="1167038" y="406373"/>
                    <a:pt x="1142102" y="435798"/>
                    <a:pt x="1118661" y="469213"/>
                  </a:cubicBezTo>
                  <a:cubicBezTo>
                    <a:pt x="870790" y="824312"/>
                    <a:pt x="597484" y="963459"/>
                    <a:pt x="321684" y="1003358"/>
                  </a:cubicBezTo>
                  <a:cubicBezTo>
                    <a:pt x="433400" y="1280155"/>
                    <a:pt x="559081" y="1635254"/>
                    <a:pt x="257347" y="1720538"/>
                  </a:cubicBezTo>
                  <a:cubicBezTo>
                    <a:pt x="279291" y="1674654"/>
                    <a:pt x="311210" y="1462193"/>
                    <a:pt x="194008" y="1332024"/>
                  </a:cubicBezTo>
                  <a:cubicBezTo>
                    <a:pt x="162587" y="1362945"/>
                    <a:pt x="100744" y="1398854"/>
                    <a:pt x="0" y="1375414"/>
                  </a:cubicBezTo>
                  <a:close/>
                </a:path>
              </a:pathLst>
            </a:custGeom>
            <a:solidFill>
              <a:srgbClr val="752912"/>
            </a:solidFill>
            <a:ln w="49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04563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BCE18DFB-2BBD-39FA-1C7D-D061B2C5837C}"/>
              </a:ext>
            </a:extLst>
          </p:cNvPr>
          <p:cNvGrpSpPr/>
          <p:nvPr/>
        </p:nvGrpSpPr>
        <p:grpSpPr>
          <a:xfrm>
            <a:off x="731519" y="1162870"/>
            <a:ext cx="10728959" cy="1562582"/>
            <a:chOff x="1763209" y="1620456"/>
            <a:chExt cx="8333772" cy="1562582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xmlns="" id="{5362EAAA-5719-63A7-99D1-8D9F95FA15BF}"/>
                </a:ext>
              </a:extLst>
            </p:cNvPr>
            <p:cNvSpPr/>
            <p:nvPr/>
          </p:nvSpPr>
          <p:spPr>
            <a:xfrm>
              <a:off x="1763209" y="1620456"/>
              <a:ext cx="8333772" cy="1562582"/>
            </a:xfrm>
            <a:prstGeom prst="wedgeRoundRectCallout">
              <a:avLst>
                <a:gd name="adj1" fmla="val 15959"/>
                <a:gd name="adj2" fmla="val 71470"/>
                <a:gd name="adj3" fmla="val 16667"/>
              </a:avLst>
            </a:prstGeom>
            <a:solidFill>
              <a:srgbClr val="FEDADA"/>
            </a:solidFill>
            <a:ln w="28575">
              <a:solidFill>
                <a:srgbClr val="FA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6A779144-A022-72A7-53EB-384A228F04B2}"/>
                </a:ext>
              </a:extLst>
            </p:cNvPr>
            <p:cNvSpPr txBox="1"/>
            <p:nvPr/>
          </p:nvSpPr>
          <p:spPr>
            <a:xfrm>
              <a:off x="1850019" y="1740027"/>
              <a:ext cx="81601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về những người có hoàn cảnh khó khăn khác mà em biết.</a:t>
              </a:r>
              <a:endParaRPr lang="vi-VN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826626FF-355D-00FA-A8DF-3F9DB6197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06330" y="3030251"/>
            <a:ext cx="8779338" cy="388924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FA12641-672F-AC54-1CAE-90A7FD847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-1562582"/>
            <a:ext cx="2201476" cy="15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B6F3EBA-BDE0-04A6-3908-63CA97E8B158}"/>
              </a:ext>
            </a:extLst>
          </p:cNvPr>
          <p:cNvSpPr txBox="1"/>
          <p:nvPr/>
        </p:nvSpPr>
        <p:spPr>
          <a:xfrm>
            <a:off x="914401" y="351692"/>
            <a:ext cx="711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Tham</a:t>
            </a:r>
            <a:r>
              <a:rPr lang="en-US" sz="32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gia</a:t>
            </a:r>
            <a:r>
              <a:rPr lang="en-US" sz="32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kế</a:t>
            </a:r>
            <a:r>
              <a:rPr lang="en-US" sz="32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hoạch</a:t>
            </a:r>
            <a:r>
              <a:rPr lang="en-US" sz="32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“</a:t>
            </a:r>
            <a:r>
              <a:rPr lang="en-US" sz="320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Tôi</a:t>
            </a:r>
            <a:r>
              <a:rPr lang="en-US" sz="32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luôn</a:t>
            </a:r>
            <a:r>
              <a:rPr lang="en-US" sz="32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bên</a:t>
            </a:r>
            <a:r>
              <a:rPr lang="en-US" sz="32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bạn</a:t>
            </a:r>
            <a:r>
              <a:rPr lang="en-US" sz="32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”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CD6A2C2A-FA71-7490-FAF4-3BB6E35E2D39}"/>
              </a:ext>
            </a:extLst>
          </p:cNvPr>
          <p:cNvGrpSpPr/>
          <p:nvPr/>
        </p:nvGrpSpPr>
        <p:grpSpPr>
          <a:xfrm>
            <a:off x="278894" y="1280160"/>
            <a:ext cx="3707323" cy="3550875"/>
            <a:chOff x="278894" y="1280160"/>
            <a:chExt cx="3707323" cy="3550875"/>
          </a:xfrm>
        </p:grpSpPr>
        <p:grpSp>
          <p:nvGrpSpPr>
            <p:cNvPr id="12" name="Đồ họa 10">
              <a:extLst>
                <a:ext uri="{FF2B5EF4-FFF2-40B4-BE49-F238E27FC236}">
                  <a16:creationId xmlns:a16="http://schemas.microsoft.com/office/drawing/2014/main" xmlns="" id="{3A7264BB-611F-64C4-9CD8-C20FD6C3DBFF}"/>
                </a:ext>
              </a:extLst>
            </p:cNvPr>
            <p:cNvGrpSpPr/>
            <p:nvPr/>
          </p:nvGrpSpPr>
          <p:grpSpPr>
            <a:xfrm>
              <a:off x="278894" y="1280160"/>
              <a:ext cx="3707323" cy="3550875"/>
              <a:chOff x="278854" y="1394792"/>
              <a:chExt cx="3707323" cy="3054226"/>
            </a:xfrm>
          </p:grpSpPr>
          <p:grpSp>
            <p:nvGrpSpPr>
              <p:cNvPr id="13" name="Đồ họa 10">
                <a:extLst>
                  <a:ext uri="{FF2B5EF4-FFF2-40B4-BE49-F238E27FC236}">
                    <a16:creationId xmlns:a16="http://schemas.microsoft.com/office/drawing/2014/main" xmlns="" id="{DD4A0596-BE4C-223E-FE88-2C8E7AE72F8A}"/>
                  </a:ext>
                </a:extLst>
              </p:cNvPr>
              <p:cNvGrpSpPr/>
              <p:nvPr/>
            </p:nvGrpSpPr>
            <p:grpSpPr>
              <a:xfrm>
                <a:off x="278854" y="1659296"/>
                <a:ext cx="3707323" cy="2789721"/>
                <a:chOff x="278854" y="1659296"/>
                <a:chExt cx="3707323" cy="2789721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xmlns="" id="{0AFE29D8-F758-84CD-602B-096C4CED0B43}"/>
                    </a:ext>
                  </a:extLst>
                </p:cNvPr>
                <p:cNvSpPr/>
                <p:nvPr/>
              </p:nvSpPr>
              <p:spPr>
                <a:xfrm>
                  <a:off x="308587" y="1677278"/>
                  <a:ext cx="3658395" cy="2753471"/>
                </a:xfrm>
                <a:custGeom>
                  <a:avLst/>
                  <a:gdLst>
                    <a:gd name="connsiteX0" fmla="*/ 39253 w 3658395"/>
                    <a:gd name="connsiteY0" fmla="*/ 79657 h 2753471"/>
                    <a:gd name="connsiteX1" fmla="*/ 1142391 w 3658395"/>
                    <a:gd name="connsiteY1" fmla="*/ 53140 h 2753471"/>
                    <a:gd name="connsiteX2" fmla="*/ 2185069 w 3658395"/>
                    <a:gd name="connsiteY2" fmla="*/ 104 h 2753471"/>
                    <a:gd name="connsiteX3" fmla="*/ 3012423 w 3658395"/>
                    <a:gd name="connsiteY3" fmla="*/ 13893 h 2753471"/>
                    <a:gd name="connsiteX4" fmla="*/ 3436707 w 3658395"/>
                    <a:gd name="connsiteY4" fmla="*/ 45715 h 2753471"/>
                    <a:gd name="connsiteX5" fmla="*/ 3455800 w 3658395"/>
                    <a:gd name="connsiteY5" fmla="*/ 99811 h 2753471"/>
                    <a:gd name="connsiteX6" fmla="*/ 3576721 w 3658395"/>
                    <a:gd name="connsiteY6" fmla="*/ 129511 h 2753471"/>
                    <a:gd name="connsiteX7" fmla="*/ 3628695 w 3658395"/>
                    <a:gd name="connsiteY7" fmla="*/ 1857407 h 2753471"/>
                    <a:gd name="connsiteX8" fmla="*/ 3644606 w 3658395"/>
                    <a:gd name="connsiteY8" fmla="*/ 2532019 h 2753471"/>
                    <a:gd name="connsiteX9" fmla="*/ 3658395 w 3658395"/>
                    <a:gd name="connsiteY9" fmla="*/ 2672033 h 2753471"/>
                    <a:gd name="connsiteX10" fmla="*/ 2130973 w 3658395"/>
                    <a:gd name="connsiteY10" fmla="*/ 2697490 h 2753471"/>
                    <a:gd name="connsiteX11" fmla="*/ 847514 w 3658395"/>
                    <a:gd name="connsiteY11" fmla="*/ 2730372 h 2753471"/>
                    <a:gd name="connsiteX12" fmla="*/ 82742 w 3658395"/>
                    <a:gd name="connsiteY12" fmla="*/ 2752647 h 2753471"/>
                    <a:gd name="connsiteX13" fmla="*/ 129413 w 3658395"/>
                    <a:gd name="connsiteY13" fmla="*/ 2604147 h 2753471"/>
                    <a:gd name="connsiteX14" fmla="*/ 6 w 3658395"/>
                    <a:gd name="connsiteY14" fmla="*/ 2546869 h 2753471"/>
                    <a:gd name="connsiteX15" fmla="*/ 39253 w 3658395"/>
                    <a:gd name="connsiteY15" fmla="*/ 79657 h 2753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58395" h="2753471">
                      <a:moveTo>
                        <a:pt x="39253" y="79657"/>
                      </a:moveTo>
                      <a:cubicBezTo>
                        <a:pt x="62588" y="77536"/>
                        <a:pt x="971617" y="77536"/>
                        <a:pt x="1142391" y="53140"/>
                      </a:cubicBezTo>
                      <a:cubicBezTo>
                        <a:pt x="1313165" y="28743"/>
                        <a:pt x="2084302" y="-2017"/>
                        <a:pt x="2185069" y="104"/>
                      </a:cubicBezTo>
                      <a:cubicBezTo>
                        <a:pt x="2284776" y="2225"/>
                        <a:pt x="2950902" y="9650"/>
                        <a:pt x="3012423" y="13893"/>
                      </a:cubicBezTo>
                      <a:cubicBezTo>
                        <a:pt x="3073944" y="18136"/>
                        <a:pt x="3436707" y="45715"/>
                        <a:pt x="3436707" y="45715"/>
                      </a:cubicBezTo>
                      <a:lnTo>
                        <a:pt x="3455800" y="99811"/>
                      </a:lnTo>
                      <a:lnTo>
                        <a:pt x="3576721" y="129511"/>
                      </a:lnTo>
                      <a:cubicBezTo>
                        <a:pt x="3576721" y="129511"/>
                        <a:pt x="3624453" y="1709969"/>
                        <a:pt x="3628695" y="1857407"/>
                      </a:cubicBezTo>
                      <a:cubicBezTo>
                        <a:pt x="3632938" y="2004846"/>
                        <a:pt x="3644606" y="2532019"/>
                        <a:pt x="3644606" y="2532019"/>
                      </a:cubicBezTo>
                      <a:lnTo>
                        <a:pt x="3658395" y="2672033"/>
                      </a:lnTo>
                      <a:cubicBezTo>
                        <a:pt x="3658395" y="2672033"/>
                        <a:pt x="2318719" y="2672033"/>
                        <a:pt x="2130973" y="2697490"/>
                      </a:cubicBezTo>
                      <a:cubicBezTo>
                        <a:pt x="1942166" y="2722947"/>
                        <a:pt x="923885" y="2699611"/>
                        <a:pt x="847514" y="2730372"/>
                      </a:cubicBezTo>
                      <a:cubicBezTo>
                        <a:pt x="771143" y="2760072"/>
                        <a:pt x="82742" y="2752647"/>
                        <a:pt x="82742" y="2752647"/>
                      </a:cubicBezTo>
                      <a:lnTo>
                        <a:pt x="129413" y="2604147"/>
                      </a:lnTo>
                      <a:cubicBezTo>
                        <a:pt x="129413" y="2604147"/>
                        <a:pt x="-1054" y="2681579"/>
                        <a:pt x="6" y="2546869"/>
                      </a:cubicBezTo>
                      <a:cubicBezTo>
                        <a:pt x="2128" y="2413220"/>
                        <a:pt x="39253" y="79657"/>
                        <a:pt x="39253" y="79657"/>
                      </a:cubicBezTo>
                      <a:close/>
                    </a:path>
                  </a:pathLst>
                </a:custGeom>
                <a:solidFill>
                  <a:srgbClr val="FFFDF0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xmlns="" id="{BCEC5501-C86F-3D75-66E0-50F244C78818}"/>
                    </a:ext>
                  </a:extLst>
                </p:cNvPr>
                <p:cNvSpPr/>
                <p:nvPr/>
              </p:nvSpPr>
              <p:spPr>
                <a:xfrm>
                  <a:off x="278854" y="1659296"/>
                  <a:ext cx="3548114" cy="2666702"/>
                </a:xfrm>
                <a:custGeom>
                  <a:avLst/>
                  <a:gdLst>
                    <a:gd name="connsiteX0" fmla="*/ 39286 w 3548114"/>
                    <a:gd name="connsiteY0" fmla="*/ 2642283 h 2666702"/>
                    <a:gd name="connsiteX1" fmla="*/ 74289 w 3548114"/>
                    <a:gd name="connsiteY1" fmla="*/ 97639 h 2666702"/>
                    <a:gd name="connsiteX2" fmla="*/ 56257 w 3548114"/>
                    <a:gd name="connsiteY2" fmla="*/ 115672 h 2666702"/>
                    <a:gd name="connsiteX3" fmla="*/ 1270770 w 3548114"/>
                    <a:gd name="connsiteY3" fmla="*/ 67940 h 2666702"/>
                    <a:gd name="connsiteX4" fmla="*/ 2413155 w 3548114"/>
                    <a:gd name="connsiteY4" fmla="*/ 41422 h 2666702"/>
                    <a:gd name="connsiteX5" fmla="*/ 2901082 w 3548114"/>
                    <a:gd name="connsiteY5" fmla="*/ 47786 h 2666702"/>
                    <a:gd name="connsiteX6" fmla="*/ 3145045 w 3548114"/>
                    <a:gd name="connsiteY6" fmla="*/ 57332 h 2666702"/>
                    <a:gd name="connsiteX7" fmla="*/ 3281877 w 3548114"/>
                    <a:gd name="connsiteY7" fmla="*/ 69000 h 2666702"/>
                    <a:gd name="connsiteX8" fmla="*/ 3349762 w 3548114"/>
                    <a:gd name="connsiteY8" fmla="*/ 74304 h 2666702"/>
                    <a:gd name="connsiteX9" fmla="*/ 3435680 w 3548114"/>
                    <a:gd name="connsiteY9" fmla="*/ 80668 h 2666702"/>
                    <a:gd name="connsiteX10" fmla="*/ 3463258 w 3548114"/>
                    <a:gd name="connsiteY10" fmla="*/ 199468 h 2666702"/>
                    <a:gd name="connsiteX11" fmla="*/ 3465380 w 3548114"/>
                    <a:gd name="connsiteY11" fmla="*/ 351149 h 2666702"/>
                    <a:gd name="connsiteX12" fmla="*/ 3470683 w 3548114"/>
                    <a:gd name="connsiteY12" fmla="*/ 640723 h 2666702"/>
                    <a:gd name="connsiteX13" fmla="*/ 3484472 w 3548114"/>
                    <a:gd name="connsiteY13" fmla="*/ 1232599 h 2666702"/>
                    <a:gd name="connsiteX14" fmla="*/ 3512051 w 3548114"/>
                    <a:gd name="connsiteY14" fmla="*/ 2559548 h 2666702"/>
                    <a:gd name="connsiteX15" fmla="*/ 3530083 w 3548114"/>
                    <a:gd name="connsiteY15" fmla="*/ 2541516 h 2666702"/>
                    <a:gd name="connsiteX16" fmla="*/ 795572 w 3548114"/>
                    <a:gd name="connsiteY16" fmla="*/ 2597733 h 2666702"/>
                    <a:gd name="connsiteX17" fmla="*/ 32922 w 3548114"/>
                    <a:gd name="connsiteY17" fmla="*/ 2630615 h 2666702"/>
                    <a:gd name="connsiteX18" fmla="*/ 32922 w 3548114"/>
                    <a:gd name="connsiteY18" fmla="*/ 2666679 h 2666702"/>
                    <a:gd name="connsiteX19" fmla="*/ 2767432 w 3548114"/>
                    <a:gd name="connsiteY19" fmla="*/ 2603037 h 2666702"/>
                    <a:gd name="connsiteX20" fmla="*/ 3530083 w 3548114"/>
                    <a:gd name="connsiteY20" fmla="*/ 2577580 h 2666702"/>
                    <a:gd name="connsiteX21" fmla="*/ 3548115 w 3548114"/>
                    <a:gd name="connsiteY21" fmla="*/ 2559548 h 2666702"/>
                    <a:gd name="connsiteX22" fmla="*/ 3523719 w 3548114"/>
                    <a:gd name="connsiteY22" fmla="*/ 1332306 h 2666702"/>
                    <a:gd name="connsiteX23" fmla="*/ 3508868 w 3548114"/>
                    <a:gd name="connsiteY23" fmla="*/ 719216 h 2666702"/>
                    <a:gd name="connsiteX24" fmla="*/ 3497201 w 3548114"/>
                    <a:gd name="connsiteY24" fmla="*/ 133704 h 2666702"/>
                    <a:gd name="connsiteX25" fmla="*/ 3428255 w 3548114"/>
                    <a:gd name="connsiteY25" fmla="*/ 45665 h 2666702"/>
                    <a:gd name="connsiteX26" fmla="*/ 3127013 w 3548114"/>
                    <a:gd name="connsiteY26" fmla="*/ 21268 h 2666702"/>
                    <a:gd name="connsiteX27" fmla="*/ 2638026 w 3548114"/>
                    <a:gd name="connsiteY27" fmla="*/ 15965 h 2666702"/>
                    <a:gd name="connsiteX28" fmla="*/ 2066303 w 3548114"/>
                    <a:gd name="connsiteY28" fmla="*/ 54 h 2666702"/>
                    <a:gd name="connsiteX29" fmla="*/ 1486095 w 3548114"/>
                    <a:gd name="connsiteY29" fmla="*/ 20208 h 2666702"/>
                    <a:gd name="connsiteX30" fmla="*/ 56257 w 3548114"/>
                    <a:gd name="connsiteY30" fmla="*/ 79607 h 2666702"/>
                    <a:gd name="connsiteX31" fmla="*/ 38225 w 3548114"/>
                    <a:gd name="connsiteY31" fmla="*/ 97639 h 2666702"/>
                    <a:gd name="connsiteX32" fmla="*/ 3222 w 3548114"/>
                    <a:gd name="connsiteY32" fmla="*/ 2642283 h 2666702"/>
                    <a:gd name="connsiteX33" fmla="*/ 39286 w 3548114"/>
                    <a:gd name="connsiteY33" fmla="*/ 2642283 h 2666702"/>
                    <a:gd name="connsiteX34" fmla="*/ 39286 w 3548114"/>
                    <a:gd name="connsiteY34" fmla="*/ 2642283 h 266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548114" h="2666702">
                      <a:moveTo>
                        <a:pt x="39286" y="2642283"/>
                      </a:moveTo>
                      <a:cubicBezTo>
                        <a:pt x="29740" y="1793715"/>
                        <a:pt x="41407" y="945147"/>
                        <a:pt x="74289" y="97639"/>
                      </a:cubicBezTo>
                      <a:cubicBezTo>
                        <a:pt x="67925" y="104004"/>
                        <a:pt x="62622" y="109307"/>
                        <a:pt x="56257" y="115672"/>
                      </a:cubicBezTo>
                      <a:cubicBezTo>
                        <a:pt x="461449" y="101882"/>
                        <a:pt x="866640" y="92336"/>
                        <a:pt x="1270770" y="67940"/>
                      </a:cubicBezTo>
                      <a:cubicBezTo>
                        <a:pt x="1651565" y="45665"/>
                        <a:pt x="2031299" y="26572"/>
                        <a:pt x="2413155" y="41422"/>
                      </a:cubicBezTo>
                      <a:cubicBezTo>
                        <a:pt x="2576504" y="47786"/>
                        <a:pt x="2737732" y="48847"/>
                        <a:pt x="2901082" y="47786"/>
                      </a:cubicBezTo>
                      <a:cubicBezTo>
                        <a:pt x="2982757" y="46725"/>
                        <a:pt x="3063370" y="50968"/>
                        <a:pt x="3145045" y="57332"/>
                      </a:cubicBezTo>
                      <a:cubicBezTo>
                        <a:pt x="3190655" y="60515"/>
                        <a:pt x="3236266" y="64757"/>
                        <a:pt x="3281877" y="69000"/>
                      </a:cubicBezTo>
                      <a:cubicBezTo>
                        <a:pt x="3304152" y="71122"/>
                        <a:pt x="3327487" y="73243"/>
                        <a:pt x="3349762" y="74304"/>
                      </a:cubicBezTo>
                      <a:cubicBezTo>
                        <a:pt x="3369916" y="75365"/>
                        <a:pt x="3417648" y="71122"/>
                        <a:pt x="3435680" y="80668"/>
                      </a:cubicBezTo>
                      <a:cubicBezTo>
                        <a:pt x="3467501" y="97639"/>
                        <a:pt x="3462197" y="172950"/>
                        <a:pt x="3463258" y="199468"/>
                      </a:cubicBezTo>
                      <a:cubicBezTo>
                        <a:pt x="3463258" y="250382"/>
                        <a:pt x="3464319" y="300235"/>
                        <a:pt x="3465380" y="351149"/>
                      </a:cubicBezTo>
                      <a:cubicBezTo>
                        <a:pt x="3466440" y="447674"/>
                        <a:pt x="3468562" y="544198"/>
                        <a:pt x="3470683" y="640723"/>
                      </a:cubicBezTo>
                      <a:cubicBezTo>
                        <a:pt x="3474926" y="838015"/>
                        <a:pt x="3479169" y="1035307"/>
                        <a:pt x="3484472" y="1232599"/>
                      </a:cubicBezTo>
                      <a:cubicBezTo>
                        <a:pt x="3496140" y="1674915"/>
                        <a:pt x="3508868" y="2117232"/>
                        <a:pt x="3512051" y="2559548"/>
                      </a:cubicBezTo>
                      <a:cubicBezTo>
                        <a:pt x="3518415" y="2553183"/>
                        <a:pt x="3523719" y="2547880"/>
                        <a:pt x="3530083" y="2541516"/>
                      </a:cubicBezTo>
                      <a:cubicBezTo>
                        <a:pt x="2618933" y="2585005"/>
                        <a:pt x="1706722" y="2572276"/>
                        <a:pt x="795572" y="2597733"/>
                      </a:cubicBezTo>
                      <a:cubicBezTo>
                        <a:pt x="541002" y="2605158"/>
                        <a:pt x="287492" y="2615765"/>
                        <a:pt x="32922" y="2630615"/>
                      </a:cubicBezTo>
                      <a:cubicBezTo>
                        <a:pt x="9586" y="2631676"/>
                        <a:pt x="9586" y="2667740"/>
                        <a:pt x="32922" y="2666679"/>
                      </a:cubicBezTo>
                      <a:cubicBezTo>
                        <a:pt x="943011" y="2611523"/>
                        <a:pt x="1856282" y="2622130"/>
                        <a:pt x="2767432" y="2603037"/>
                      </a:cubicBezTo>
                      <a:cubicBezTo>
                        <a:pt x="3022003" y="2597733"/>
                        <a:pt x="3276573" y="2589248"/>
                        <a:pt x="3530083" y="2577580"/>
                      </a:cubicBezTo>
                      <a:cubicBezTo>
                        <a:pt x="3539629" y="2577580"/>
                        <a:pt x="3548115" y="2570155"/>
                        <a:pt x="3548115" y="2559548"/>
                      </a:cubicBezTo>
                      <a:cubicBezTo>
                        <a:pt x="3544933" y="2150114"/>
                        <a:pt x="3534326" y="1740679"/>
                        <a:pt x="3523719" y="1332306"/>
                      </a:cubicBezTo>
                      <a:cubicBezTo>
                        <a:pt x="3518415" y="1127589"/>
                        <a:pt x="3513112" y="923933"/>
                        <a:pt x="3508868" y="719216"/>
                      </a:cubicBezTo>
                      <a:cubicBezTo>
                        <a:pt x="3504626" y="524045"/>
                        <a:pt x="3507808" y="327814"/>
                        <a:pt x="3497201" y="133704"/>
                      </a:cubicBezTo>
                      <a:cubicBezTo>
                        <a:pt x="3494019" y="74304"/>
                        <a:pt x="3494019" y="49908"/>
                        <a:pt x="3428255" y="45665"/>
                      </a:cubicBezTo>
                      <a:cubicBezTo>
                        <a:pt x="3327487" y="39300"/>
                        <a:pt x="3227780" y="29754"/>
                        <a:pt x="3127013" y="21268"/>
                      </a:cubicBezTo>
                      <a:cubicBezTo>
                        <a:pt x="2963664" y="8540"/>
                        <a:pt x="2801375" y="17026"/>
                        <a:pt x="2638026" y="15965"/>
                      </a:cubicBezTo>
                      <a:cubicBezTo>
                        <a:pt x="2447098" y="13843"/>
                        <a:pt x="2257231" y="-1007"/>
                        <a:pt x="2066303" y="54"/>
                      </a:cubicBezTo>
                      <a:cubicBezTo>
                        <a:pt x="1873254" y="54"/>
                        <a:pt x="1679144" y="8540"/>
                        <a:pt x="1486095" y="20208"/>
                      </a:cubicBezTo>
                      <a:cubicBezTo>
                        <a:pt x="1007714" y="46725"/>
                        <a:pt x="532516" y="63697"/>
                        <a:pt x="56257" y="79607"/>
                      </a:cubicBezTo>
                      <a:cubicBezTo>
                        <a:pt x="46711" y="79607"/>
                        <a:pt x="38225" y="88093"/>
                        <a:pt x="38225" y="97639"/>
                      </a:cubicBezTo>
                      <a:cubicBezTo>
                        <a:pt x="5343" y="945147"/>
                        <a:pt x="-6324" y="1793715"/>
                        <a:pt x="3222" y="2642283"/>
                      </a:cubicBezTo>
                      <a:cubicBezTo>
                        <a:pt x="4283" y="2665619"/>
                        <a:pt x="40347" y="2665619"/>
                        <a:pt x="39286" y="2642283"/>
                      </a:cubicBezTo>
                      <a:lnTo>
                        <a:pt x="39286" y="2642283"/>
                      </a:ln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xmlns="" id="{AB03CF57-B607-1F6D-4DD5-4D9F611C0748}"/>
                    </a:ext>
                  </a:extLst>
                </p:cNvPr>
                <p:cNvSpPr/>
                <p:nvPr/>
              </p:nvSpPr>
              <p:spPr>
                <a:xfrm>
                  <a:off x="373996" y="1775818"/>
                  <a:ext cx="3612180" cy="2673199"/>
                </a:xfrm>
                <a:custGeom>
                  <a:avLst/>
                  <a:gdLst>
                    <a:gd name="connsiteX0" fmla="*/ 20515 w 3612180"/>
                    <a:gd name="connsiteY0" fmla="*/ 2535307 h 2673199"/>
                    <a:gd name="connsiteX1" fmla="*/ 361 w 3612180"/>
                    <a:gd name="connsiteY1" fmla="*/ 2650925 h 2673199"/>
                    <a:gd name="connsiteX2" fmla="*/ 17333 w 3612180"/>
                    <a:gd name="connsiteY2" fmla="*/ 2673200 h 2673199"/>
                    <a:gd name="connsiteX3" fmla="*/ 1472627 w 3612180"/>
                    <a:gd name="connsiteY3" fmla="*/ 2621225 h 2673199"/>
                    <a:gd name="connsiteX4" fmla="*/ 2203456 w 3612180"/>
                    <a:gd name="connsiteY4" fmla="*/ 2616982 h 2673199"/>
                    <a:gd name="connsiteX5" fmla="*/ 2926860 w 3612180"/>
                    <a:gd name="connsiteY5" fmla="*/ 2586222 h 2673199"/>
                    <a:gd name="connsiteX6" fmla="*/ 3335234 w 3612180"/>
                    <a:gd name="connsiteY6" fmla="*/ 2586222 h 2673199"/>
                    <a:gd name="connsiteX7" fmla="*/ 3504947 w 3612180"/>
                    <a:gd name="connsiteY7" fmla="*/ 2591525 h 2673199"/>
                    <a:gd name="connsiteX8" fmla="*/ 3599350 w 3612180"/>
                    <a:gd name="connsiteY8" fmla="*/ 2592586 h 2673199"/>
                    <a:gd name="connsiteX9" fmla="*/ 3612079 w 3612180"/>
                    <a:gd name="connsiteY9" fmla="*/ 2575614 h 2673199"/>
                    <a:gd name="connsiteX10" fmla="*/ 3594047 w 3612180"/>
                    <a:gd name="connsiteY10" fmla="*/ 2234066 h 2673199"/>
                    <a:gd name="connsiteX11" fmla="*/ 3581318 w 3612180"/>
                    <a:gd name="connsiteY11" fmla="*/ 1706893 h 2673199"/>
                    <a:gd name="connsiteX12" fmla="*/ 3548436 w 3612180"/>
                    <a:gd name="connsiteY12" fmla="*/ 645122 h 2673199"/>
                    <a:gd name="connsiteX13" fmla="*/ 3529344 w 3612180"/>
                    <a:gd name="connsiteY13" fmla="*/ 33092 h 2673199"/>
                    <a:gd name="connsiteX14" fmla="*/ 3516615 w 3612180"/>
                    <a:gd name="connsiteY14" fmla="*/ 16121 h 2673199"/>
                    <a:gd name="connsiteX15" fmla="*/ 3415848 w 3612180"/>
                    <a:gd name="connsiteY15" fmla="*/ 210 h 2673199"/>
                    <a:gd name="connsiteX16" fmla="*/ 3406301 w 3612180"/>
                    <a:gd name="connsiteY16" fmla="*/ 35214 h 2673199"/>
                    <a:gd name="connsiteX17" fmla="*/ 3507069 w 3612180"/>
                    <a:gd name="connsiteY17" fmla="*/ 51124 h 2673199"/>
                    <a:gd name="connsiteX18" fmla="*/ 3494340 w 3612180"/>
                    <a:gd name="connsiteY18" fmla="*/ 34153 h 2673199"/>
                    <a:gd name="connsiteX19" fmla="*/ 3556922 w 3612180"/>
                    <a:gd name="connsiteY19" fmla="*/ 2161937 h 2673199"/>
                    <a:gd name="connsiteX20" fmla="*/ 3576015 w 3612180"/>
                    <a:gd name="connsiteY20" fmla="*/ 2577736 h 2673199"/>
                    <a:gd name="connsiteX21" fmla="*/ 3588743 w 3612180"/>
                    <a:gd name="connsiteY21" fmla="*/ 2560764 h 2673199"/>
                    <a:gd name="connsiteX22" fmla="*/ 3499644 w 3612180"/>
                    <a:gd name="connsiteY22" fmla="*/ 2558643 h 2673199"/>
                    <a:gd name="connsiteX23" fmla="*/ 3344780 w 3612180"/>
                    <a:gd name="connsiteY23" fmla="*/ 2554400 h 2673199"/>
                    <a:gd name="connsiteX24" fmla="*/ 2988382 w 3612180"/>
                    <a:gd name="connsiteY24" fmla="*/ 2553339 h 2673199"/>
                    <a:gd name="connsiteX25" fmla="*/ 2264977 w 3612180"/>
                    <a:gd name="connsiteY25" fmla="*/ 2583039 h 2673199"/>
                    <a:gd name="connsiteX26" fmla="*/ 1543694 w 3612180"/>
                    <a:gd name="connsiteY26" fmla="*/ 2587282 h 2673199"/>
                    <a:gd name="connsiteX27" fmla="*/ 826654 w 3612180"/>
                    <a:gd name="connsiteY27" fmla="*/ 2616982 h 2673199"/>
                    <a:gd name="connsiteX28" fmla="*/ 15211 w 3612180"/>
                    <a:gd name="connsiteY28" fmla="*/ 2641378 h 2673199"/>
                    <a:gd name="connsiteX29" fmla="*/ 32183 w 3612180"/>
                    <a:gd name="connsiteY29" fmla="*/ 2663653 h 2673199"/>
                    <a:gd name="connsiteX30" fmla="*/ 52336 w 3612180"/>
                    <a:gd name="connsiteY30" fmla="*/ 2548036 h 2673199"/>
                    <a:gd name="connsiteX31" fmla="*/ 20515 w 3612180"/>
                    <a:gd name="connsiteY31" fmla="*/ 2535307 h 2673199"/>
                    <a:gd name="connsiteX32" fmla="*/ 20515 w 3612180"/>
                    <a:gd name="connsiteY32" fmla="*/ 2535307 h 2673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612180" h="2673199">
                      <a:moveTo>
                        <a:pt x="20515" y="2535307"/>
                      </a:moveTo>
                      <a:cubicBezTo>
                        <a:pt x="14150" y="2573493"/>
                        <a:pt x="6725" y="2612739"/>
                        <a:pt x="361" y="2650925"/>
                      </a:cubicBezTo>
                      <a:cubicBezTo>
                        <a:pt x="-1760" y="2662592"/>
                        <a:pt x="5665" y="2673200"/>
                        <a:pt x="17333" y="2673200"/>
                      </a:cubicBezTo>
                      <a:cubicBezTo>
                        <a:pt x="503138" y="2672139"/>
                        <a:pt x="986822" y="2635014"/>
                        <a:pt x="1472627" y="2621225"/>
                      </a:cubicBezTo>
                      <a:cubicBezTo>
                        <a:pt x="1716590" y="2613800"/>
                        <a:pt x="1960553" y="2623346"/>
                        <a:pt x="2203456" y="2616982"/>
                      </a:cubicBezTo>
                      <a:cubicBezTo>
                        <a:pt x="2444237" y="2611679"/>
                        <a:pt x="2685018" y="2590464"/>
                        <a:pt x="2926860" y="2586222"/>
                      </a:cubicBezTo>
                      <a:cubicBezTo>
                        <a:pt x="3062631" y="2584100"/>
                        <a:pt x="3199463" y="2584100"/>
                        <a:pt x="3335234" y="2586222"/>
                      </a:cubicBezTo>
                      <a:cubicBezTo>
                        <a:pt x="3391451" y="2587282"/>
                        <a:pt x="3448730" y="2586222"/>
                        <a:pt x="3504947" y="2591525"/>
                      </a:cubicBezTo>
                      <a:cubicBezTo>
                        <a:pt x="3534647" y="2593646"/>
                        <a:pt x="3570711" y="2602132"/>
                        <a:pt x="3599350" y="2592586"/>
                      </a:cubicBezTo>
                      <a:cubicBezTo>
                        <a:pt x="3605715" y="2590464"/>
                        <a:pt x="3613140" y="2583039"/>
                        <a:pt x="3612079" y="2575614"/>
                      </a:cubicBezTo>
                      <a:cubicBezTo>
                        <a:pt x="3598290" y="2462118"/>
                        <a:pt x="3596168" y="2348622"/>
                        <a:pt x="3594047" y="2234066"/>
                      </a:cubicBezTo>
                      <a:cubicBezTo>
                        <a:pt x="3590865" y="2057988"/>
                        <a:pt x="3586622" y="1882971"/>
                        <a:pt x="3581318" y="1706893"/>
                      </a:cubicBezTo>
                      <a:cubicBezTo>
                        <a:pt x="3571772" y="1352615"/>
                        <a:pt x="3560104" y="999399"/>
                        <a:pt x="3548436" y="645122"/>
                      </a:cubicBezTo>
                      <a:cubicBezTo>
                        <a:pt x="3542072" y="441466"/>
                        <a:pt x="3535708" y="236749"/>
                        <a:pt x="3529344" y="33092"/>
                      </a:cubicBezTo>
                      <a:cubicBezTo>
                        <a:pt x="3529344" y="25667"/>
                        <a:pt x="3524040" y="17182"/>
                        <a:pt x="3516615" y="16121"/>
                      </a:cubicBezTo>
                      <a:cubicBezTo>
                        <a:pt x="3482672" y="10817"/>
                        <a:pt x="3449790" y="5514"/>
                        <a:pt x="3415848" y="210"/>
                      </a:cubicBezTo>
                      <a:cubicBezTo>
                        <a:pt x="3393573" y="-2972"/>
                        <a:pt x="3382965" y="30971"/>
                        <a:pt x="3406301" y="35214"/>
                      </a:cubicBezTo>
                      <a:cubicBezTo>
                        <a:pt x="3440244" y="40517"/>
                        <a:pt x="3473126" y="45821"/>
                        <a:pt x="3507069" y="51124"/>
                      </a:cubicBezTo>
                      <a:cubicBezTo>
                        <a:pt x="3502826" y="45821"/>
                        <a:pt x="3498583" y="39456"/>
                        <a:pt x="3494340" y="34153"/>
                      </a:cubicBezTo>
                      <a:cubicBezTo>
                        <a:pt x="3515554" y="743768"/>
                        <a:pt x="3542072" y="1452322"/>
                        <a:pt x="3556922" y="2161937"/>
                      </a:cubicBezTo>
                      <a:cubicBezTo>
                        <a:pt x="3560104" y="2300890"/>
                        <a:pt x="3559043" y="2438783"/>
                        <a:pt x="3576015" y="2577736"/>
                      </a:cubicBezTo>
                      <a:cubicBezTo>
                        <a:pt x="3580258" y="2572432"/>
                        <a:pt x="3584500" y="2566068"/>
                        <a:pt x="3588743" y="2560764"/>
                      </a:cubicBezTo>
                      <a:cubicBezTo>
                        <a:pt x="3562225" y="2570311"/>
                        <a:pt x="3526161" y="2560764"/>
                        <a:pt x="3499644" y="2558643"/>
                      </a:cubicBezTo>
                      <a:cubicBezTo>
                        <a:pt x="3448730" y="2554400"/>
                        <a:pt x="3396755" y="2555461"/>
                        <a:pt x="3344780" y="2554400"/>
                      </a:cubicBezTo>
                      <a:cubicBezTo>
                        <a:pt x="3225981" y="2552279"/>
                        <a:pt x="3107181" y="2552279"/>
                        <a:pt x="2988382" y="2553339"/>
                      </a:cubicBezTo>
                      <a:cubicBezTo>
                        <a:pt x="2746539" y="2556521"/>
                        <a:pt x="2506819" y="2572432"/>
                        <a:pt x="2264977" y="2583039"/>
                      </a:cubicBezTo>
                      <a:cubicBezTo>
                        <a:pt x="2025257" y="2593646"/>
                        <a:pt x="1784475" y="2580918"/>
                        <a:pt x="1543694" y="2587282"/>
                      </a:cubicBezTo>
                      <a:cubicBezTo>
                        <a:pt x="1305035" y="2592586"/>
                        <a:pt x="1066375" y="2605314"/>
                        <a:pt x="826654" y="2616982"/>
                      </a:cubicBezTo>
                      <a:cubicBezTo>
                        <a:pt x="556173" y="2629710"/>
                        <a:pt x="285692" y="2641378"/>
                        <a:pt x="15211" y="2641378"/>
                      </a:cubicBezTo>
                      <a:cubicBezTo>
                        <a:pt x="20515" y="2648803"/>
                        <a:pt x="26879" y="2656228"/>
                        <a:pt x="32183" y="2663653"/>
                      </a:cubicBezTo>
                      <a:cubicBezTo>
                        <a:pt x="38547" y="2625468"/>
                        <a:pt x="45972" y="2586222"/>
                        <a:pt x="52336" y="2548036"/>
                      </a:cubicBezTo>
                      <a:cubicBezTo>
                        <a:pt x="58700" y="2521518"/>
                        <a:pt x="24758" y="2511972"/>
                        <a:pt x="20515" y="2535307"/>
                      </a:cubicBezTo>
                      <a:lnTo>
                        <a:pt x="20515" y="2535307"/>
                      </a:ln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0">
                <a:extLst>
                  <a:ext uri="{FF2B5EF4-FFF2-40B4-BE49-F238E27FC236}">
                    <a16:creationId xmlns:a16="http://schemas.microsoft.com/office/drawing/2014/main" xmlns="" id="{C270FEDF-3A21-2F51-461A-C0B4636D7E56}"/>
                  </a:ext>
                </a:extLst>
              </p:cNvPr>
              <p:cNvGrpSpPr/>
              <p:nvPr/>
            </p:nvGrpSpPr>
            <p:grpSpPr>
              <a:xfrm>
                <a:off x="2591813" y="1791770"/>
                <a:ext cx="763441" cy="771282"/>
                <a:chOff x="2591813" y="1791770"/>
                <a:chExt cx="763441" cy="771282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xmlns="" id="{D64C616E-41BC-0014-193A-94D0EC99A2E5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xmlns="" id="{F4D28590-CB9E-1BA8-803C-5543D1624105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xmlns="" id="{C2D62A78-7EF1-7E12-7F59-38CC87D7F0A1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xmlns="" id="{615C30FD-701A-9D4F-81D1-35A389FF2486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xmlns="" id="{69E513F1-70CC-67AF-DB49-715047BC2509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xmlns="" id="{A08C1749-FCD6-9715-B6FC-BFB4E5E36723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xmlns="" id="{1D2CD26D-C99A-0670-44C9-D12C245516E4}"/>
                    </a:ext>
                  </a:extLst>
                </p:cNvPr>
                <p:cNvSpPr/>
                <p:nvPr/>
              </p:nvSpPr>
              <p:spPr>
                <a:xfrm>
                  <a:off x="2598071" y="1806952"/>
                  <a:ext cx="747738" cy="747087"/>
                </a:xfrm>
                <a:custGeom>
                  <a:avLst/>
                  <a:gdLst>
                    <a:gd name="connsiteX0" fmla="*/ 222284 w 747738"/>
                    <a:gd name="connsiteY0" fmla="*/ 29536 h 747087"/>
                    <a:gd name="connsiteX1" fmla="*/ 455640 w 747738"/>
                    <a:gd name="connsiteY1" fmla="*/ 11504 h 747087"/>
                    <a:gd name="connsiteX2" fmla="*/ 686875 w 747738"/>
                    <a:gd name="connsiteY2" fmla="*/ 185461 h 747087"/>
                    <a:gd name="connsiteX3" fmla="*/ 747336 w 747738"/>
                    <a:gd name="connsiteY3" fmla="*/ 368964 h 747087"/>
                    <a:gd name="connsiteX4" fmla="*/ 680511 w 747738"/>
                    <a:gd name="connsiteY4" fmla="*/ 577924 h 747087"/>
                    <a:gd name="connsiteX5" fmla="*/ 365480 w 747738"/>
                    <a:gd name="connsiteY5" fmla="*/ 743394 h 747087"/>
                    <a:gd name="connsiteX6" fmla="*/ 70603 w 747738"/>
                    <a:gd name="connsiteY6" fmla="*/ 582166 h 747087"/>
                    <a:gd name="connsiteX7" fmla="*/ 2717 w 747738"/>
                    <a:gd name="connsiteY7" fmla="*/ 331839 h 747087"/>
                    <a:gd name="connsiteX8" fmla="*/ 93938 w 747738"/>
                    <a:gd name="connsiteY8" fmla="*/ 131365 h 747087"/>
                    <a:gd name="connsiteX9" fmla="*/ 222284 w 747738"/>
                    <a:gd name="connsiteY9" fmla="*/ 29536 h 747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7738" h="747087">
                      <a:moveTo>
                        <a:pt x="222284" y="29536"/>
                      </a:moveTo>
                      <a:cubicBezTo>
                        <a:pt x="222284" y="29536"/>
                        <a:pt x="321991" y="-22438"/>
                        <a:pt x="455640" y="11504"/>
                      </a:cubicBezTo>
                      <a:cubicBezTo>
                        <a:pt x="589290" y="45447"/>
                        <a:pt x="652932" y="139850"/>
                        <a:pt x="686875" y="185461"/>
                      </a:cubicBezTo>
                      <a:cubicBezTo>
                        <a:pt x="720818" y="231071"/>
                        <a:pt x="743093" y="331839"/>
                        <a:pt x="747336" y="368964"/>
                      </a:cubicBezTo>
                      <a:cubicBezTo>
                        <a:pt x="751578" y="406089"/>
                        <a:pt x="721879" y="540799"/>
                        <a:pt x="680511" y="577924"/>
                      </a:cubicBezTo>
                      <a:cubicBezTo>
                        <a:pt x="639143" y="615048"/>
                        <a:pt x="518222" y="773094"/>
                        <a:pt x="365480" y="743394"/>
                      </a:cubicBezTo>
                      <a:cubicBezTo>
                        <a:pt x="212738" y="713694"/>
                        <a:pt x="124699" y="685055"/>
                        <a:pt x="70603" y="582166"/>
                      </a:cubicBezTo>
                      <a:cubicBezTo>
                        <a:pt x="17567" y="479278"/>
                        <a:pt x="-8951" y="393360"/>
                        <a:pt x="2717" y="331839"/>
                      </a:cubicBezTo>
                      <a:cubicBezTo>
                        <a:pt x="13324" y="270318"/>
                        <a:pt x="47267" y="175914"/>
                        <a:pt x="93938" y="131365"/>
                      </a:cubicBezTo>
                      <a:cubicBezTo>
                        <a:pt x="141670" y="86815"/>
                        <a:pt x="192584" y="41204"/>
                        <a:pt x="222284" y="29536"/>
                      </a:cubicBezTo>
                      <a:close/>
                    </a:path>
                  </a:pathLst>
                </a:custGeom>
                <a:solidFill>
                  <a:srgbClr val="F3CC30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xmlns="" id="{30F4C463-BCF6-5B01-2A0B-52D669759C77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xmlns="" id="{CA80C922-834A-0726-CFD7-890F964C0F8A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xmlns="" id="{D9E99F09-3160-4D98-6E3A-D52FAE7B7C3E}"/>
                    </a:ext>
                  </a:extLst>
                </p:cNvPr>
                <p:cNvSpPr/>
                <p:nvPr/>
              </p:nvSpPr>
              <p:spPr>
                <a:xfrm>
                  <a:off x="2733459" y="2187208"/>
                  <a:ext cx="462804" cy="199913"/>
                </a:xfrm>
                <a:custGeom>
                  <a:avLst/>
                  <a:gdLst>
                    <a:gd name="connsiteX0" fmla="*/ 435870 w 462804"/>
                    <a:gd name="connsiteY0" fmla="*/ 62958 h 199913"/>
                    <a:gd name="connsiteX1" fmla="*/ 218424 w 462804"/>
                    <a:gd name="connsiteY1" fmla="*/ 169029 h 199913"/>
                    <a:gd name="connsiteX2" fmla="*/ 27496 w 462804"/>
                    <a:gd name="connsiteY2" fmla="*/ 8862 h 199913"/>
                    <a:gd name="connsiteX3" fmla="*/ 979 w 462804"/>
                    <a:gd name="connsiteY3" fmla="*/ 19469 h 199913"/>
                    <a:gd name="connsiteX4" fmla="*/ 221606 w 462804"/>
                    <a:gd name="connsiteY4" fmla="*/ 198729 h 199913"/>
                    <a:gd name="connsiteX5" fmla="*/ 460266 w 462804"/>
                    <a:gd name="connsiteY5" fmla="*/ 74626 h 199913"/>
                    <a:gd name="connsiteX6" fmla="*/ 435870 w 462804"/>
                    <a:gd name="connsiteY6" fmla="*/ 62958 h 199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62804" h="199913">
                      <a:moveTo>
                        <a:pt x="435870" y="62958"/>
                      </a:moveTo>
                      <a:cubicBezTo>
                        <a:pt x="391320" y="138269"/>
                        <a:pt x="303281" y="181758"/>
                        <a:pt x="218424" y="169029"/>
                      </a:cubicBezTo>
                      <a:cubicBezTo>
                        <a:pt x="131446" y="157361"/>
                        <a:pt x="59318" y="91597"/>
                        <a:pt x="27496" y="8862"/>
                      </a:cubicBezTo>
                      <a:cubicBezTo>
                        <a:pt x="21132" y="-8109"/>
                        <a:pt x="-5386" y="1437"/>
                        <a:pt x="979" y="19469"/>
                      </a:cubicBezTo>
                      <a:cubicBezTo>
                        <a:pt x="37043" y="113872"/>
                        <a:pt x="121900" y="189183"/>
                        <a:pt x="221606" y="198729"/>
                      </a:cubicBezTo>
                      <a:cubicBezTo>
                        <a:pt x="317070" y="208276"/>
                        <a:pt x="410413" y="159483"/>
                        <a:pt x="460266" y="74626"/>
                      </a:cubicBezTo>
                      <a:cubicBezTo>
                        <a:pt x="470873" y="58715"/>
                        <a:pt x="445416" y="47048"/>
                        <a:pt x="435870" y="62958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xmlns="" id="{F557EB2D-A339-5CF3-99B8-2A7D71ACB420}"/>
                    </a:ext>
                  </a:extLst>
                </p:cNvPr>
                <p:cNvSpPr/>
                <p:nvPr/>
              </p:nvSpPr>
              <p:spPr>
                <a:xfrm>
                  <a:off x="2591813" y="1791770"/>
                  <a:ext cx="763441" cy="771282"/>
                </a:xfrm>
                <a:custGeom>
                  <a:avLst/>
                  <a:gdLst>
                    <a:gd name="connsiteX0" fmla="*/ 714347 w 763441"/>
                    <a:gd name="connsiteY0" fmla="*/ 199583 h 771282"/>
                    <a:gd name="connsiteX1" fmla="*/ 329310 w 763441"/>
                    <a:gd name="connsiteY1" fmla="*/ 2290 h 771282"/>
                    <a:gd name="connsiteX2" fmla="*/ 8975 w 763441"/>
                    <a:gd name="connsiteY2" fmla="*/ 283379 h 771282"/>
                    <a:gd name="connsiteX3" fmla="*/ 12157 w 763441"/>
                    <a:gd name="connsiteY3" fmla="*/ 283379 h 771282"/>
                    <a:gd name="connsiteX4" fmla="*/ 62011 w 763441"/>
                    <a:gd name="connsiteY4" fmla="*/ 597349 h 771282"/>
                    <a:gd name="connsiteX5" fmla="*/ 60950 w 763441"/>
                    <a:gd name="connsiteY5" fmla="*/ 599470 h 771282"/>
                    <a:gd name="connsiteX6" fmla="*/ 75800 w 763441"/>
                    <a:gd name="connsiteY6" fmla="*/ 617502 h 771282"/>
                    <a:gd name="connsiteX7" fmla="*/ 77921 w 763441"/>
                    <a:gd name="connsiteY7" fmla="*/ 620684 h 771282"/>
                    <a:gd name="connsiteX8" fmla="*/ 82164 w 763441"/>
                    <a:gd name="connsiteY8" fmla="*/ 624927 h 771282"/>
                    <a:gd name="connsiteX9" fmla="*/ 206267 w 763441"/>
                    <a:gd name="connsiteY9" fmla="*/ 725695 h 771282"/>
                    <a:gd name="connsiteX10" fmla="*/ 647523 w 763441"/>
                    <a:gd name="connsiteY10" fmla="*/ 662052 h 771282"/>
                    <a:gd name="connsiteX11" fmla="*/ 714347 w 763441"/>
                    <a:gd name="connsiteY11" fmla="*/ 199583 h 771282"/>
                    <a:gd name="connsiteX12" fmla="*/ 644340 w 763441"/>
                    <a:gd name="connsiteY12" fmla="*/ 621745 h 771282"/>
                    <a:gd name="connsiteX13" fmla="*/ 225360 w 763441"/>
                    <a:gd name="connsiteY13" fmla="*/ 699177 h 771282"/>
                    <a:gd name="connsiteX14" fmla="*/ 103378 w 763441"/>
                    <a:gd name="connsiteY14" fmla="*/ 601592 h 771282"/>
                    <a:gd name="connsiteX15" fmla="*/ 103378 w 763441"/>
                    <a:gd name="connsiteY15" fmla="*/ 601592 h 771282"/>
                    <a:gd name="connsiteX16" fmla="*/ 46100 w 763441"/>
                    <a:gd name="connsiteY16" fmla="*/ 273832 h 771282"/>
                    <a:gd name="connsiteX17" fmla="*/ 47161 w 763441"/>
                    <a:gd name="connsiteY17" fmla="*/ 266407 h 771282"/>
                    <a:gd name="connsiteX18" fmla="*/ 284760 w 763441"/>
                    <a:gd name="connsiteY18" fmla="*/ 41537 h 771282"/>
                    <a:gd name="connsiteX19" fmla="*/ 664494 w 763441"/>
                    <a:gd name="connsiteY19" fmla="*/ 176247 h 771282"/>
                    <a:gd name="connsiteX20" fmla="*/ 644340 w 763441"/>
                    <a:gd name="connsiteY20" fmla="*/ 621745 h 771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63441" h="771282">
                      <a:moveTo>
                        <a:pt x="714347" y="199583"/>
                      </a:moveTo>
                      <a:cubicBezTo>
                        <a:pt x="636916" y="63812"/>
                        <a:pt x="479930" y="-14681"/>
                        <a:pt x="329310" y="2290"/>
                      </a:cubicBezTo>
                      <a:cubicBezTo>
                        <a:pt x="178689" y="19262"/>
                        <a:pt x="51403" y="135940"/>
                        <a:pt x="8975" y="283379"/>
                      </a:cubicBezTo>
                      <a:cubicBezTo>
                        <a:pt x="10036" y="283379"/>
                        <a:pt x="11097" y="283379"/>
                        <a:pt x="12157" y="283379"/>
                      </a:cubicBezTo>
                      <a:cubicBezTo>
                        <a:pt x="-14361" y="390510"/>
                        <a:pt x="2611" y="505067"/>
                        <a:pt x="62011" y="597349"/>
                      </a:cubicBezTo>
                      <a:cubicBezTo>
                        <a:pt x="62011" y="598410"/>
                        <a:pt x="60950" y="598410"/>
                        <a:pt x="60950" y="599470"/>
                      </a:cubicBezTo>
                      <a:cubicBezTo>
                        <a:pt x="66254" y="605834"/>
                        <a:pt x="70496" y="611138"/>
                        <a:pt x="75800" y="617502"/>
                      </a:cubicBezTo>
                      <a:cubicBezTo>
                        <a:pt x="76861" y="618563"/>
                        <a:pt x="76861" y="619624"/>
                        <a:pt x="77921" y="620684"/>
                      </a:cubicBezTo>
                      <a:cubicBezTo>
                        <a:pt x="78982" y="622806"/>
                        <a:pt x="81103" y="623867"/>
                        <a:pt x="82164" y="624927"/>
                      </a:cubicBezTo>
                      <a:cubicBezTo>
                        <a:pt x="119289" y="665234"/>
                        <a:pt x="162778" y="699177"/>
                        <a:pt x="206267" y="725695"/>
                      </a:cubicBezTo>
                      <a:cubicBezTo>
                        <a:pt x="346281" y="808430"/>
                        <a:pt x="530845" y="773427"/>
                        <a:pt x="647523" y="662052"/>
                      </a:cubicBezTo>
                      <a:cubicBezTo>
                        <a:pt x="770565" y="544313"/>
                        <a:pt x="800265" y="349143"/>
                        <a:pt x="714347" y="199583"/>
                      </a:cubicBezTo>
                      <a:close/>
                      <a:moveTo>
                        <a:pt x="644340" y="621745"/>
                      </a:moveTo>
                      <a:cubicBezTo>
                        <a:pt x="540391" y="736302"/>
                        <a:pt x="360070" y="776609"/>
                        <a:pt x="225360" y="699177"/>
                      </a:cubicBezTo>
                      <a:cubicBezTo>
                        <a:pt x="183992" y="675841"/>
                        <a:pt x="139442" y="641899"/>
                        <a:pt x="103378" y="601592"/>
                      </a:cubicBezTo>
                      <a:cubicBezTo>
                        <a:pt x="103378" y="601592"/>
                        <a:pt x="103378" y="601592"/>
                        <a:pt x="103378" y="601592"/>
                      </a:cubicBezTo>
                      <a:cubicBezTo>
                        <a:pt x="33371" y="508249"/>
                        <a:pt x="11097" y="386268"/>
                        <a:pt x="46100" y="273832"/>
                      </a:cubicBezTo>
                      <a:cubicBezTo>
                        <a:pt x="47161" y="271711"/>
                        <a:pt x="47161" y="268529"/>
                        <a:pt x="47161" y="266407"/>
                      </a:cubicBezTo>
                      <a:cubicBezTo>
                        <a:pt x="87468" y="159276"/>
                        <a:pt x="175507" y="72297"/>
                        <a:pt x="284760" y="41537"/>
                      </a:cubicBezTo>
                      <a:cubicBezTo>
                        <a:pt x="421591" y="3351"/>
                        <a:pt x="577516" y="61690"/>
                        <a:pt x="664494" y="176247"/>
                      </a:cubicBezTo>
                      <a:cubicBezTo>
                        <a:pt x="764201" y="308836"/>
                        <a:pt x="755715" y="498703"/>
                        <a:pt x="644340" y="6217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9" name="Đồ họa 10">
                <a:extLst>
                  <a:ext uri="{FF2B5EF4-FFF2-40B4-BE49-F238E27FC236}">
                    <a16:creationId xmlns:a16="http://schemas.microsoft.com/office/drawing/2014/main" xmlns="" id="{76BB2834-2832-362F-7B08-55DFF803EC99}"/>
                  </a:ext>
                </a:extLst>
              </p:cNvPr>
              <p:cNvGrpSpPr/>
              <p:nvPr/>
            </p:nvGrpSpPr>
            <p:grpSpPr>
              <a:xfrm>
                <a:off x="3115948" y="1394792"/>
                <a:ext cx="599275" cy="926441"/>
                <a:chOff x="3115948" y="1394792"/>
                <a:chExt cx="599275" cy="926441"/>
              </a:xfrm>
              <a:solidFill>
                <a:srgbClr val="72A3D8"/>
              </a:solidFill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xmlns="" id="{136E6412-1EF9-BBED-6C15-7CDC766C7ADD}"/>
                    </a:ext>
                  </a:extLst>
                </p:cNvPr>
                <p:cNvSpPr/>
                <p:nvPr/>
              </p:nvSpPr>
              <p:spPr>
                <a:xfrm>
                  <a:off x="3126762" y="1406343"/>
                  <a:ext cx="576148" cy="904465"/>
                </a:xfrm>
                <a:custGeom>
                  <a:avLst/>
                  <a:gdLst>
                    <a:gd name="connsiteX0" fmla="*/ 238798 w 576148"/>
                    <a:gd name="connsiteY0" fmla="*/ 183000 h 904465"/>
                    <a:gd name="connsiteX1" fmla="*/ 349112 w 576148"/>
                    <a:gd name="connsiteY1" fmla="*/ 24954 h 904465"/>
                    <a:gd name="connsiteX2" fmla="*/ 538979 w 576148"/>
                    <a:gd name="connsiteY2" fmla="*/ 51472 h 904465"/>
                    <a:gd name="connsiteX3" fmla="*/ 525190 w 576148"/>
                    <a:gd name="connsiteY3" fmla="*/ 277403 h 904465"/>
                    <a:gd name="connsiteX4" fmla="*/ 325776 w 576148"/>
                    <a:gd name="connsiteY4" fmla="*/ 679412 h 904465"/>
                    <a:gd name="connsiteX5" fmla="*/ 255769 w 576148"/>
                    <a:gd name="connsiteY5" fmla="*/ 743055 h 904465"/>
                    <a:gd name="connsiteX6" fmla="*/ 143334 w 576148"/>
                    <a:gd name="connsiteY6" fmla="*/ 694262 h 904465"/>
                    <a:gd name="connsiteX7" fmla="*/ 246223 w 576148"/>
                    <a:gd name="connsiteY7" fmla="*/ 370746 h 904465"/>
                    <a:gd name="connsiteX8" fmla="*/ 265316 w 576148"/>
                    <a:gd name="connsiteY8" fmla="*/ 382414 h 904465"/>
                    <a:gd name="connsiteX9" fmla="*/ 179398 w 576148"/>
                    <a:gd name="connsiteY9" fmla="*/ 554249 h 904465"/>
                    <a:gd name="connsiteX10" fmla="*/ 178337 w 576148"/>
                    <a:gd name="connsiteY10" fmla="*/ 686837 h 904465"/>
                    <a:gd name="connsiteX11" fmla="*/ 248344 w 576148"/>
                    <a:gd name="connsiteY11" fmla="*/ 715477 h 904465"/>
                    <a:gd name="connsiteX12" fmla="*/ 363962 w 576148"/>
                    <a:gd name="connsiteY12" fmla="*/ 569099 h 904465"/>
                    <a:gd name="connsiteX13" fmla="*/ 444576 w 576148"/>
                    <a:gd name="connsiteY13" fmla="*/ 404689 h 904465"/>
                    <a:gd name="connsiteX14" fmla="*/ 514582 w 576148"/>
                    <a:gd name="connsiteY14" fmla="*/ 247703 h 904465"/>
                    <a:gd name="connsiteX15" fmla="*/ 545343 w 576148"/>
                    <a:gd name="connsiteY15" fmla="*/ 175575 h 904465"/>
                    <a:gd name="connsiteX16" fmla="*/ 508218 w 576148"/>
                    <a:gd name="connsiteY16" fmla="*/ 65261 h 904465"/>
                    <a:gd name="connsiteX17" fmla="*/ 371387 w 576148"/>
                    <a:gd name="connsiteY17" fmla="*/ 42986 h 904465"/>
                    <a:gd name="connsiteX18" fmla="*/ 256830 w 576148"/>
                    <a:gd name="connsiteY18" fmla="*/ 194668 h 904465"/>
                    <a:gd name="connsiteX19" fmla="*/ 94541 w 576148"/>
                    <a:gd name="connsiteY19" fmla="*/ 501213 h 904465"/>
                    <a:gd name="connsiteX20" fmla="*/ 45748 w 576148"/>
                    <a:gd name="connsiteY20" fmla="*/ 793969 h 904465"/>
                    <a:gd name="connsiteX21" fmla="*/ 141212 w 576148"/>
                    <a:gd name="connsiteY21" fmla="*/ 858672 h 904465"/>
                    <a:gd name="connsiteX22" fmla="*/ 313048 w 576148"/>
                    <a:gd name="connsiteY22" fmla="*/ 799273 h 904465"/>
                    <a:gd name="connsiteX23" fmla="*/ 471093 w 576148"/>
                    <a:gd name="connsiteY23" fmla="*/ 489545 h 904465"/>
                    <a:gd name="connsiteX24" fmla="*/ 493368 w 576148"/>
                    <a:gd name="connsiteY24" fmla="*/ 493788 h 904465"/>
                    <a:gd name="connsiteX25" fmla="*/ 305622 w 576148"/>
                    <a:gd name="connsiteY25" fmla="*/ 850187 h 904465"/>
                    <a:gd name="connsiteX26" fmla="*/ 116816 w 576148"/>
                    <a:gd name="connsiteY26" fmla="*/ 879887 h 904465"/>
                    <a:gd name="connsiteX27" fmla="*/ 1199 w 576148"/>
                    <a:gd name="connsiteY27" fmla="*/ 705930 h 904465"/>
                    <a:gd name="connsiteX28" fmla="*/ 134848 w 576148"/>
                    <a:gd name="connsiteY28" fmla="*/ 367564 h 904465"/>
                    <a:gd name="connsiteX29" fmla="*/ 238798 w 576148"/>
                    <a:gd name="connsiteY29" fmla="*/ 183000 h 904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6148" h="904465">
                      <a:moveTo>
                        <a:pt x="238798" y="183000"/>
                      </a:moveTo>
                      <a:cubicBezTo>
                        <a:pt x="269558" y="134207"/>
                        <a:pt x="306683" y="64201"/>
                        <a:pt x="349112" y="24954"/>
                      </a:cubicBezTo>
                      <a:cubicBezTo>
                        <a:pt x="410633" y="-30203"/>
                        <a:pt x="499733" y="18590"/>
                        <a:pt x="538979" y="51472"/>
                      </a:cubicBezTo>
                      <a:cubicBezTo>
                        <a:pt x="607925" y="108750"/>
                        <a:pt x="567618" y="180879"/>
                        <a:pt x="525190" y="277403"/>
                      </a:cubicBezTo>
                      <a:cubicBezTo>
                        <a:pt x="464729" y="413174"/>
                        <a:pt x="403208" y="551066"/>
                        <a:pt x="325776" y="679412"/>
                      </a:cubicBezTo>
                      <a:cubicBezTo>
                        <a:pt x="306683" y="712294"/>
                        <a:pt x="288651" y="738812"/>
                        <a:pt x="255769" y="743055"/>
                      </a:cubicBezTo>
                      <a:cubicBezTo>
                        <a:pt x="217584" y="747298"/>
                        <a:pt x="165609" y="721841"/>
                        <a:pt x="143334" y="694262"/>
                      </a:cubicBezTo>
                      <a:cubicBezTo>
                        <a:pt x="89238" y="626377"/>
                        <a:pt x="199551" y="447117"/>
                        <a:pt x="246223" y="370746"/>
                      </a:cubicBezTo>
                      <a:cubicBezTo>
                        <a:pt x="255769" y="354835"/>
                        <a:pt x="274862" y="365442"/>
                        <a:pt x="265316" y="382414"/>
                      </a:cubicBezTo>
                      <a:cubicBezTo>
                        <a:pt x="231373" y="437570"/>
                        <a:pt x="202734" y="493788"/>
                        <a:pt x="179398" y="554249"/>
                      </a:cubicBezTo>
                      <a:cubicBezTo>
                        <a:pt x="160305" y="604102"/>
                        <a:pt x="143334" y="644409"/>
                        <a:pt x="178337" y="686837"/>
                      </a:cubicBezTo>
                      <a:cubicBezTo>
                        <a:pt x="191066" y="701687"/>
                        <a:pt x="228191" y="720780"/>
                        <a:pt x="248344" y="715477"/>
                      </a:cubicBezTo>
                      <a:cubicBezTo>
                        <a:pt x="305622" y="699566"/>
                        <a:pt x="336383" y="623195"/>
                        <a:pt x="363962" y="569099"/>
                      </a:cubicBezTo>
                      <a:cubicBezTo>
                        <a:pt x="392601" y="515002"/>
                        <a:pt x="419119" y="459845"/>
                        <a:pt x="444576" y="404689"/>
                      </a:cubicBezTo>
                      <a:cubicBezTo>
                        <a:pt x="468972" y="352714"/>
                        <a:pt x="492307" y="299678"/>
                        <a:pt x="514582" y="247703"/>
                      </a:cubicBezTo>
                      <a:cubicBezTo>
                        <a:pt x="524129" y="225428"/>
                        <a:pt x="538979" y="198911"/>
                        <a:pt x="545343" y="175575"/>
                      </a:cubicBezTo>
                      <a:cubicBezTo>
                        <a:pt x="564436" y="109811"/>
                        <a:pt x="542161" y="89658"/>
                        <a:pt x="508218" y="65261"/>
                      </a:cubicBezTo>
                      <a:cubicBezTo>
                        <a:pt x="473215" y="40865"/>
                        <a:pt x="419119" y="15408"/>
                        <a:pt x="371387" y="42986"/>
                      </a:cubicBezTo>
                      <a:cubicBezTo>
                        <a:pt x="326837" y="68443"/>
                        <a:pt x="285469" y="146936"/>
                        <a:pt x="256830" y="194668"/>
                      </a:cubicBezTo>
                      <a:cubicBezTo>
                        <a:pt x="195309" y="293314"/>
                        <a:pt x="141212" y="396203"/>
                        <a:pt x="94541" y="501213"/>
                      </a:cubicBezTo>
                      <a:cubicBezTo>
                        <a:pt x="52113" y="595616"/>
                        <a:pt x="-8347" y="719719"/>
                        <a:pt x="45748" y="793969"/>
                      </a:cubicBezTo>
                      <a:cubicBezTo>
                        <a:pt x="69084" y="825790"/>
                        <a:pt x="106209" y="844883"/>
                        <a:pt x="141212" y="858672"/>
                      </a:cubicBezTo>
                      <a:cubicBezTo>
                        <a:pt x="203795" y="885190"/>
                        <a:pt x="257891" y="883069"/>
                        <a:pt x="313048" y="799273"/>
                      </a:cubicBezTo>
                      <a:cubicBezTo>
                        <a:pt x="377751" y="702748"/>
                        <a:pt x="429726" y="596677"/>
                        <a:pt x="471093" y="489545"/>
                      </a:cubicBezTo>
                      <a:cubicBezTo>
                        <a:pt x="477458" y="471513"/>
                        <a:pt x="499733" y="475756"/>
                        <a:pt x="493368" y="493788"/>
                      </a:cubicBezTo>
                      <a:cubicBezTo>
                        <a:pt x="447758" y="614709"/>
                        <a:pt x="387297" y="746237"/>
                        <a:pt x="305622" y="850187"/>
                      </a:cubicBezTo>
                      <a:cubicBezTo>
                        <a:pt x="244101" y="928679"/>
                        <a:pt x="174094" y="906404"/>
                        <a:pt x="116816" y="879887"/>
                      </a:cubicBezTo>
                      <a:cubicBezTo>
                        <a:pt x="52113" y="850187"/>
                        <a:pt x="-9408" y="803516"/>
                        <a:pt x="1199" y="705930"/>
                      </a:cubicBezTo>
                      <a:cubicBezTo>
                        <a:pt x="13927" y="596677"/>
                        <a:pt x="82873" y="470453"/>
                        <a:pt x="134848" y="367564"/>
                      </a:cubicBezTo>
                      <a:cubicBezTo>
                        <a:pt x="167730" y="303921"/>
                        <a:pt x="201673" y="243461"/>
                        <a:pt x="238798" y="183000"/>
                      </a:cubicBezTo>
                      <a:close/>
                    </a:path>
                  </a:pathLst>
                </a:custGeom>
                <a:solidFill>
                  <a:srgbClr val="72A3D8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xmlns="" id="{61890C3C-95D0-0C7E-6F80-449EED02E7FD}"/>
                    </a:ext>
                  </a:extLst>
                </p:cNvPr>
                <p:cNvSpPr/>
                <p:nvPr/>
              </p:nvSpPr>
              <p:spPr>
                <a:xfrm>
                  <a:off x="3115948" y="1394792"/>
                  <a:ext cx="599275" cy="926441"/>
                </a:xfrm>
                <a:custGeom>
                  <a:avLst/>
                  <a:gdLst>
                    <a:gd name="connsiteX0" fmla="*/ 216730 w 599275"/>
                    <a:gd name="connsiteY0" fmla="*/ 926442 h 926441"/>
                    <a:gd name="connsiteX1" fmla="*/ 123387 w 599275"/>
                    <a:gd name="connsiteY1" fmla="*/ 900985 h 926441"/>
                    <a:gd name="connsiteX2" fmla="*/ 1406 w 599275"/>
                    <a:gd name="connsiteY2" fmla="*/ 715361 h 926441"/>
                    <a:gd name="connsiteX3" fmla="*/ 122326 w 599275"/>
                    <a:gd name="connsiteY3" fmla="*/ 401390 h 926441"/>
                    <a:gd name="connsiteX4" fmla="*/ 137176 w 599275"/>
                    <a:gd name="connsiteY4" fmla="*/ 372751 h 926441"/>
                    <a:gd name="connsiteX5" fmla="*/ 241126 w 599275"/>
                    <a:gd name="connsiteY5" fmla="*/ 188188 h 926441"/>
                    <a:gd name="connsiteX6" fmla="*/ 241126 w 599275"/>
                    <a:gd name="connsiteY6" fmla="*/ 188188 h 926441"/>
                    <a:gd name="connsiteX7" fmla="*/ 260219 w 599275"/>
                    <a:gd name="connsiteY7" fmla="*/ 157427 h 926441"/>
                    <a:gd name="connsiteX8" fmla="*/ 353561 w 599275"/>
                    <a:gd name="connsiteY8" fmla="*/ 28020 h 926441"/>
                    <a:gd name="connsiteX9" fmla="*/ 558278 w 599275"/>
                    <a:gd name="connsiteY9" fmla="*/ 54538 h 926441"/>
                    <a:gd name="connsiteX10" fmla="*/ 557218 w 599275"/>
                    <a:gd name="connsiteY10" fmla="*/ 270923 h 926441"/>
                    <a:gd name="connsiteX11" fmla="*/ 547671 w 599275"/>
                    <a:gd name="connsiteY11" fmla="*/ 293198 h 926441"/>
                    <a:gd name="connsiteX12" fmla="*/ 347197 w 599275"/>
                    <a:gd name="connsiteY12" fmla="*/ 697328 h 926441"/>
                    <a:gd name="connsiteX13" fmla="*/ 268704 w 599275"/>
                    <a:gd name="connsiteY13" fmla="*/ 766275 h 926441"/>
                    <a:gd name="connsiteX14" fmla="*/ 146723 w 599275"/>
                    <a:gd name="connsiteY14" fmla="*/ 713239 h 926441"/>
                    <a:gd name="connsiteX15" fmla="*/ 247490 w 599275"/>
                    <a:gd name="connsiteY15" fmla="*/ 378055 h 926441"/>
                    <a:gd name="connsiteX16" fmla="*/ 248551 w 599275"/>
                    <a:gd name="connsiteY16" fmla="*/ 376994 h 926441"/>
                    <a:gd name="connsiteX17" fmla="*/ 280372 w 599275"/>
                    <a:gd name="connsiteY17" fmla="*/ 366387 h 926441"/>
                    <a:gd name="connsiteX18" fmla="*/ 285676 w 599275"/>
                    <a:gd name="connsiteY18" fmla="*/ 399269 h 926441"/>
                    <a:gd name="connsiteX19" fmla="*/ 200819 w 599275"/>
                    <a:gd name="connsiteY19" fmla="*/ 568983 h 926441"/>
                    <a:gd name="connsiteX20" fmla="*/ 199758 w 599275"/>
                    <a:gd name="connsiteY20" fmla="*/ 572165 h 926441"/>
                    <a:gd name="connsiteX21" fmla="*/ 197637 w 599275"/>
                    <a:gd name="connsiteY21" fmla="*/ 689904 h 926441"/>
                    <a:gd name="connsiteX22" fmla="*/ 255976 w 599275"/>
                    <a:gd name="connsiteY22" fmla="*/ 714300 h 926441"/>
                    <a:gd name="connsiteX23" fmla="*/ 352501 w 599275"/>
                    <a:gd name="connsiteY23" fmla="*/ 597622 h 926441"/>
                    <a:gd name="connsiteX24" fmla="*/ 365229 w 599275"/>
                    <a:gd name="connsiteY24" fmla="*/ 574286 h 926441"/>
                    <a:gd name="connsiteX25" fmla="*/ 445843 w 599275"/>
                    <a:gd name="connsiteY25" fmla="*/ 410937 h 926441"/>
                    <a:gd name="connsiteX26" fmla="*/ 515850 w 599275"/>
                    <a:gd name="connsiteY26" fmla="*/ 253952 h 926441"/>
                    <a:gd name="connsiteX27" fmla="*/ 526457 w 599275"/>
                    <a:gd name="connsiteY27" fmla="*/ 231677 h 926441"/>
                    <a:gd name="connsiteX28" fmla="*/ 546610 w 599275"/>
                    <a:gd name="connsiteY28" fmla="*/ 182884 h 926441"/>
                    <a:gd name="connsiteX29" fmla="*/ 513728 w 599275"/>
                    <a:gd name="connsiteY29" fmla="*/ 85299 h 926441"/>
                    <a:gd name="connsiteX30" fmla="*/ 389626 w 599275"/>
                    <a:gd name="connsiteY30" fmla="*/ 63024 h 926441"/>
                    <a:gd name="connsiteX31" fmla="*/ 294162 w 599275"/>
                    <a:gd name="connsiteY31" fmla="*/ 185006 h 926441"/>
                    <a:gd name="connsiteX32" fmla="*/ 278251 w 599275"/>
                    <a:gd name="connsiteY32" fmla="*/ 210463 h 926441"/>
                    <a:gd name="connsiteX33" fmla="*/ 117023 w 599275"/>
                    <a:gd name="connsiteY33" fmla="*/ 515947 h 926441"/>
                    <a:gd name="connsiteX34" fmla="*/ 109598 w 599275"/>
                    <a:gd name="connsiteY34" fmla="*/ 532918 h 926441"/>
                    <a:gd name="connsiteX35" fmla="*/ 67169 w 599275"/>
                    <a:gd name="connsiteY35" fmla="*/ 797035 h 926441"/>
                    <a:gd name="connsiteX36" fmla="*/ 157330 w 599275"/>
                    <a:gd name="connsiteY36" fmla="*/ 858556 h 926441"/>
                    <a:gd name="connsiteX37" fmla="*/ 316436 w 599275"/>
                    <a:gd name="connsiteY37" fmla="*/ 803399 h 926441"/>
                    <a:gd name="connsiteX38" fmla="*/ 473422 w 599275"/>
                    <a:gd name="connsiteY38" fmla="*/ 495794 h 926441"/>
                    <a:gd name="connsiteX39" fmla="*/ 494636 w 599275"/>
                    <a:gd name="connsiteY39" fmla="*/ 477761 h 926441"/>
                    <a:gd name="connsiteX40" fmla="*/ 513728 w 599275"/>
                    <a:gd name="connsiteY40" fmla="*/ 485186 h 926441"/>
                    <a:gd name="connsiteX41" fmla="*/ 515850 w 599275"/>
                    <a:gd name="connsiteY41" fmla="*/ 508522 h 926441"/>
                    <a:gd name="connsiteX42" fmla="*/ 325983 w 599275"/>
                    <a:gd name="connsiteY42" fmla="*/ 867042 h 926441"/>
                    <a:gd name="connsiteX43" fmla="*/ 216730 w 599275"/>
                    <a:gd name="connsiteY43" fmla="*/ 926442 h 926441"/>
                    <a:gd name="connsiteX44" fmla="*/ 129752 w 599275"/>
                    <a:gd name="connsiteY44" fmla="*/ 435333 h 926441"/>
                    <a:gd name="connsiteX45" fmla="*/ 23681 w 599275"/>
                    <a:gd name="connsiteY45" fmla="*/ 718543 h 926441"/>
                    <a:gd name="connsiteX46" fmla="*/ 132934 w 599275"/>
                    <a:gd name="connsiteY46" fmla="*/ 880831 h 926441"/>
                    <a:gd name="connsiteX47" fmla="*/ 307951 w 599275"/>
                    <a:gd name="connsiteY47" fmla="*/ 854314 h 926441"/>
                    <a:gd name="connsiteX48" fmla="*/ 452207 w 599275"/>
                    <a:gd name="connsiteY48" fmla="*/ 603986 h 926441"/>
                    <a:gd name="connsiteX49" fmla="*/ 334468 w 599275"/>
                    <a:gd name="connsiteY49" fmla="*/ 817189 h 926441"/>
                    <a:gd name="connsiteX50" fmla="*/ 148844 w 599275"/>
                    <a:gd name="connsiteY50" fmla="*/ 880831 h 926441"/>
                    <a:gd name="connsiteX51" fmla="*/ 49138 w 599275"/>
                    <a:gd name="connsiteY51" fmla="*/ 811885 h 926441"/>
                    <a:gd name="connsiteX52" fmla="*/ 89444 w 599275"/>
                    <a:gd name="connsiteY52" fmla="*/ 525493 h 926441"/>
                    <a:gd name="connsiteX53" fmla="*/ 96869 w 599275"/>
                    <a:gd name="connsiteY53" fmla="*/ 508522 h 926441"/>
                    <a:gd name="connsiteX54" fmla="*/ 129752 w 599275"/>
                    <a:gd name="connsiteY54" fmla="*/ 435333 h 926441"/>
                    <a:gd name="connsiteX55" fmla="*/ 237944 w 599275"/>
                    <a:gd name="connsiteY55" fmla="*/ 437455 h 926441"/>
                    <a:gd name="connsiteX56" fmla="*/ 163694 w 599275"/>
                    <a:gd name="connsiteY56" fmla="*/ 699450 h 926441"/>
                    <a:gd name="connsiteX57" fmla="*/ 265522 w 599275"/>
                    <a:gd name="connsiteY57" fmla="*/ 744000 h 926441"/>
                    <a:gd name="connsiteX58" fmla="*/ 324922 w 599275"/>
                    <a:gd name="connsiteY58" fmla="*/ 689904 h 926441"/>
                    <a:gd name="connsiteX59" fmla="*/ 261280 w 599275"/>
                    <a:gd name="connsiteY59" fmla="*/ 737635 h 926441"/>
                    <a:gd name="connsiteX60" fmla="*/ 179605 w 599275"/>
                    <a:gd name="connsiteY60" fmla="*/ 705814 h 926441"/>
                    <a:gd name="connsiteX61" fmla="*/ 177484 w 599275"/>
                    <a:gd name="connsiteY61" fmla="*/ 565800 h 926441"/>
                    <a:gd name="connsiteX62" fmla="*/ 178544 w 599275"/>
                    <a:gd name="connsiteY62" fmla="*/ 562618 h 926441"/>
                    <a:gd name="connsiteX63" fmla="*/ 237944 w 599275"/>
                    <a:gd name="connsiteY63" fmla="*/ 437455 h 926441"/>
                    <a:gd name="connsiteX64" fmla="*/ 428872 w 599275"/>
                    <a:gd name="connsiteY64" fmla="*/ 32263 h 926441"/>
                    <a:gd name="connsiteX65" fmla="*/ 526457 w 599275"/>
                    <a:gd name="connsiteY65" fmla="*/ 68327 h 926441"/>
                    <a:gd name="connsiteX66" fmla="*/ 574189 w 599275"/>
                    <a:gd name="connsiteY66" fmla="*/ 159548 h 926441"/>
                    <a:gd name="connsiteX67" fmla="*/ 542368 w 599275"/>
                    <a:gd name="connsiteY67" fmla="*/ 72570 h 926441"/>
                    <a:gd name="connsiteX68" fmla="*/ 367351 w 599275"/>
                    <a:gd name="connsiteY68" fmla="*/ 46052 h 926441"/>
                    <a:gd name="connsiteX69" fmla="*/ 315376 w 599275"/>
                    <a:gd name="connsiteY69" fmla="*/ 109695 h 926441"/>
                    <a:gd name="connsiteX70" fmla="*/ 377958 w 599275"/>
                    <a:gd name="connsiteY70" fmla="*/ 44992 h 926441"/>
                    <a:gd name="connsiteX71" fmla="*/ 428872 w 599275"/>
                    <a:gd name="connsiteY71" fmla="*/ 32263 h 926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99275" h="926441">
                      <a:moveTo>
                        <a:pt x="216730" y="926442"/>
                      </a:moveTo>
                      <a:cubicBezTo>
                        <a:pt x="179605" y="926442"/>
                        <a:pt x="145662" y="910531"/>
                        <a:pt x="123387" y="900985"/>
                      </a:cubicBezTo>
                      <a:cubicBezTo>
                        <a:pt x="65048" y="874467"/>
                        <a:pt x="-11323" y="826735"/>
                        <a:pt x="1406" y="715361"/>
                      </a:cubicBezTo>
                      <a:cubicBezTo>
                        <a:pt x="13073" y="613532"/>
                        <a:pt x="71413" y="501097"/>
                        <a:pt x="122326" y="401390"/>
                      </a:cubicBezTo>
                      <a:lnTo>
                        <a:pt x="137176" y="372751"/>
                      </a:lnTo>
                      <a:cubicBezTo>
                        <a:pt x="170058" y="309109"/>
                        <a:pt x="205062" y="246527"/>
                        <a:pt x="241126" y="188188"/>
                      </a:cubicBezTo>
                      <a:lnTo>
                        <a:pt x="241126" y="188188"/>
                      </a:lnTo>
                      <a:cubicBezTo>
                        <a:pt x="247490" y="178641"/>
                        <a:pt x="253854" y="168034"/>
                        <a:pt x="260219" y="157427"/>
                      </a:cubicBezTo>
                      <a:cubicBezTo>
                        <a:pt x="287797" y="111817"/>
                        <a:pt x="318558" y="60902"/>
                        <a:pt x="353561" y="28020"/>
                      </a:cubicBezTo>
                      <a:cubicBezTo>
                        <a:pt x="419325" y="-31379"/>
                        <a:pt x="513728" y="16353"/>
                        <a:pt x="558278" y="54538"/>
                      </a:cubicBezTo>
                      <a:cubicBezTo>
                        <a:pt x="628285" y="112877"/>
                        <a:pt x="595403" y="186066"/>
                        <a:pt x="557218" y="270923"/>
                      </a:cubicBezTo>
                      <a:cubicBezTo>
                        <a:pt x="554036" y="278348"/>
                        <a:pt x="550853" y="285773"/>
                        <a:pt x="547671" y="293198"/>
                      </a:cubicBezTo>
                      <a:cubicBezTo>
                        <a:pt x="486150" y="433212"/>
                        <a:pt x="424629" y="568983"/>
                        <a:pt x="347197" y="697328"/>
                      </a:cubicBezTo>
                      <a:cubicBezTo>
                        <a:pt x="329165" y="727028"/>
                        <a:pt x="309012" y="762032"/>
                        <a:pt x="268704" y="766275"/>
                      </a:cubicBezTo>
                      <a:cubicBezTo>
                        <a:pt x="225215" y="771578"/>
                        <a:pt x="168998" y="741878"/>
                        <a:pt x="146723" y="713239"/>
                      </a:cubicBezTo>
                      <a:cubicBezTo>
                        <a:pt x="88384" y="640050"/>
                        <a:pt x="196576" y="462912"/>
                        <a:pt x="247490" y="378055"/>
                      </a:cubicBezTo>
                      <a:lnTo>
                        <a:pt x="248551" y="376994"/>
                      </a:lnTo>
                      <a:cubicBezTo>
                        <a:pt x="257037" y="363205"/>
                        <a:pt x="271887" y="361083"/>
                        <a:pt x="280372" y="366387"/>
                      </a:cubicBezTo>
                      <a:cubicBezTo>
                        <a:pt x="289919" y="371690"/>
                        <a:pt x="294162" y="385480"/>
                        <a:pt x="285676" y="399269"/>
                      </a:cubicBezTo>
                      <a:cubicBezTo>
                        <a:pt x="249612" y="458669"/>
                        <a:pt x="222033" y="513826"/>
                        <a:pt x="200819" y="568983"/>
                      </a:cubicBezTo>
                      <a:lnTo>
                        <a:pt x="199758" y="572165"/>
                      </a:lnTo>
                      <a:cubicBezTo>
                        <a:pt x="181726" y="619897"/>
                        <a:pt x="167937" y="653839"/>
                        <a:pt x="197637" y="689904"/>
                      </a:cubicBezTo>
                      <a:cubicBezTo>
                        <a:pt x="208244" y="702632"/>
                        <a:pt x="241126" y="718543"/>
                        <a:pt x="255976" y="714300"/>
                      </a:cubicBezTo>
                      <a:cubicBezTo>
                        <a:pt x="300526" y="701571"/>
                        <a:pt x="328104" y="646414"/>
                        <a:pt x="352501" y="597622"/>
                      </a:cubicBezTo>
                      <a:cubicBezTo>
                        <a:pt x="356743" y="589136"/>
                        <a:pt x="360986" y="581711"/>
                        <a:pt x="365229" y="574286"/>
                      </a:cubicBezTo>
                      <a:cubicBezTo>
                        <a:pt x="390686" y="525493"/>
                        <a:pt x="417204" y="472458"/>
                        <a:pt x="445843" y="410937"/>
                      </a:cubicBezTo>
                      <a:cubicBezTo>
                        <a:pt x="471300" y="356841"/>
                        <a:pt x="495697" y="301684"/>
                        <a:pt x="515850" y="253952"/>
                      </a:cubicBezTo>
                      <a:cubicBezTo>
                        <a:pt x="519032" y="246527"/>
                        <a:pt x="522214" y="240162"/>
                        <a:pt x="526457" y="231677"/>
                      </a:cubicBezTo>
                      <a:cubicBezTo>
                        <a:pt x="533882" y="214705"/>
                        <a:pt x="542368" y="197734"/>
                        <a:pt x="546610" y="182884"/>
                      </a:cubicBezTo>
                      <a:cubicBezTo>
                        <a:pt x="563582" y="123484"/>
                        <a:pt x="545550" y="107574"/>
                        <a:pt x="513728" y="85299"/>
                      </a:cubicBezTo>
                      <a:cubicBezTo>
                        <a:pt x="480846" y="61963"/>
                        <a:pt x="432054" y="38628"/>
                        <a:pt x="389626" y="63024"/>
                      </a:cubicBezTo>
                      <a:cubicBezTo>
                        <a:pt x="355683" y="82117"/>
                        <a:pt x="319619" y="141516"/>
                        <a:pt x="294162" y="185006"/>
                      </a:cubicBezTo>
                      <a:cubicBezTo>
                        <a:pt x="288858" y="194552"/>
                        <a:pt x="283555" y="203038"/>
                        <a:pt x="278251" y="210463"/>
                      </a:cubicBezTo>
                      <a:cubicBezTo>
                        <a:pt x="218851" y="304866"/>
                        <a:pt x="164755" y="407755"/>
                        <a:pt x="117023" y="515947"/>
                      </a:cubicBezTo>
                      <a:lnTo>
                        <a:pt x="109598" y="532918"/>
                      </a:lnTo>
                      <a:cubicBezTo>
                        <a:pt x="69291" y="622018"/>
                        <a:pt x="19437" y="732332"/>
                        <a:pt x="67169" y="797035"/>
                      </a:cubicBezTo>
                      <a:cubicBezTo>
                        <a:pt x="89444" y="827796"/>
                        <a:pt x="127630" y="845828"/>
                        <a:pt x="157330" y="858556"/>
                      </a:cubicBezTo>
                      <a:cubicBezTo>
                        <a:pt x="216730" y="882953"/>
                        <a:pt x="263401" y="881892"/>
                        <a:pt x="316436" y="803399"/>
                      </a:cubicBezTo>
                      <a:cubicBezTo>
                        <a:pt x="375836" y="714300"/>
                        <a:pt x="428872" y="610350"/>
                        <a:pt x="473422" y="495794"/>
                      </a:cubicBezTo>
                      <a:cubicBezTo>
                        <a:pt x="477664" y="486247"/>
                        <a:pt x="485089" y="478822"/>
                        <a:pt x="494636" y="477761"/>
                      </a:cubicBezTo>
                      <a:cubicBezTo>
                        <a:pt x="502061" y="476701"/>
                        <a:pt x="509486" y="478822"/>
                        <a:pt x="513728" y="485186"/>
                      </a:cubicBezTo>
                      <a:cubicBezTo>
                        <a:pt x="519032" y="491551"/>
                        <a:pt x="519032" y="500036"/>
                        <a:pt x="515850" y="508522"/>
                      </a:cubicBezTo>
                      <a:cubicBezTo>
                        <a:pt x="456450" y="662325"/>
                        <a:pt x="394929" y="780064"/>
                        <a:pt x="325983" y="867042"/>
                      </a:cubicBezTo>
                      <a:cubicBezTo>
                        <a:pt x="290979" y="912653"/>
                        <a:pt x="251733" y="926442"/>
                        <a:pt x="216730" y="926442"/>
                      </a:cubicBezTo>
                      <a:close/>
                      <a:moveTo>
                        <a:pt x="129752" y="435333"/>
                      </a:moveTo>
                      <a:cubicBezTo>
                        <a:pt x="83080" y="527615"/>
                        <a:pt x="34288" y="628382"/>
                        <a:pt x="23681" y="718543"/>
                      </a:cubicBezTo>
                      <a:cubicBezTo>
                        <a:pt x="13073" y="814007"/>
                        <a:pt x="75655" y="855374"/>
                        <a:pt x="132934" y="880831"/>
                      </a:cubicBezTo>
                      <a:cubicBezTo>
                        <a:pt x="188091" y="906288"/>
                        <a:pt x="251733" y="926442"/>
                        <a:pt x="307951" y="854314"/>
                      </a:cubicBezTo>
                      <a:cubicBezTo>
                        <a:pt x="358865" y="789610"/>
                        <a:pt x="406597" y="706875"/>
                        <a:pt x="452207" y="603986"/>
                      </a:cubicBezTo>
                      <a:cubicBezTo>
                        <a:pt x="417204" y="681418"/>
                        <a:pt x="377958" y="752485"/>
                        <a:pt x="334468" y="817189"/>
                      </a:cubicBezTo>
                      <a:cubicBezTo>
                        <a:pt x="269765" y="913713"/>
                        <a:pt x="204001" y="903106"/>
                        <a:pt x="148844" y="880831"/>
                      </a:cubicBezTo>
                      <a:cubicBezTo>
                        <a:pt x="115962" y="867042"/>
                        <a:pt x="74595" y="846889"/>
                        <a:pt x="49138" y="811885"/>
                      </a:cubicBezTo>
                      <a:cubicBezTo>
                        <a:pt x="-6020" y="736575"/>
                        <a:pt x="47016" y="619897"/>
                        <a:pt x="89444" y="525493"/>
                      </a:cubicBezTo>
                      <a:lnTo>
                        <a:pt x="96869" y="508522"/>
                      </a:lnTo>
                      <a:cubicBezTo>
                        <a:pt x="107477" y="483065"/>
                        <a:pt x="118084" y="459729"/>
                        <a:pt x="129752" y="435333"/>
                      </a:cubicBezTo>
                      <a:close/>
                      <a:moveTo>
                        <a:pt x="237944" y="437455"/>
                      </a:moveTo>
                      <a:cubicBezTo>
                        <a:pt x="190212" y="520190"/>
                        <a:pt x="123387" y="649597"/>
                        <a:pt x="163694" y="699450"/>
                      </a:cubicBezTo>
                      <a:cubicBezTo>
                        <a:pt x="182787" y="722786"/>
                        <a:pt x="231579" y="748243"/>
                        <a:pt x="265522" y="744000"/>
                      </a:cubicBezTo>
                      <a:cubicBezTo>
                        <a:pt x="292040" y="740818"/>
                        <a:pt x="306890" y="720664"/>
                        <a:pt x="324922" y="689904"/>
                      </a:cubicBezTo>
                      <a:cubicBezTo>
                        <a:pt x="307951" y="712178"/>
                        <a:pt x="286737" y="730211"/>
                        <a:pt x="261280" y="737635"/>
                      </a:cubicBezTo>
                      <a:cubicBezTo>
                        <a:pt x="235823" y="745060"/>
                        <a:pt x="194455" y="722786"/>
                        <a:pt x="179605" y="705814"/>
                      </a:cubicBezTo>
                      <a:cubicBezTo>
                        <a:pt x="141419" y="660204"/>
                        <a:pt x="159451" y="613532"/>
                        <a:pt x="177484" y="565800"/>
                      </a:cubicBezTo>
                      <a:lnTo>
                        <a:pt x="178544" y="562618"/>
                      </a:lnTo>
                      <a:cubicBezTo>
                        <a:pt x="194455" y="521251"/>
                        <a:pt x="214608" y="479883"/>
                        <a:pt x="237944" y="437455"/>
                      </a:cubicBezTo>
                      <a:close/>
                      <a:moveTo>
                        <a:pt x="428872" y="32263"/>
                      </a:moveTo>
                      <a:cubicBezTo>
                        <a:pt x="459632" y="32263"/>
                        <a:pt x="492514" y="44992"/>
                        <a:pt x="526457" y="68327"/>
                      </a:cubicBezTo>
                      <a:cubicBezTo>
                        <a:pt x="557218" y="89542"/>
                        <a:pt x="580553" y="110756"/>
                        <a:pt x="574189" y="159548"/>
                      </a:cubicBezTo>
                      <a:cubicBezTo>
                        <a:pt x="580553" y="125606"/>
                        <a:pt x="573128" y="98027"/>
                        <a:pt x="542368" y="72570"/>
                      </a:cubicBezTo>
                      <a:cubicBezTo>
                        <a:pt x="503121" y="39688"/>
                        <a:pt x="421447" y="-3801"/>
                        <a:pt x="367351" y="46052"/>
                      </a:cubicBezTo>
                      <a:cubicBezTo>
                        <a:pt x="349318" y="63024"/>
                        <a:pt x="331286" y="85299"/>
                        <a:pt x="315376" y="109695"/>
                      </a:cubicBezTo>
                      <a:cubicBezTo>
                        <a:pt x="334468" y="82117"/>
                        <a:pt x="355683" y="57720"/>
                        <a:pt x="377958" y="44992"/>
                      </a:cubicBezTo>
                      <a:cubicBezTo>
                        <a:pt x="392808" y="36506"/>
                        <a:pt x="409779" y="32263"/>
                        <a:pt x="428872" y="32263"/>
                      </a:cubicBezTo>
                      <a:close/>
                    </a:path>
                  </a:pathLst>
                </a:custGeom>
                <a:solidFill>
                  <a:srgbClr val="72A3D8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A3206E42-022E-4FD6-3428-61D2E2C2875D}"/>
                </a:ext>
              </a:extLst>
            </p:cNvPr>
            <p:cNvSpPr txBox="1"/>
            <p:nvPr/>
          </p:nvSpPr>
          <p:spPr>
            <a:xfrm>
              <a:off x="342022" y="1860174"/>
              <a:ext cx="190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4D1800A1-C512-308C-DD28-9A43123D1F59}"/>
                </a:ext>
              </a:extLst>
            </p:cNvPr>
            <p:cNvSpPr txBox="1"/>
            <p:nvPr/>
          </p:nvSpPr>
          <p:spPr>
            <a:xfrm>
              <a:off x="289433" y="2495984"/>
              <a:ext cx="3515866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Nhóm 71">
            <a:extLst>
              <a:ext uri="{FF2B5EF4-FFF2-40B4-BE49-F238E27FC236}">
                <a16:creationId xmlns:a16="http://schemas.microsoft.com/office/drawing/2014/main" xmlns="" id="{8AE2726B-DE17-1A27-89B7-0954DCFCE4C7}"/>
              </a:ext>
            </a:extLst>
          </p:cNvPr>
          <p:cNvGrpSpPr/>
          <p:nvPr/>
        </p:nvGrpSpPr>
        <p:grpSpPr>
          <a:xfrm>
            <a:off x="4308994" y="1230311"/>
            <a:ext cx="3707322" cy="3550874"/>
            <a:chOff x="4758998" y="1280160"/>
            <a:chExt cx="3707322" cy="3550874"/>
          </a:xfrm>
        </p:grpSpPr>
        <p:grpSp>
          <p:nvGrpSpPr>
            <p:cNvPr id="32" name="Đồ họa 10">
              <a:extLst>
                <a:ext uri="{FF2B5EF4-FFF2-40B4-BE49-F238E27FC236}">
                  <a16:creationId xmlns:a16="http://schemas.microsoft.com/office/drawing/2014/main" xmlns="" id="{5D847D23-2466-C89F-6377-40F518B5B481}"/>
                </a:ext>
              </a:extLst>
            </p:cNvPr>
            <p:cNvGrpSpPr/>
            <p:nvPr/>
          </p:nvGrpSpPr>
          <p:grpSpPr>
            <a:xfrm>
              <a:off x="4758998" y="1280160"/>
              <a:ext cx="3707322" cy="3550874"/>
              <a:chOff x="278854" y="1394792"/>
              <a:chExt cx="3707322" cy="3054225"/>
            </a:xfrm>
          </p:grpSpPr>
          <p:grpSp>
            <p:nvGrpSpPr>
              <p:cNvPr id="33" name="Đồ họa 10">
                <a:extLst>
                  <a:ext uri="{FF2B5EF4-FFF2-40B4-BE49-F238E27FC236}">
                    <a16:creationId xmlns:a16="http://schemas.microsoft.com/office/drawing/2014/main" xmlns="" id="{FE8A7676-1092-3C30-413E-44EA6D739334}"/>
                  </a:ext>
                </a:extLst>
              </p:cNvPr>
              <p:cNvGrpSpPr/>
              <p:nvPr/>
            </p:nvGrpSpPr>
            <p:grpSpPr>
              <a:xfrm>
                <a:off x="278854" y="1659296"/>
                <a:ext cx="3707322" cy="2789721"/>
                <a:chOff x="278854" y="1659296"/>
                <a:chExt cx="3707322" cy="2789721"/>
              </a:xfrm>
            </p:grpSpPr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xmlns="" id="{D498B780-29B1-E72D-0EF6-8FB7AE5931DF}"/>
                    </a:ext>
                  </a:extLst>
                </p:cNvPr>
                <p:cNvSpPr/>
                <p:nvPr/>
              </p:nvSpPr>
              <p:spPr>
                <a:xfrm>
                  <a:off x="308587" y="1677278"/>
                  <a:ext cx="3658395" cy="2753471"/>
                </a:xfrm>
                <a:custGeom>
                  <a:avLst/>
                  <a:gdLst>
                    <a:gd name="connsiteX0" fmla="*/ 39253 w 3658395"/>
                    <a:gd name="connsiteY0" fmla="*/ 79657 h 2753471"/>
                    <a:gd name="connsiteX1" fmla="*/ 1142391 w 3658395"/>
                    <a:gd name="connsiteY1" fmla="*/ 53140 h 2753471"/>
                    <a:gd name="connsiteX2" fmla="*/ 2185069 w 3658395"/>
                    <a:gd name="connsiteY2" fmla="*/ 104 h 2753471"/>
                    <a:gd name="connsiteX3" fmla="*/ 3012423 w 3658395"/>
                    <a:gd name="connsiteY3" fmla="*/ 13893 h 2753471"/>
                    <a:gd name="connsiteX4" fmla="*/ 3436707 w 3658395"/>
                    <a:gd name="connsiteY4" fmla="*/ 45715 h 2753471"/>
                    <a:gd name="connsiteX5" fmla="*/ 3455800 w 3658395"/>
                    <a:gd name="connsiteY5" fmla="*/ 99811 h 2753471"/>
                    <a:gd name="connsiteX6" fmla="*/ 3576721 w 3658395"/>
                    <a:gd name="connsiteY6" fmla="*/ 129511 h 2753471"/>
                    <a:gd name="connsiteX7" fmla="*/ 3628695 w 3658395"/>
                    <a:gd name="connsiteY7" fmla="*/ 1857407 h 2753471"/>
                    <a:gd name="connsiteX8" fmla="*/ 3644606 w 3658395"/>
                    <a:gd name="connsiteY8" fmla="*/ 2532019 h 2753471"/>
                    <a:gd name="connsiteX9" fmla="*/ 3658395 w 3658395"/>
                    <a:gd name="connsiteY9" fmla="*/ 2672033 h 2753471"/>
                    <a:gd name="connsiteX10" fmla="*/ 2130973 w 3658395"/>
                    <a:gd name="connsiteY10" fmla="*/ 2697490 h 2753471"/>
                    <a:gd name="connsiteX11" fmla="*/ 847514 w 3658395"/>
                    <a:gd name="connsiteY11" fmla="*/ 2730372 h 2753471"/>
                    <a:gd name="connsiteX12" fmla="*/ 82742 w 3658395"/>
                    <a:gd name="connsiteY12" fmla="*/ 2752647 h 2753471"/>
                    <a:gd name="connsiteX13" fmla="*/ 129413 w 3658395"/>
                    <a:gd name="connsiteY13" fmla="*/ 2604147 h 2753471"/>
                    <a:gd name="connsiteX14" fmla="*/ 6 w 3658395"/>
                    <a:gd name="connsiteY14" fmla="*/ 2546869 h 2753471"/>
                    <a:gd name="connsiteX15" fmla="*/ 39253 w 3658395"/>
                    <a:gd name="connsiteY15" fmla="*/ 79657 h 2753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58395" h="2753471">
                      <a:moveTo>
                        <a:pt x="39253" y="79657"/>
                      </a:moveTo>
                      <a:cubicBezTo>
                        <a:pt x="62588" y="77536"/>
                        <a:pt x="971617" y="77536"/>
                        <a:pt x="1142391" y="53140"/>
                      </a:cubicBezTo>
                      <a:cubicBezTo>
                        <a:pt x="1313165" y="28743"/>
                        <a:pt x="2084302" y="-2017"/>
                        <a:pt x="2185069" y="104"/>
                      </a:cubicBezTo>
                      <a:cubicBezTo>
                        <a:pt x="2284776" y="2225"/>
                        <a:pt x="2950902" y="9650"/>
                        <a:pt x="3012423" y="13893"/>
                      </a:cubicBezTo>
                      <a:cubicBezTo>
                        <a:pt x="3073944" y="18136"/>
                        <a:pt x="3436707" y="45715"/>
                        <a:pt x="3436707" y="45715"/>
                      </a:cubicBezTo>
                      <a:lnTo>
                        <a:pt x="3455800" y="99811"/>
                      </a:lnTo>
                      <a:lnTo>
                        <a:pt x="3576721" y="129511"/>
                      </a:lnTo>
                      <a:cubicBezTo>
                        <a:pt x="3576721" y="129511"/>
                        <a:pt x="3624453" y="1709969"/>
                        <a:pt x="3628695" y="1857407"/>
                      </a:cubicBezTo>
                      <a:cubicBezTo>
                        <a:pt x="3632938" y="2004846"/>
                        <a:pt x="3644606" y="2532019"/>
                        <a:pt x="3644606" y="2532019"/>
                      </a:cubicBezTo>
                      <a:lnTo>
                        <a:pt x="3658395" y="2672033"/>
                      </a:lnTo>
                      <a:cubicBezTo>
                        <a:pt x="3658395" y="2672033"/>
                        <a:pt x="2318719" y="2672033"/>
                        <a:pt x="2130973" y="2697490"/>
                      </a:cubicBezTo>
                      <a:cubicBezTo>
                        <a:pt x="1942166" y="2722947"/>
                        <a:pt x="923885" y="2699611"/>
                        <a:pt x="847514" y="2730372"/>
                      </a:cubicBezTo>
                      <a:cubicBezTo>
                        <a:pt x="771143" y="2760072"/>
                        <a:pt x="82742" y="2752647"/>
                        <a:pt x="82742" y="2752647"/>
                      </a:cubicBezTo>
                      <a:lnTo>
                        <a:pt x="129413" y="2604147"/>
                      </a:lnTo>
                      <a:cubicBezTo>
                        <a:pt x="129413" y="2604147"/>
                        <a:pt x="-1054" y="2681579"/>
                        <a:pt x="6" y="2546869"/>
                      </a:cubicBezTo>
                      <a:cubicBezTo>
                        <a:pt x="2128" y="2413220"/>
                        <a:pt x="39253" y="79657"/>
                        <a:pt x="39253" y="79657"/>
                      </a:cubicBezTo>
                      <a:close/>
                    </a:path>
                  </a:pathLst>
                </a:custGeom>
                <a:solidFill>
                  <a:srgbClr val="FFFDF0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xmlns="" id="{946975C4-974B-5FFA-1B63-8FD62753F44E}"/>
                    </a:ext>
                  </a:extLst>
                </p:cNvPr>
                <p:cNvSpPr/>
                <p:nvPr/>
              </p:nvSpPr>
              <p:spPr>
                <a:xfrm>
                  <a:off x="278854" y="1659296"/>
                  <a:ext cx="3548114" cy="2666702"/>
                </a:xfrm>
                <a:custGeom>
                  <a:avLst/>
                  <a:gdLst>
                    <a:gd name="connsiteX0" fmla="*/ 39286 w 3548114"/>
                    <a:gd name="connsiteY0" fmla="*/ 2642283 h 2666702"/>
                    <a:gd name="connsiteX1" fmla="*/ 74289 w 3548114"/>
                    <a:gd name="connsiteY1" fmla="*/ 97639 h 2666702"/>
                    <a:gd name="connsiteX2" fmla="*/ 56257 w 3548114"/>
                    <a:gd name="connsiteY2" fmla="*/ 115672 h 2666702"/>
                    <a:gd name="connsiteX3" fmla="*/ 1270770 w 3548114"/>
                    <a:gd name="connsiteY3" fmla="*/ 67940 h 2666702"/>
                    <a:gd name="connsiteX4" fmla="*/ 2413155 w 3548114"/>
                    <a:gd name="connsiteY4" fmla="*/ 41422 h 2666702"/>
                    <a:gd name="connsiteX5" fmla="*/ 2901082 w 3548114"/>
                    <a:gd name="connsiteY5" fmla="*/ 47786 h 2666702"/>
                    <a:gd name="connsiteX6" fmla="*/ 3145045 w 3548114"/>
                    <a:gd name="connsiteY6" fmla="*/ 57332 h 2666702"/>
                    <a:gd name="connsiteX7" fmla="*/ 3281877 w 3548114"/>
                    <a:gd name="connsiteY7" fmla="*/ 69000 h 2666702"/>
                    <a:gd name="connsiteX8" fmla="*/ 3349762 w 3548114"/>
                    <a:gd name="connsiteY8" fmla="*/ 74304 h 2666702"/>
                    <a:gd name="connsiteX9" fmla="*/ 3435680 w 3548114"/>
                    <a:gd name="connsiteY9" fmla="*/ 80668 h 2666702"/>
                    <a:gd name="connsiteX10" fmla="*/ 3463258 w 3548114"/>
                    <a:gd name="connsiteY10" fmla="*/ 199468 h 2666702"/>
                    <a:gd name="connsiteX11" fmla="*/ 3465380 w 3548114"/>
                    <a:gd name="connsiteY11" fmla="*/ 351149 h 2666702"/>
                    <a:gd name="connsiteX12" fmla="*/ 3470683 w 3548114"/>
                    <a:gd name="connsiteY12" fmla="*/ 640723 h 2666702"/>
                    <a:gd name="connsiteX13" fmla="*/ 3484472 w 3548114"/>
                    <a:gd name="connsiteY13" fmla="*/ 1232599 h 2666702"/>
                    <a:gd name="connsiteX14" fmla="*/ 3512051 w 3548114"/>
                    <a:gd name="connsiteY14" fmla="*/ 2559548 h 2666702"/>
                    <a:gd name="connsiteX15" fmla="*/ 3530083 w 3548114"/>
                    <a:gd name="connsiteY15" fmla="*/ 2541516 h 2666702"/>
                    <a:gd name="connsiteX16" fmla="*/ 795572 w 3548114"/>
                    <a:gd name="connsiteY16" fmla="*/ 2597733 h 2666702"/>
                    <a:gd name="connsiteX17" fmla="*/ 32922 w 3548114"/>
                    <a:gd name="connsiteY17" fmla="*/ 2630615 h 2666702"/>
                    <a:gd name="connsiteX18" fmla="*/ 32922 w 3548114"/>
                    <a:gd name="connsiteY18" fmla="*/ 2666679 h 2666702"/>
                    <a:gd name="connsiteX19" fmla="*/ 2767432 w 3548114"/>
                    <a:gd name="connsiteY19" fmla="*/ 2603037 h 2666702"/>
                    <a:gd name="connsiteX20" fmla="*/ 3530083 w 3548114"/>
                    <a:gd name="connsiteY20" fmla="*/ 2577580 h 2666702"/>
                    <a:gd name="connsiteX21" fmla="*/ 3548115 w 3548114"/>
                    <a:gd name="connsiteY21" fmla="*/ 2559548 h 2666702"/>
                    <a:gd name="connsiteX22" fmla="*/ 3523719 w 3548114"/>
                    <a:gd name="connsiteY22" fmla="*/ 1332306 h 2666702"/>
                    <a:gd name="connsiteX23" fmla="*/ 3508868 w 3548114"/>
                    <a:gd name="connsiteY23" fmla="*/ 719216 h 2666702"/>
                    <a:gd name="connsiteX24" fmla="*/ 3497201 w 3548114"/>
                    <a:gd name="connsiteY24" fmla="*/ 133704 h 2666702"/>
                    <a:gd name="connsiteX25" fmla="*/ 3428255 w 3548114"/>
                    <a:gd name="connsiteY25" fmla="*/ 45665 h 2666702"/>
                    <a:gd name="connsiteX26" fmla="*/ 3127013 w 3548114"/>
                    <a:gd name="connsiteY26" fmla="*/ 21268 h 2666702"/>
                    <a:gd name="connsiteX27" fmla="*/ 2638026 w 3548114"/>
                    <a:gd name="connsiteY27" fmla="*/ 15965 h 2666702"/>
                    <a:gd name="connsiteX28" fmla="*/ 2066303 w 3548114"/>
                    <a:gd name="connsiteY28" fmla="*/ 54 h 2666702"/>
                    <a:gd name="connsiteX29" fmla="*/ 1486095 w 3548114"/>
                    <a:gd name="connsiteY29" fmla="*/ 20208 h 2666702"/>
                    <a:gd name="connsiteX30" fmla="*/ 56257 w 3548114"/>
                    <a:gd name="connsiteY30" fmla="*/ 79607 h 2666702"/>
                    <a:gd name="connsiteX31" fmla="*/ 38225 w 3548114"/>
                    <a:gd name="connsiteY31" fmla="*/ 97639 h 2666702"/>
                    <a:gd name="connsiteX32" fmla="*/ 3222 w 3548114"/>
                    <a:gd name="connsiteY32" fmla="*/ 2642283 h 2666702"/>
                    <a:gd name="connsiteX33" fmla="*/ 39286 w 3548114"/>
                    <a:gd name="connsiteY33" fmla="*/ 2642283 h 2666702"/>
                    <a:gd name="connsiteX34" fmla="*/ 39286 w 3548114"/>
                    <a:gd name="connsiteY34" fmla="*/ 2642283 h 266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548114" h="2666702">
                      <a:moveTo>
                        <a:pt x="39286" y="2642283"/>
                      </a:moveTo>
                      <a:cubicBezTo>
                        <a:pt x="29740" y="1793715"/>
                        <a:pt x="41407" y="945147"/>
                        <a:pt x="74289" y="97639"/>
                      </a:cubicBezTo>
                      <a:cubicBezTo>
                        <a:pt x="67925" y="104004"/>
                        <a:pt x="62622" y="109307"/>
                        <a:pt x="56257" y="115672"/>
                      </a:cubicBezTo>
                      <a:cubicBezTo>
                        <a:pt x="461449" y="101882"/>
                        <a:pt x="866640" y="92336"/>
                        <a:pt x="1270770" y="67940"/>
                      </a:cubicBezTo>
                      <a:cubicBezTo>
                        <a:pt x="1651565" y="45665"/>
                        <a:pt x="2031299" y="26572"/>
                        <a:pt x="2413155" y="41422"/>
                      </a:cubicBezTo>
                      <a:cubicBezTo>
                        <a:pt x="2576504" y="47786"/>
                        <a:pt x="2737732" y="48847"/>
                        <a:pt x="2901082" y="47786"/>
                      </a:cubicBezTo>
                      <a:cubicBezTo>
                        <a:pt x="2982757" y="46725"/>
                        <a:pt x="3063370" y="50968"/>
                        <a:pt x="3145045" y="57332"/>
                      </a:cubicBezTo>
                      <a:cubicBezTo>
                        <a:pt x="3190655" y="60515"/>
                        <a:pt x="3236266" y="64757"/>
                        <a:pt x="3281877" y="69000"/>
                      </a:cubicBezTo>
                      <a:cubicBezTo>
                        <a:pt x="3304152" y="71122"/>
                        <a:pt x="3327487" y="73243"/>
                        <a:pt x="3349762" y="74304"/>
                      </a:cubicBezTo>
                      <a:cubicBezTo>
                        <a:pt x="3369916" y="75365"/>
                        <a:pt x="3417648" y="71122"/>
                        <a:pt x="3435680" y="80668"/>
                      </a:cubicBezTo>
                      <a:cubicBezTo>
                        <a:pt x="3467501" y="97639"/>
                        <a:pt x="3462197" y="172950"/>
                        <a:pt x="3463258" y="199468"/>
                      </a:cubicBezTo>
                      <a:cubicBezTo>
                        <a:pt x="3463258" y="250382"/>
                        <a:pt x="3464319" y="300235"/>
                        <a:pt x="3465380" y="351149"/>
                      </a:cubicBezTo>
                      <a:cubicBezTo>
                        <a:pt x="3466440" y="447674"/>
                        <a:pt x="3468562" y="544198"/>
                        <a:pt x="3470683" y="640723"/>
                      </a:cubicBezTo>
                      <a:cubicBezTo>
                        <a:pt x="3474926" y="838015"/>
                        <a:pt x="3479169" y="1035307"/>
                        <a:pt x="3484472" y="1232599"/>
                      </a:cubicBezTo>
                      <a:cubicBezTo>
                        <a:pt x="3496140" y="1674915"/>
                        <a:pt x="3508868" y="2117232"/>
                        <a:pt x="3512051" y="2559548"/>
                      </a:cubicBezTo>
                      <a:cubicBezTo>
                        <a:pt x="3518415" y="2553183"/>
                        <a:pt x="3523719" y="2547880"/>
                        <a:pt x="3530083" y="2541516"/>
                      </a:cubicBezTo>
                      <a:cubicBezTo>
                        <a:pt x="2618933" y="2585005"/>
                        <a:pt x="1706722" y="2572276"/>
                        <a:pt x="795572" y="2597733"/>
                      </a:cubicBezTo>
                      <a:cubicBezTo>
                        <a:pt x="541002" y="2605158"/>
                        <a:pt x="287492" y="2615765"/>
                        <a:pt x="32922" y="2630615"/>
                      </a:cubicBezTo>
                      <a:cubicBezTo>
                        <a:pt x="9586" y="2631676"/>
                        <a:pt x="9586" y="2667740"/>
                        <a:pt x="32922" y="2666679"/>
                      </a:cubicBezTo>
                      <a:cubicBezTo>
                        <a:pt x="943011" y="2611523"/>
                        <a:pt x="1856282" y="2622130"/>
                        <a:pt x="2767432" y="2603037"/>
                      </a:cubicBezTo>
                      <a:cubicBezTo>
                        <a:pt x="3022003" y="2597733"/>
                        <a:pt x="3276573" y="2589248"/>
                        <a:pt x="3530083" y="2577580"/>
                      </a:cubicBezTo>
                      <a:cubicBezTo>
                        <a:pt x="3539629" y="2577580"/>
                        <a:pt x="3548115" y="2570155"/>
                        <a:pt x="3548115" y="2559548"/>
                      </a:cubicBezTo>
                      <a:cubicBezTo>
                        <a:pt x="3544933" y="2150114"/>
                        <a:pt x="3534326" y="1740679"/>
                        <a:pt x="3523719" y="1332306"/>
                      </a:cubicBezTo>
                      <a:cubicBezTo>
                        <a:pt x="3518415" y="1127589"/>
                        <a:pt x="3513112" y="923933"/>
                        <a:pt x="3508868" y="719216"/>
                      </a:cubicBezTo>
                      <a:cubicBezTo>
                        <a:pt x="3504626" y="524045"/>
                        <a:pt x="3507808" y="327814"/>
                        <a:pt x="3497201" y="133704"/>
                      </a:cubicBezTo>
                      <a:cubicBezTo>
                        <a:pt x="3494019" y="74304"/>
                        <a:pt x="3494019" y="49908"/>
                        <a:pt x="3428255" y="45665"/>
                      </a:cubicBezTo>
                      <a:cubicBezTo>
                        <a:pt x="3327487" y="39300"/>
                        <a:pt x="3227780" y="29754"/>
                        <a:pt x="3127013" y="21268"/>
                      </a:cubicBezTo>
                      <a:cubicBezTo>
                        <a:pt x="2963664" y="8540"/>
                        <a:pt x="2801375" y="17026"/>
                        <a:pt x="2638026" y="15965"/>
                      </a:cubicBezTo>
                      <a:cubicBezTo>
                        <a:pt x="2447098" y="13843"/>
                        <a:pt x="2257231" y="-1007"/>
                        <a:pt x="2066303" y="54"/>
                      </a:cubicBezTo>
                      <a:cubicBezTo>
                        <a:pt x="1873254" y="54"/>
                        <a:pt x="1679144" y="8540"/>
                        <a:pt x="1486095" y="20208"/>
                      </a:cubicBezTo>
                      <a:cubicBezTo>
                        <a:pt x="1007714" y="46725"/>
                        <a:pt x="532516" y="63697"/>
                        <a:pt x="56257" y="79607"/>
                      </a:cubicBezTo>
                      <a:cubicBezTo>
                        <a:pt x="46711" y="79607"/>
                        <a:pt x="38225" y="88093"/>
                        <a:pt x="38225" y="97639"/>
                      </a:cubicBezTo>
                      <a:cubicBezTo>
                        <a:pt x="5343" y="945147"/>
                        <a:pt x="-6324" y="1793715"/>
                        <a:pt x="3222" y="2642283"/>
                      </a:cubicBezTo>
                      <a:cubicBezTo>
                        <a:pt x="4283" y="2665619"/>
                        <a:pt x="40347" y="2665619"/>
                        <a:pt x="39286" y="2642283"/>
                      </a:cubicBezTo>
                      <a:lnTo>
                        <a:pt x="39286" y="2642283"/>
                      </a:ln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xmlns="" id="{919983F0-01E0-F67E-8C52-4F6DF07F3D14}"/>
                    </a:ext>
                  </a:extLst>
                </p:cNvPr>
                <p:cNvSpPr/>
                <p:nvPr/>
              </p:nvSpPr>
              <p:spPr>
                <a:xfrm>
                  <a:off x="373996" y="1775818"/>
                  <a:ext cx="3612180" cy="2673199"/>
                </a:xfrm>
                <a:custGeom>
                  <a:avLst/>
                  <a:gdLst>
                    <a:gd name="connsiteX0" fmla="*/ 20515 w 3612180"/>
                    <a:gd name="connsiteY0" fmla="*/ 2535307 h 2673199"/>
                    <a:gd name="connsiteX1" fmla="*/ 361 w 3612180"/>
                    <a:gd name="connsiteY1" fmla="*/ 2650925 h 2673199"/>
                    <a:gd name="connsiteX2" fmla="*/ 17333 w 3612180"/>
                    <a:gd name="connsiteY2" fmla="*/ 2673200 h 2673199"/>
                    <a:gd name="connsiteX3" fmla="*/ 1472627 w 3612180"/>
                    <a:gd name="connsiteY3" fmla="*/ 2621225 h 2673199"/>
                    <a:gd name="connsiteX4" fmla="*/ 2203456 w 3612180"/>
                    <a:gd name="connsiteY4" fmla="*/ 2616982 h 2673199"/>
                    <a:gd name="connsiteX5" fmla="*/ 2926860 w 3612180"/>
                    <a:gd name="connsiteY5" fmla="*/ 2586222 h 2673199"/>
                    <a:gd name="connsiteX6" fmla="*/ 3335234 w 3612180"/>
                    <a:gd name="connsiteY6" fmla="*/ 2586222 h 2673199"/>
                    <a:gd name="connsiteX7" fmla="*/ 3504947 w 3612180"/>
                    <a:gd name="connsiteY7" fmla="*/ 2591525 h 2673199"/>
                    <a:gd name="connsiteX8" fmla="*/ 3599350 w 3612180"/>
                    <a:gd name="connsiteY8" fmla="*/ 2592586 h 2673199"/>
                    <a:gd name="connsiteX9" fmla="*/ 3612079 w 3612180"/>
                    <a:gd name="connsiteY9" fmla="*/ 2575614 h 2673199"/>
                    <a:gd name="connsiteX10" fmla="*/ 3594047 w 3612180"/>
                    <a:gd name="connsiteY10" fmla="*/ 2234066 h 2673199"/>
                    <a:gd name="connsiteX11" fmla="*/ 3581318 w 3612180"/>
                    <a:gd name="connsiteY11" fmla="*/ 1706893 h 2673199"/>
                    <a:gd name="connsiteX12" fmla="*/ 3548436 w 3612180"/>
                    <a:gd name="connsiteY12" fmla="*/ 645122 h 2673199"/>
                    <a:gd name="connsiteX13" fmla="*/ 3529344 w 3612180"/>
                    <a:gd name="connsiteY13" fmla="*/ 33092 h 2673199"/>
                    <a:gd name="connsiteX14" fmla="*/ 3516615 w 3612180"/>
                    <a:gd name="connsiteY14" fmla="*/ 16121 h 2673199"/>
                    <a:gd name="connsiteX15" fmla="*/ 3415848 w 3612180"/>
                    <a:gd name="connsiteY15" fmla="*/ 210 h 2673199"/>
                    <a:gd name="connsiteX16" fmla="*/ 3406301 w 3612180"/>
                    <a:gd name="connsiteY16" fmla="*/ 35214 h 2673199"/>
                    <a:gd name="connsiteX17" fmla="*/ 3507069 w 3612180"/>
                    <a:gd name="connsiteY17" fmla="*/ 51124 h 2673199"/>
                    <a:gd name="connsiteX18" fmla="*/ 3494340 w 3612180"/>
                    <a:gd name="connsiteY18" fmla="*/ 34153 h 2673199"/>
                    <a:gd name="connsiteX19" fmla="*/ 3556922 w 3612180"/>
                    <a:gd name="connsiteY19" fmla="*/ 2161937 h 2673199"/>
                    <a:gd name="connsiteX20" fmla="*/ 3576015 w 3612180"/>
                    <a:gd name="connsiteY20" fmla="*/ 2577736 h 2673199"/>
                    <a:gd name="connsiteX21" fmla="*/ 3588743 w 3612180"/>
                    <a:gd name="connsiteY21" fmla="*/ 2560764 h 2673199"/>
                    <a:gd name="connsiteX22" fmla="*/ 3499644 w 3612180"/>
                    <a:gd name="connsiteY22" fmla="*/ 2558643 h 2673199"/>
                    <a:gd name="connsiteX23" fmla="*/ 3344780 w 3612180"/>
                    <a:gd name="connsiteY23" fmla="*/ 2554400 h 2673199"/>
                    <a:gd name="connsiteX24" fmla="*/ 2988382 w 3612180"/>
                    <a:gd name="connsiteY24" fmla="*/ 2553339 h 2673199"/>
                    <a:gd name="connsiteX25" fmla="*/ 2264977 w 3612180"/>
                    <a:gd name="connsiteY25" fmla="*/ 2583039 h 2673199"/>
                    <a:gd name="connsiteX26" fmla="*/ 1543694 w 3612180"/>
                    <a:gd name="connsiteY26" fmla="*/ 2587282 h 2673199"/>
                    <a:gd name="connsiteX27" fmla="*/ 826654 w 3612180"/>
                    <a:gd name="connsiteY27" fmla="*/ 2616982 h 2673199"/>
                    <a:gd name="connsiteX28" fmla="*/ 15211 w 3612180"/>
                    <a:gd name="connsiteY28" fmla="*/ 2641378 h 2673199"/>
                    <a:gd name="connsiteX29" fmla="*/ 32183 w 3612180"/>
                    <a:gd name="connsiteY29" fmla="*/ 2663653 h 2673199"/>
                    <a:gd name="connsiteX30" fmla="*/ 52336 w 3612180"/>
                    <a:gd name="connsiteY30" fmla="*/ 2548036 h 2673199"/>
                    <a:gd name="connsiteX31" fmla="*/ 20515 w 3612180"/>
                    <a:gd name="connsiteY31" fmla="*/ 2535307 h 2673199"/>
                    <a:gd name="connsiteX32" fmla="*/ 20515 w 3612180"/>
                    <a:gd name="connsiteY32" fmla="*/ 2535307 h 2673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612180" h="2673199">
                      <a:moveTo>
                        <a:pt x="20515" y="2535307"/>
                      </a:moveTo>
                      <a:cubicBezTo>
                        <a:pt x="14150" y="2573493"/>
                        <a:pt x="6725" y="2612739"/>
                        <a:pt x="361" y="2650925"/>
                      </a:cubicBezTo>
                      <a:cubicBezTo>
                        <a:pt x="-1760" y="2662592"/>
                        <a:pt x="5665" y="2673200"/>
                        <a:pt x="17333" y="2673200"/>
                      </a:cubicBezTo>
                      <a:cubicBezTo>
                        <a:pt x="503138" y="2672139"/>
                        <a:pt x="986822" y="2635014"/>
                        <a:pt x="1472627" y="2621225"/>
                      </a:cubicBezTo>
                      <a:cubicBezTo>
                        <a:pt x="1716590" y="2613800"/>
                        <a:pt x="1960553" y="2623346"/>
                        <a:pt x="2203456" y="2616982"/>
                      </a:cubicBezTo>
                      <a:cubicBezTo>
                        <a:pt x="2444237" y="2611679"/>
                        <a:pt x="2685018" y="2590464"/>
                        <a:pt x="2926860" y="2586222"/>
                      </a:cubicBezTo>
                      <a:cubicBezTo>
                        <a:pt x="3062631" y="2584100"/>
                        <a:pt x="3199463" y="2584100"/>
                        <a:pt x="3335234" y="2586222"/>
                      </a:cubicBezTo>
                      <a:cubicBezTo>
                        <a:pt x="3391451" y="2587282"/>
                        <a:pt x="3448730" y="2586222"/>
                        <a:pt x="3504947" y="2591525"/>
                      </a:cubicBezTo>
                      <a:cubicBezTo>
                        <a:pt x="3534647" y="2593646"/>
                        <a:pt x="3570711" y="2602132"/>
                        <a:pt x="3599350" y="2592586"/>
                      </a:cubicBezTo>
                      <a:cubicBezTo>
                        <a:pt x="3605715" y="2590464"/>
                        <a:pt x="3613140" y="2583039"/>
                        <a:pt x="3612079" y="2575614"/>
                      </a:cubicBezTo>
                      <a:cubicBezTo>
                        <a:pt x="3598290" y="2462118"/>
                        <a:pt x="3596168" y="2348622"/>
                        <a:pt x="3594047" y="2234066"/>
                      </a:cubicBezTo>
                      <a:cubicBezTo>
                        <a:pt x="3590865" y="2057988"/>
                        <a:pt x="3586622" y="1882971"/>
                        <a:pt x="3581318" y="1706893"/>
                      </a:cubicBezTo>
                      <a:cubicBezTo>
                        <a:pt x="3571772" y="1352615"/>
                        <a:pt x="3560104" y="999399"/>
                        <a:pt x="3548436" y="645122"/>
                      </a:cubicBezTo>
                      <a:cubicBezTo>
                        <a:pt x="3542072" y="441466"/>
                        <a:pt x="3535708" y="236749"/>
                        <a:pt x="3529344" y="33092"/>
                      </a:cubicBezTo>
                      <a:cubicBezTo>
                        <a:pt x="3529344" y="25667"/>
                        <a:pt x="3524040" y="17182"/>
                        <a:pt x="3516615" y="16121"/>
                      </a:cubicBezTo>
                      <a:cubicBezTo>
                        <a:pt x="3482672" y="10817"/>
                        <a:pt x="3449790" y="5514"/>
                        <a:pt x="3415848" y="210"/>
                      </a:cubicBezTo>
                      <a:cubicBezTo>
                        <a:pt x="3393573" y="-2972"/>
                        <a:pt x="3382965" y="30971"/>
                        <a:pt x="3406301" y="35214"/>
                      </a:cubicBezTo>
                      <a:cubicBezTo>
                        <a:pt x="3440244" y="40517"/>
                        <a:pt x="3473126" y="45821"/>
                        <a:pt x="3507069" y="51124"/>
                      </a:cubicBezTo>
                      <a:cubicBezTo>
                        <a:pt x="3502826" y="45821"/>
                        <a:pt x="3498583" y="39456"/>
                        <a:pt x="3494340" y="34153"/>
                      </a:cubicBezTo>
                      <a:cubicBezTo>
                        <a:pt x="3515554" y="743768"/>
                        <a:pt x="3542072" y="1452322"/>
                        <a:pt x="3556922" y="2161937"/>
                      </a:cubicBezTo>
                      <a:cubicBezTo>
                        <a:pt x="3560104" y="2300890"/>
                        <a:pt x="3559043" y="2438783"/>
                        <a:pt x="3576015" y="2577736"/>
                      </a:cubicBezTo>
                      <a:cubicBezTo>
                        <a:pt x="3580258" y="2572432"/>
                        <a:pt x="3584500" y="2566068"/>
                        <a:pt x="3588743" y="2560764"/>
                      </a:cubicBezTo>
                      <a:cubicBezTo>
                        <a:pt x="3562225" y="2570311"/>
                        <a:pt x="3526161" y="2560764"/>
                        <a:pt x="3499644" y="2558643"/>
                      </a:cubicBezTo>
                      <a:cubicBezTo>
                        <a:pt x="3448730" y="2554400"/>
                        <a:pt x="3396755" y="2555461"/>
                        <a:pt x="3344780" y="2554400"/>
                      </a:cubicBezTo>
                      <a:cubicBezTo>
                        <a:pt x="3225981" y="2552279"/>
                        <a:pt x="3107181" y="2552279"/>
                        <a:pt x="2988382" y="2553339"/>
                      </a:cubicBezTo>
                      <a:cubicBezTo>
                        <a:pt x="2746539" y="2556521"/>
                        <a:pt x="2506819" y="2572432"/>
                        <a:pt x="2264977" y="2583039"/>
                      </a:cubicBezTo>
                      <a:cubicBezTo>
                        <a:pt x="2025257" y="2593646"/>
                        <a:pt x="1784475" y="2580918"/>
                        <a:pt x="1543694" y="2587282"/>
                      </a:cubicBezTo>
                      <a:cubicBezTo>
                        <a:pt x="1305035" y="2592586"/>
                        <a:pt x="1066375" y="2605314"/>
                        <a:pt x="826654" y="2616982"/>
                      </a:cubicBezTo>
                      <a:cubicBezTo>
                        <a:pt x="556173" y="2629710"/>
                        <a:pt x="285692" y="2641378"/>
                        <a:pt x="15211" y="2641378"/>
                      </a:cubicBezTo>
                      <a:cubicBezTo>
                        <a:pt x="20515" y="2648803"/>
                        <a:pt x="26879" y="2656228"/>
                        <a:pt x="32183" y="2663653"/>
                      </a:cubicBezTo>
                      <a:cubicBezTo>
                        <a:pt x="38547" y="2625468"/>
                        <a:pt x="45972" y="2586222"/>
                        <a:pt x="52336" y="2548036"/>
                      </a:cubicBezTo>
                      <a:cubicBezTo>
                        <a:pt x="58700" y="2521518"/>
                        <a:pt x="24758" y="2511972"/>
                        <a:pt x="20515" y="2535307"/>
                      </a:cubicBezTo>
                      <a:lnTo>
                        <a:pt x="20515" y="2535307"/>
                      </a:ln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4" name="Đồ họa 10">
                <a:extLst>
                  <a:ext uri="{FF2B5EF4-FFF2-40B4-BE49-F238E27FC236}">
                    <a16:creationId xmlns:a16="http://schemas.microsoft.com/office/drawing/2014/main" xmlns="" id="{64F90C2B-9A85-FB5A-FDC1-F5CFA3094253}"/>
                  </a:ext>
                </a:extLst>
              </p:cNvPr>
              <p:cNvGrpSpPr/>
              <p:nvPr/>
            </p:nvGrpSpPr>
            <p:grpSpPr>
              <a:xfrm>
                <a:off x="2591813" y="1791770"/>
                <a:ext cx="763441" cy="771282"/>
                <a:chOff x="2591813" y="1791770"/>
                <a:chExt cx="763441" cy="771282"/>
              </a:xfrm>
            </p:grpSpPr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xmlns="" id="{66061353-B8D6-6774-8D1D-304304DC9922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xmlns="" id="{4374F30B-AAF7-FF4E-2F07-FA3B2DB29AB5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xmlns="" id="{5819427C-9C90-3E2E-C3A2-4DD08E162163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xmlns="" id="{CCCB007F-0EA4-0907-36DB-405C8CCC33EF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xmlns="" id="{43697CAB-3336-3BD2-FF7B-6974F3505D67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xmlns="" id="{1895E8B3-AE35-1D78-444B-C9E173FB2807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xmlns="" id="{6088A708-8F0C-8AB4-12FC-F56E0101C189}"/>
                    </a:ext>
                  </a:extLst>
                </p:cNvPr>
                <p:cNvSpPr/>
                <p:nvPr/>
              </p:nvSpPr>
              <p:spPr>
                <a:xfrm>
                  <a:off x="2598071" y="1806952"/>
                  <a:ext cx="747738" cy="747087"/>
                </a:xfrm>
                <a:custGeom>
                  <a:avLst/>
                  <a:gdLst>
                    <a:gd name="connsiteX0" fmla="*/ 222284 w 747738"/>
                    <a:gd name="connsiteY0" fmla="*/ 29536 h 747087"/>
                    <a:gd name="connsiteX1" fmla="*/ 455640 w 747738"/>
                    <a:gd name="connsiteY1" fmla="*/ 11504 h 747087"/>
                    <a:gd name="connsiteX2" fmla="*/ 686875 w 747738"/>
                    <a:gd name="connsiteY2" fmla="*/ 185461 h 747087"/>
                    <a:gd name="connsiteX3" fmla="*/ 747336 w 747738"/>
                    <a:gd name="connsiteY3" fmla="*/ 368964 h 747087"/>
                    <a:gd name="connsiteX4" fmla="*/ 680511 w 747738"/>
                    <a:gd name="connsiteY4" fmla="*/ 577924 h 747087"/>
                    <a:gd name="connsiteX5" fmla="*/ 365480 w 747738"/>
                    <a:gd name="connsiteY5" fmla="*/ 743394 h 747087"/>
                    <a:gd name="connsiteX6" fmla="*/ 70603 w 747738"/>
                    <a:gd name="connsiteY6" fmla="*/ 582166 h 747087"/>
                    <a:gd name="connsiteX7" fmla="*/ 2717 w 747738"/>
                    <a:gd name="connsiteY7" fmla="*/ 331839 h 747087"/>
                    <a:gd name="connsiteX8" fmla="*/ 93938 w 747738"/>
                    <a:gd name="connsiteY8" fmla="*/ 131365 h 747087"/>
                    <a:gd name="connsiteX9" fmla="*/ 222284 w 747738"/>
                    <a:gd name="connsiteY9" fmla="*/ 29536 h 747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7738" h="747087">
                      <a:moveTo>
                        <a:pt x="222284" y="29536"/>
                      </a:moveTo>
                      <a:cubicBezTo>
                        <a:pt x="222284" y="29536"/>
                        <a:pt x="321991" y="-22438"/>
                        <a:pt x="455640" y="11504"/>
                      </a:cubicBezTo>
                      <a:cubicBezTo>
                        <a:pt x="589290" y="45447"/>
                        <a:pt x="652932" y="139850"/>
                        <a:pt x="686875" y="185461"/>
                      </a:cubicBezTo>
                      <a:cubicBezTo>
                        <a:pt x="720818" y="231071"/>
                        <a:pt x="743093" y="331839"/>
                        <a:pt x="747336" y="368964"/>
                      </a:cubicBezTo>
                      <a:cubicBezTo>
                        <a:pt x="751578" y="406089"/>
                        <a:pt x="721879" y="540799"/>
                        <a:pt x="680511" y="577924"/>
                      </a:cubicBezTo>
                      <a:cubicBezTo>
                        <a:pt x="639143" y="615048"/>
                        <a:pt x="518222" y="773094"/>
                        <a:pt x="365480" y="743394"/>
                      </a:cubicBezTo>
                      <a:cubicBezTo>
                        <a:pt x="212738" y="713694"/>
                        <a:pt x="124699" y="685055"/>
                        <a:pt x="70603" y="582166"/>
                      </a:cubicBezTo>
                      <a:cubicBezTo>
                        <a:pt x="17567" y="479278"/>
                        <a:pt x="-8951" y="393360"/>
                        <a:pt x="2717" y="331839"/>
                      </a:cubicBezTo>
                      <a:cubicBezTo>
                        <a:pt x="13324" y="270318"/>
                        <a:pt x="47267" y="175914"/>
                        <a:pt x="93938" y="131365"/>
                      </a:cubicBezTo>
                      <a:cubicBezTo>
                        <a:pt x="141670" y="86815"/>
                        <a:pt x="192584" y="41204"/>
                        <a:pt x="222284" y="29536"/>
                      </a:cubicBezTo>
                      <a:close/>
                    </a:path>
                  </a:pathLst>
                </a:custGeom>
                <a:solidFill>
                  <a:srgbClr val="F3CC30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xmlns="" id="{9344A749-72BA-7A5B-9238-8FEC0A401459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xmlns="" id="{0A3CFA85-FF8F-9B2F-76FF-1D8DB03B56BE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xmlns="" id="{06C57C4B-BDC8-6089-E224-10B9FBA1072B}"/>
                    </a:ext>
                  </a:extLst>
                </p:cNvPr>
                <p:cNvSpPr/>
                <p:nvPr/>
              </p:nvSpPr>
              <p:spPr>
                <a:xfrm>
                  <a:off x="2733459" y="2187208"/>
                  <a:ext cx="462804" cy="199913"/>
                </a:xfrm>
                <a:custGeom>
                  <a:avLst/>
                  <a:gdLst>
                    <a:gd name="connsiteX0" fmla="*/ 435870 w 462804"/>
                    <a:gd name="connsiteY0" fmla="*/ 62958 h 199913"/>
                    <a:gd name="connsiteX1" fmla="*/ 218424 w 462804"/>
                    <a:gd name="connsiteY1" fmla="*/ 169029 h 199913"/>
                    <a:gd name="connsiteX2" fmla="*/ 27496 w 462804"/>
                    <a:gd name="connsiteY2" fmla="*/ 8862 h 199913"/>
                    <a:gd name="connsiteX3" fmla="*/ 979 w 462804"/>
                    <a:gd name="connsiteY3" fmla="*/ 19469 h 199913"/>
                    <a:gd name="connsiteX4" fmla="*/ 221606 w 462804"/>
                    <a:gd name="connsiteY4" fmla="*/ 198729 h 199913"/>
                    <a:gd name="connsiteX5" fmla="*/ 460266 w 462804"/>
                    <a:gd name="connsiteY5" fmla="*/ 74626 h 199913"/>
                    <a:gd name="connsiteX6" fmla="*/ 435870 w 462804"/>
                    <a:gd name="connsiteY6" fmla="*/ 62958 h 199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62804" h="199913">
                      <a:moveTo>
                        <a:pt x="435870" y="62958"/>
                      </a:moveTo>
                      <a:cubicBezTo>
                        <a:pt x="391320" y="138269"/>
                        <a:pt x="303281" y="181758"/>
                        <a:pt x="218424" y="169029"/>
                      </a:cubicBezTo>
                      <a:cubicBezTo>
                        <a:pt x="131446" y="157361"/>
                        <a:pt x="59318" y="91597"/>
                        <a:pt x="27496" y="8862"/>
                      </a:cubicBezTo>
                      <a:cubicBezTo>
                        <a:pt x="21132" y="-8109"/>
                        <a:pt x="-5386" y="1437"/>
                        <a:pt x="979" y="19469"/>
                      </a:cubicBezTo>
                      <a:cubicBezTo>
                        <a:pt x="37043" y="113872"/>
                        <a:pt x="121900" y="189183"/>
                        <a:pt x="221606" y="198729"/>
                      </a:cubicBezTo>
                      <a:cubicBezTo>
                        <a:pt x="317070" y="208276"/>
                        <a:pt x="410413" y="159483"/>
                        <a:pt x="460266" y="74626"/>
                      </a:cubicBezTo>
                      <a:cubicBezTo>
                        <a:pt x="470873" y="58715"/>
                        <a:pt x="445416" y="47048"/>
                        <a:pt x="435870" y="62958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xmlns="" id="{EC3F1FF1-EB72-2942-C5E4-36EB4B0A3472}"/>
                    </a:ext>
                  </a:extLst>
                </p:cNvPr>
                <p:cNvSpPr/>
                <p:nvPr/>
              </p:nvSpPr>
              <p:spPr>
                <a:xfrm>
                  <a:off x="2591813" y="1791770"/>
                  <a:ext cx="763441" cy="771282"/>
                </a:xfrm>
                <a:custGeom>
                  <a:avLst/>
                  <a:gdLst>
                    <a:gd name="connsiteX0" fmla="*/ 714347 w 763441"/>
                    <a:gd name="connsiteY0" fmla="*/ 199583 h 771282"/>
                    <a:gd name="connsiteX1" fmla="*/ 329310 w 763441"/>
                    <a:gd name="connsiteY1" fmla="*/ 2290 h 771282"/>
                    <a:gd name="connsiteX2" fmla="*/ 8975 w 763441"/>
                    <a:gd name="connsiteY2" fmla="*/ 283379 h 771282"/>
                    <a:gd name="connsiteX3" fmla="*/ 12157 w 763441"/>
                    <a:gd name="connsiteY3" fmla="*/ 283379 h 771282"/>
                    <a:gd name="connsiteX4" fmla="*/ 62011 w 763441"/>
                    <a:gd name="connsiteY4" fmla="*/ 597349 h 771282"/>
                    <a:gd name="connsiteX5" fmla="*/ 60950 w 763441"/>
                    <a:gd name="connsiteY5" fmla="*/ 599470 h 771282"/>
                    <a:gd name="connsiteX6" fmla="*/ 75800 w 763441"/>
                    <a:gd name="connsiteY6" fmla="*/ 617502 h 771282"/>
                    <a:gd name="connsiteX7" fmla="*/ 77921 w 763441"/>
                    <a:gd name="connsiteY7" fmla="*/ 620684 h 771282"/>
                    <a:gd name="connsiteX8" fmla="*/ 82164 w 763441"/>
                    <a:gd name="connsiteY8" fmla="*/ 624927 h 771282"/>
                    <a:gd name="connsiteX9" fmla="*/ 206267 w 763441"/>
                    <a:gd name="connsiteY9" fmla="*/ 725695 h 771282"/>
                    <a:gd name="connsiteX10" fmla="*/ 647523 w 763441"/>
                    <a:gd name="connsiteY10" fmla="*/ 662052 h 771282"/>
                    <a:gd name="connsiteX11" fmla="*/ 714347 w 763441"/>
                    <a:gd name="connsiteY11" fmla="*/ 199583 h 771282"/>
                    <a:gd name="connsiteX12" fmla="*/ 644340 w 763441"/>
                    <a:gd name="connsiteY12" fmla="*/ 621745 h 771282"/>
                    <a:gd name="connsiteX13" fmla="*/ 225360 w 763441"/>
                    <a:gd name="connsiteY13" fmla="*/ 699177 h 771282"/>
                    <a:gd name="connsiteX14" fmla="*/ 103378 w 763441"/>
                    <a:gd name="connsiteY14" fmla="*/ 601592 h 771282"/>
                    <a:gd name="connsiteX15" fmla="*/ 103378 w 763441"/>
                    <a:gd name="connsiteY15" fmla="*/ 601592 h 771282"/>
                    <a:gd name="connsiteX16" fmla="*/ 46100 w 763441"/>
                    <a:gd name="connsiteY16" fmla="*/ 273832 h 771282"/>
                    <a:gd name="connsiteX17" fmla="*/ 47161 w 763441"/>
                    <a:gd name="connsiteY17" fmla="*/ 266407 h 771282"/>
                    <a:gd name="connsiteX18" fmla="*/ 284760 w 763441"/>
                    <a:gd name="connsiteY18" fmla="*/ 41537 h 771282"/>
                    <a:gd name="connsiteX19" fmla="*/ 664494 w 763441"/>
                    <a:gd name="connsiteY19" fmla="*/ 176247 h 771282"/>
                    <a:gd name="connsiteX20" fmla="*/ 644340 w 763441"/>
                    <a:gd name="connsiteY20" fmla="*/ 621745 h 771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63441" h="771282">
                      <a:moveTo>
                        <a:pt x="714347" y="199583"/>
                      </a:moveTo>
                      <a:cubicBezTo>
                        <a:pt x="636916" y="63812"/>
                        <a:pt x="479930" y="-14681"/>
                        <a:pt x="329310" y="2290"/>
                      </a:cubicBezTo>
                      <a:cubicBezTo>
                        <a:pt x="178689" y="19262"/>
                        <a:pt x="51403" y="135940"/>
                        <a:pt x="8975" y="283379"/>
                      </a:cubicBezTo>
                      <a:cubicBezTo>
                        <a:pt x="10036" y="283379"/>
                        <a:pt x="11097" y="283379"/>
                        <a:pt x="12157" y="283379"/>
                      </a:cubicBezTo>
                      <a:cubicBezTo>
                        <a:pt x="-14361" y="390510"/>
                        <a:pt x="2611" y="505067"/>
                        <a:pt x="62011" y="597349"/>
                      </a:cubicBezTo>
                      <a:cubicBezTo>
                        <a:pt x="62011" y="598410"/>
                        <a:pt x="60950" y="598410"/>
                        <a:pt x="60950" y="599470"/>
                      </a:cubicBezTo>
                      <a:cubicBezTo>
                        <a:pt x="66254" y="605834"/>
                        <a:pt x="70496" y="611138"/>
                        <a:pt x="75800" y="617502"/>
                      </a:cubicBezTo>
                      <a:cubicBezTo>
                        <a:pt x="76861" y="618563"/>
                        <a:pt x="76861" y="619624"/>
                        <a:pt x="77921" y="620684"/>
                      </a:cubicBezTo>
                      <a:cubicBezTo>
                        <a:pt x="78982" y="622806"/>
                        <a:pt x="81103" y="623867"/>
                        <a:pt x="82164" y="624927"/>
                      </a:cubicBezTo>
                      <a:cubicBezTo>
                        <a:pt x="119289" y="665234"/>
                        <a:pt x="162778" y="699177"/>
                        <a:pt x="206267" y="725695"/>
                      </a:cubicBezTo>
                      <a:cubicBezTo>
                        <a:pt x="346281" y="808430"/>
                        <a:pt x="530845" y="773427"/>
                        <a:pt x="647523" y="662052"/>
                      </a:cubicBezTo>
                      <a:cubicBezTo>
                        <a:pt x="770565" y="544313"/>
                        <a:pt x="800265" y="349143"/>
                        <a:pt x="714347" y="199583"/>
                      </a:cubicBezTo>
                      <a:close/>
                      <a:moveTo>
                        <a:pt x="644340" y="621745"/>
                      </a:moveTo>
                      <a:cubicBezTo>
                        <a:pt x="540391" y="736302"/>
                        <a:pt x="360070" y="776609"/>
                        <a:pt x="225360" y="699177"/>
                      </a:cubicBezTo>
                      <a:cubicBezTo>
                        <a:pt x="183992" y="675841"/>
                        <a:pt x="139442" y="641899"/>
                        <a:pt x="103378" y="601592"/>
                      </a:cubicBezTo>
                      <a:cubicBezTo>
                        <a:pt x="103378" y="601592"/>
                        <a:pt x="103378" y="601592"/>
                        <a:pt x="103378" y="601592"/>
                      </a:cubicBezTo>
                      <a:cubicBezTo>
                        <a:pt x="33371" y="508249"/>
                        <a:pt x="11097" y="386268"/>
                        <a:pt x="46100" y="273832"/>
                      </a:cubicBezTo>
                      <a:cubicBezTo>
                        <a:pt x="47161" y="271711"/>
                        <a:pt x="47161" y="268529"/>
                        <a:pt x="47161" y="266407"/>
                      </a:cubicBezTo>
                      <a:cubicBezTo>
                        <a:pt x="87468" y="159276"/>
                        <a:pt x="175507" y="72297"/>
                        <a:pt x="284760" y="41537"/>
                      </a:cubicBezTo>
                      <a:cubicBezTo>
                        <a:pt x="421591" y="3351"/>
                        <a:pt x="577516" y="61690"/>
                        <a:pt x="664494" y="176247"/>
                      </a:cubicBezTo>
                      <a:cubicBezTo>
                        <a:pt x="764201" y="308836"/>
                        <a:pt x="755715" y="498703"/>
                        <a:pt x="644340" y="6217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5" name="Đồ họa 10">
                <a:extLst>
                  <a:ext uri="{FF2B5EF4-FFF2-40B4-BE49-F238E27FC236}">
                    <a16:creationId xmlns:a16="http://schemas.microsoft.com/office/drawing/2014/main" xmlns="" id="{83C086EB-1F43-F0DF-E964-C4254338544C}"/>
                  </a:ext>
                </a:extLst>
              </p:cNvPr>
              <p:cNvGrpSpPr/>
              <p:nvPr/>
            </p:nvGrpSpPr>
            <p:grpSpPr>
              <a:xfrm>
                <a:off x="3115948" y="1394792"/>
                <a:ext cx="599275" cy="926441"/>
                <a:chOff x="3115948" y="1394792"/>
                <a:chExt cx="599275" cy="926441"/>
              </a:xfrm>
              <a:solidFill>
                <a:srgbClr val="72A3D8"/>
              </a:solidFill>
            </p:grpSpPr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xmlns="" id="{F1EC7A32-36BF-C864-CA2B-E20E55652E35}"/>
                    </a:ext>
                  </a:extLst>
                </p:cNvPr>
                <p:cNvSpPr/>
                <p:nvPr/>
              </p:nvSpPr>
              <p:spPr>
                <a:xfrm>
                  <a:off x="3126762" y="1406343"/>
                  <a:ext cx="576148" cy="904465"/>
                </a:xfrm>
                <a:custGeom>
                  <a:avLst/>
                  <a:gdLst>
                    <a:gd name="connsiteX0" fmla="*/ 238798 w 576148"/>
                    <a:gd name="connsiteY0" fmla="*/ 183000 h 904465"/>
                    <a:gd name="connsiteX1" fmla="*/ 349112 w 576148"/>
                    <a:gd name="connsiteY1" fmla="*/ 24954 h 904465"/>
                    <a:gd name="connsiteX2" fmla="*/ 538979 w 576148"/>
                    <a:gd name="connsiteY2" fmla="*/ 51472 h 904465"/>
                    <a:gd name="connsiteX3" fmla="*/ 525190 w 576148"/>
                    <a:gd name="connsiteY3" fmla="*/ 277403 h 904465"/>
                    <a:gd name="connsiteX4" fmla="*/ 325776 w 576148"/>
                    <a:gd name="connsiteY4" fmla="*/ 679412 h 904465"/>
                    <a:gd name="connsiteX5" fmla="*/ 255769 w 576148"/>
                    <a:gd name="connsiteY5" fmla="*/ 743055 h 904465"/>
                    <a:gd name="connsiteX6" fmla="*/ 143334 w 576148"/>
                    <a:gd name="connsiteY6" fmla="*/ 694262 h 904465"/>
                    <a:gd name="connsiteX7" fmla="*/ 246223 w 576148"/>
                    <a:gd name="connsiteY7" fmla="*/ 370746 h 904465"/>
                    <a:gd name="connsiteX8" fmla="*/ 265316 w 576148"/>
                    <a:gd name="connsiteY8" fmla="*/ 382414 h 904465"/>
                    <a:gd name="connsiteX9" fmla="*/ 179398 w 576148"/>
                    <a:gd name="connsiteY9" fmla="*/ 554249 h 904465"/>
                    <a:gd name="connsiteX10" fmla="*/ 178337 w 576148"/>
                    <a:gd name="connsiteY10" fmla="*/ 686837 h 904465"/>
                    <a:gd name="connsiteX11" fmla="*/ 248344 w 576148"/>
                    <a:gd name="connsiteY11" fmla="*/ 715477 h 904465"/>
                    <a:gd name="connsiteX12" fmla="*/ 363962 w 576148"/>
                    <a:gd name="connsiteY12" fmla="*/ 569099 h 904465"/>
                    <a:gd name="connsiteX13" fmla="*/ 444576 w 576148"/>
                    <a:gd name="connsiteY13" fmla="*/ 404689 h 904465"/>
                    <a:gd name="connsiteX14" fmla="*/ 514582 w 576148"/>
                    <a:gd name="connsiteY14" fmla="*/ 247703 h 904465"/>
                    <a:gd name="connsiteX15" fmla="*/ 545343 w 576148"/>
                    <a:gd name="connsiteY15" fmla="*/ 175575 h 904465"/>
                    <a:gd name="connsiteX16" fmla="*/ 508218 w 576148"/>
                    <a:gd name="connsiteY16" fmla="*/ 65261 h 904465"/>
                    <a:gd name="connsiteX17" fmla="*/ 371387 w 576148"/>
                    <a:gd name="connsiteY17" fmla="*/ 42986 h 904465"/>
                    <a:gd name="connsiteX18" fmla="*/ 256830 w 576148"/>
                    <a:gd name="connsiteY18" fmla="*/ 194668 h 904465"/>
                    <a:gd name="connsiteX19" fmla="*/ 94541 w 576148"/>
                    <a:gd name="connsiteY19" fmla="*/ 501213 h 904465"/>
                    <a:gd name="connsiteX20" fmla="*/ 45748 w 576148"/>
                    <a:gd name="connsiteY20" fmla="*/ 793969 h 904465"/>
                    <a:gd name="connsiteX21" fmla="*/ 141212 w 576148"/>
                    <a:gd name="connsiteY21" fmla="*/ 858672 h 904465"/>
                    <a:gd name="connsiteX22" fmla="*/ 313048 w 576148"/>
                    <a:gd name="connsiteY22" fmla="*/ 799273 h 904465"/>
                    <a:gd name="connsiteX23" fmla="*/ 471093 w 576148"/>
                    <a:gd name="connsiteY23" fmla="*/ 489545 h 904465"/>
                    <a:gd name="connsiteX24" fmla="*/ 493368 w 576148"/>
                    <a:gd name="connsiteY24" fmla="*/ 493788 h 904465"/>
                    <a:gd name="connsiteX25" fmla="*/ 305622 w 576148"/>
                    <a:gd name="connsiteY25" fmla="*/ 850187 h 904465"/>
                    <a:gd name="connsiteX26" fmla="*/ 116816 w 576148"/>
                    <a:gd name="connsiteY26" fmla="*/ 879887 h 904465"/>
                    <a:gd name="connsiteX27" fmla="*/ 1199 w 576148"/>
                    <a:gd name="connsiteY27" fmla="*/ 705930 h 904465"/>
                    <a:gd name="connsiteX28" fmla="*/ 134848 w 576148"/>
                    <a:gd name="connsiteY28" fmla="*/ 367564 h 904465"/>
                    <a:gd name="connsiteX29" fmla="*/ 238798 w 576148"/>
                    <a:gd name="connsiteY29" fmla="*/ 183000 h 904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6148" h="904465">
                      <a:moveTo>
                        <a:pt x="238798" y="183000"/>
                      </a:moveTo>
                      <a:cubicBezTo>
                        <a:pt x="269558" y="134207"/>
                        <a:pt x="306683" y="64201"/>
                        <a:pt x="349112" y="24954"/>
                      </a:cubicBezTo>
                      <a:cubicBezTo>
                        <a:pt x="410633" y="-30203"/>
                        <a:pt x="499733" y="18590"/>
                        <a:pt x="538979" y="51472"/>
                      </a:cubicBezTo>
                      <a:cubicBezTo>
                        <a:pt x="607925" y="108750"/>
                        <a:pt x="567618" y="180879"/>
                        <a:pt x="525190" y="277403"/>
                      </a:cubicBezTo>
                      <a:cubicBezTo>
                        <a:pt x="464729" y="413174"/>
                        <a:pt x="403208" y="551066"/>
                        <a:pt x="325776" y="679412"/>
                      </a:cubicBezTo>
                      <a:cubicBezTo>
                        <a:pt x="306683" y="712294"/>
                        <a:pt x="288651" y="738812"/>
                        <a:pt x="255769" y="743055"/>
                      </a:cubicBezTo>
                      <a:cubicBezTo>
                        <a:pt x="217584" y="747298"/>
                        <a:pt x="165609" y="721841"/>
                        <a:pt x="143334" y="694262"/>
                      </a:cubicBezTo>
                      <a:cubicBezTo>
                        <a:pt x="89238" y="626377"/>
                        <a:pt x="199551" y="447117"/>
                        <a:pt x="246223" y="370746"/>
                      </a:cubicBezTo>
                      <a:cubicBezTo>
                        <a:pt x="255769" y="354835"/>
                        <a:pt x="274862" y="365442"/>
                        <a:pt x="265316" y="382414"/>
                      </a:cubicBezTo>
                      <a:cubicBezTo>
                        <a:pt x="231373" y="437570"/>
                        <a:pt x="202734" y="493788"/>
                        <a:pt x="179398" y="554249"/>
                      </a:cubicBezTo>
                      <a:cubicBezTo>
                        <a:pt x="160305" y="604102"/>
                        <a:pt x="143334" y="644409"/>
                        <a:pt x="178337" y="686837"/>
                      </a:cubicBezTo>
                      <a:cubicBezTo>
                        <a:pt x="191066" y="701687"/>
                        <a:pt x="228191" y="720780"/>
                        <a:pt x="248344" y="715477"/>
                      </a:cubicBezTo>
                      <a:cubicBezTo>
                        <a:pt x="305622" y="699566"/>
                        <a:pt x="336383" y="623195"/>
                        <a:pt x="363962" y="569099"/>
                      </a:cubicBezTo>
                      <a:cubicBezTo>
                        <a:pt x="392601" y="515002"/>
                        <a:pt x="419119" y="459845"/>
                        <a:pt x="444576" y="404689"/>
                      </a:cubicBezTo>
                      <a:cubicBezTo>
                        <a:pt x="468972" y="352714"/>
                        <a:pt x="492307" y="299678"/>
                        <a:pt x="514582" y="247703"/>
                      </a:cubicBezTo>
                      <a:cubicBezTo>
                        <a:pt x="524129" y="225428"/>
                        <a:pt x="538979" y="198911"/>
                        <a:pt x="545343" y="175575"/>
                      </a:cubicBezTo>
                      <a:cubicBezTo>
                        <a:pt x="564436" y="109811"/>
                        <a:pt x="542161" y="89658"/>
                        <a:pt x="508218" y="65261"/>
                      </a:cubicBezTo>
                      <a:cubicBezTo>
                        <a:pt x="473215" y="40865"/>
                        <a:pt x="419119" y="15408"/>
                        <a:pt x="371387" y="42986"/>
                      </a:cubicBezTo>
                      <a:cubicBezTo>
                        <a:pt x="326837" y="68443"/>
                        <a:pt x="285469" y="146936"/>
                        <a:pt x="256830" y="194668"/>
                      </a:cubicBezTo>
                      <a:cubicBezTo>
                        <a:pt x="195309" y="293314"/>
                        <a:pt x="141212" y="396203"/>
                        <a:pt x="94541" y="501213"/>
                      </a:cubicBezTo>
                      <a:cubicBezTo>
                        <a:pt x="52113" y="595616"/>
                        <a:pt x="-8347" y="719719"/>
                        <a:pt x="45748" y="793969"/>
                      </a:cubicBezTo>
                      <a:cubicBezTo>
                        <a:pt x="69084" y="825790"/>
                        <a:pt x="106209" y="844883"/>
                        <a:pt x="141212" y="858672"/>
                      </a:cubicBezTo>
                      <a:cubicBezTo>
                        <a:pt x="203795" y="885190"/>
                        <a:pt x="257891" y="883069"/>
                        <a:pt x="313048" y="799273"/>
                      </a:cubicBezTo>
                      <a:cubicBezTo>
                        <a:pt x="377751" y="702748"/>
                        <a:pt x="429726" y="596677"/>
                        <a:pt x="471093" y="489545"/>
                      </a:cubicBezTo>
                      <a:cubicBezTo>
                        <a:pt x="477458" y="471513"/>
                        <a:pt x="499733" y="475756"/>
                        <a:pt x="493368" y="493788"/>
                      </a:cubicBezTo>
                      <a:cubicBezTo>
                        <a:pt x="447758" y="614709"/>
                        <a:pt x="387297" y="746237"/>
                        <a:pt x="305622" y="850187"/>
                      </a:cubicBezTo>
                      <a:cubicBezTo>
                        <a:pt x="244101" y="928679"/>
                        <a:pt x="174094" y="906404"/>
                        <a:pt x="116816" y="879887"/>
                      </a:cubicBezTo>
                      <a:cubicBezTo>
                        <a:pt x="52113" y="850187"/>
                        <a:pt x="-9408" y="803516"/>
                        <a:pt x="1199" y="705930"/>
                      </a:cubicBezTo>
                      <a:cubicBezTo>
                        <a:pt x="13927" y="596677"/>
                        <a:pt x="82873" y="470453"/>
                        <a:pt x="134848" y="367564"/>
                      </a:cubicBezTo>
                      <a:cubicBezTo>
                        <a:pt x="167730" y="303921"/>
                        <a:pt x="201673" y="243461"/>
                        <a:pt x="238798" y="183000"/>
                      </a:cubicBezTo>
                      <a:close/>
                    </a:path>
                  </a:pathLst>
                </a:custGeom>
                <a:solidFill>
                  <a:srgbClr val="72A3D8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xmlns="" id="{A2616F23-8EDC-32FC-4FD0-64BE11FA352F}"/>
                    </a:ext>
                  </a:extLst>
                </p:cNvPr>
                <p:cNvSpPr/>
                <p:nvPr/>
              </p:nvSpPr>
              <p:spPr>
                <a:xfrm>
                  <a:off x="3115948" y="1394792"/>
                  <a:ext cx="599275" cy="926441"/>
                </a:xfrm>
                <a:custGeom>
                  <a:avLst/>
                  <a:gdLst>
                    <a:gd name="connsiteX0" fmla="*/ 216730 w 599275"/>
                    <a:gd name="connsiteY0" fmla="*/ 926442 h 926441"/>
                    <a:gd name="connsiteX1" fmla="*/ 123387 w 599275"/>
                    <a:gd name="connsiteY1" fmla="*/ 900985 h 926441"/>
                    <a:gd name="connsiteX2" fmla="*/ 1406 w 599275"/>
                    <a:gd name="connsiteY2" fmla="*/ 715361 h 926441"/>
                    <a:gd name="connsiteX3" fmla="*/ 122326 w 599275"/>
                    <a:gd name="connsiteY3" fmla="*/ 401390 h 926441"/>
                    <a:gd name="connsiteX4" fmla="*/ 137176 w 599275"/>
                    <a:gd name="connsiteY4" fmla="*/ 372751 h 926441"/>
                    <a:gd name="connsiteX5" fmla="*/ 241126 w 599275"/>
                    <a:gd name="connsiteY5" fmla="*/ 188188 h 926441"/>
                    <a:gd name="connsiteX6" fmla="*/ 241126 w 599275"/>
                    <a:gd name="connsiteY6" fmla="*/ 188188 h 926441"/>
                    <a:gd name="connsiteX7" fmla="*/ 260219 w 599275"/>
                    <a:gd name="connsiteY7" fmla="*/ 157427 h 926441"/>
                    <a:gd name="connsiteX8" fmla="*/ 353561 w 599275"/>
                    <a:gd name="connsiteY8" fmla="*/ 28020 h 926441"/>
                    <a:gd name="connsiteX9" fmla="*/ 558278 w 599275"/>
                    <a:gd name="connsiteY9" fmla="*/ 54538 h 926441"/>
                    <a:gd name="connsiteX10" fmla="*/ 557218 w 599275"/>
                    <a:gd name="connsiteY10" fmla="*/ 270923 h 926441"/>
                    <a:gd name="connsiteX11" fmla="*/ 547671 w 599275"/>
                    <a:gd name="connsiteY11" fmla="*/ 293198 h 926441"/>
                    <a:gd name="connsiteX12" fmla="*/ 347197 w 599275"/>
                    <a:gd name="connsiteY12" fmla="*/ 697328 h 926441"/>
                    <a:gd name="connsiteX13" fmla="*/ 268704 w 599275"/>
                    <a:gd name="connsiteY13" fmla="*/ 766275 h 926441"/>
                    <a:gd name="connsiteX14" fmla="*/ 146723 w 599275"/>
                    <a:gd name="connsiteY14" fmla="*/ 713239 h 926441"/>
                    <a:gd name="connsiteX15" fmla="*/ 247490 w 599275"/>
                    <a:gd name="connsiteY15" fmla="*/ 378055 h 926441"/>
                    <a:gd name="connsiteX16" fmla="*/ 248551 w 599275"/>
                    <a:gd name="connsiteY16" fmla="*/ 376994 h 926441"/>
                    <a:gd name="connsiteX17" fmla="*/ 280372 w 599275"/>
                    <a:gd name="connsiteY17" fmla="*/ 366387 h 926441"/>
                    <a:gd name="connsiteX18" fmla="*/ 285676 w 599275"/>
                    <a:gd name="connsiteY18" fmla="*/ 399269 h 926441"/>
                    <a:gd name="connsiteX19" fmla="*/ 200819 w 599275"/>
                    <a:gd name="connsiteY19" fmla="*/ 568983 h 926441"/>
                    <a:gd name="connsiteX20" fmla="*/ 199758 w 599275"/>
                    <a:gd name="connsiteY20" fmla="*/ 572165 h 926441"/>
                    <a:gd name="connsiteX21" fmla="*/ 197637 w 599275"/>
                    <a:gd name="connsiteY21" fmla="*/ 689904 h 926441"/>
                    <a:gd name="connsiteX22" fmla="*/ 255976 w 599275"/>
                    <a:gd name="connsiteY22" fmla="*/ 714300 h 926441"/>
                    <a:gd name="connsiteX23" fmla="*/ 352501 w 599275"/>
                    <a:gd name="connsiteY23" fmla="*/ 597622 h 926441"/>
                    <a:gd name="connsiteX24" fmla="*/ 365229 w 599275"/>
                    <a:gd name="connsiteY24" fmla="*/ 574286 h 926441"/>
                    <a:gd name="connsiteX25" fmla="*/ 445843 w 599275"/>
                    <a:gd name="connsiteY25" fmla="*/ 410937 h 926441"/>
                    <a:gd name="connsiteX26" fmla="*/ 515850 w 599275"/>
                    <a:gd name="connsiteY26" fmla="*/ 253952 h 926441"/>
                    <a:gd name="connsiteX27" fmla="*/ 526457 w 599275"/>
                    <a:gd name="connsiteY27" fmla="*/ 231677 h 926441"/>
                    <a:gd name="connsiteX28" fmla="*/ 546610 w 599275"/>
                    <a:gd name="connsiteY28" fmla="*/ 182884 h 926441"/>
                    <a:gd name="connsiteX29" fmla="*/ 513728 w 599275"/>
                    <a:gd name="connsiteY29" fmla="*/ 85299 h 926441"/>
                    <a:gd name="connsiteX30" fmla="*/ 389626 w 599275"/>
                    <a:gd name="connsiteY30" fmla="*/ 63024 h 926441"/>
                    <a:gd name="connsiteX31" fmla="*/ 294162 w 599275"/>
                    <a:gd name="connsiteY31" fmla="*/ 185006 h 926441"/>
                    <a:gd name="connsiteX32" fmla="*/ 278251 w 599275"/>
                    <a:gd name="connsiteY32" fmla="*/ 210463 h 926441"/>
                    <a:gd name="connsiteX33" fmla="*/ 117023 w 599275"/>
                    <a:gd name="connsiteY33" fmla="*/ 515947 h 926441"/>
                    <a:gd name="connsiteX34" fmla="*/ 109598 w 599275"/>
                    <a:gd name="connsiteY34" fmla="*/ 532918 h 926441"/>
                    <a:gd name="connsiteX35" fmla="*/ 67169 w 599275"/>
                    <a:gd name="connsiteY35" fmla="*/ 797035 h 926441"/>
                    <a:gd name="connsiteX36" fmla="*/ 157330 w 599275"/>
                    <a:gd name="connsiteY36" fmla="*/ 858556 h 926441"/>
                    <a:gd name="connsiteX37" fmla="*/ 316436 w 599275"/>
                    <a:gd name="connsiteY37" fmla="*/ 803399 h 926441"/>
                    <a:gd name="connsiteX38" fmla="*/ 473422 w 599275"/>
                    <a:gd name="connsiteY38" fmla="*/ 495794 h 926441"/>
                    <a:gd name="connsiteX39" fmla="*/ 494636 w 599275"/>
                    <a:gd name="connsiteY39" fmla="*/ 477761 h 926441"/>
                    <a:gd name="connsiteX40" fmla="*/ 513728 w 599275"/>
                    <a:gd name="connsiteY40" fmla="*/ 485186 h 926441"/>
                    <a:gd name="connsiteX41" fmla="*/ 515850 w 599275"/>
                    <a:gd name="connsiteY41" fmla="*/ 508522 h 926441"/>
                    <a:gd name="connsiteX42" fmla="*/ 325983 w 599275"/>
                    <a:gd name="connsiteY42" fmla="*/ 867042 h 926441"/>
                    <a:gd name="connsiteX43" fmla="*/ 216730 w 599275"/>
                    <a:gd name="connsiteY43" fmla="*/ 926442 h 926441"/>
                    <a:gd name="connsiteX44" fmla="*/ 129752 w 599275"/>
                    <a:gd name="connsiteY44" fmla="*/ 435333 h 926441"/>
                    <a:gd name="connsiteX45" fmla="*/ 23681 w 599275"/>
                    <a:gd name="connsiteY45" fmla="*/ 718543 h 926441"/>
                    <a:gd name="connsiteX46" fmla="*/ 132934 w 599275"/>
                    <a:gd name="connsiteY46" fmla="*/ 880831 h 926441"/>
                    <a:gd name="connsiteX47" fmla="*/ 307951 w 599275"/>
                    <a:gd name="connsiteY47" fmla="*/ 854314 h 926441"/>
                    <a:gd name="connsiteX48" fmla="*/ 452207 w 599275"/>
                    <a:gd name="connsiteY48" fmla="*/ 603986 h 926441"/>
                    <a:gd name="connsiteX49" fmla="*/ 334468 w 599275"/>
                    <a:gd name="connsiteY49" fmla="*/ 817189 h 926441"/>
                    <a:gd name="connsiteX50" fmla="*/ 148844 w 599275"/>
                    <a:gd name="connsiteY50" fmla="*/ 880831 h 926441"/>
                    <a:gd name="connsiteX51" fmla="*/ 49138 w 599275"/>
                    <a:gd name="connsiteY51" fmla="*/ 811885 h 926441"/>
                    <a:gd name="connsiteX52" fmla="*/ 89444 w 599275"/>
                    <a:gd name="connsiteY52" fmla="*/ 525493 h 926441"/>
                    <a:gd name="connsiteX53" fmla="*/ 96869 w 599275"/>
                    <a:gd name="connsiteY53" fmla="*/ 508522 h 926441"/>
                    <a:gd name="connsiteX54" fmla="*/ 129752 w 599275"/>
                    <a:gd name="connsiteY54" fmla="*/ 435333 h 926441"/>
                    <a:gd name="connsiteX55" fmla="*/ 237944 w 599275"/>
                    <a:gd name="connsiteY55" fmla="*/ 437455 h 926441"/>
                    <a:gd name="connsiteX56" fmla="*/ 163694 w 599275"/>
                    <a:gd name="connsiteY56" fmla="*/ 699450 h 926441"/>
                    <a:gd name="connsiteX57" fmla="*/ 265522 w 599275"/>
                    <a:gd name="connsiteY57" fmla="*/ 744000 h 926441"/>
                    <a:gd name="connsiteX58" fmla="*/ 324922 w 599275"/>
                    <a:gd name="connsiteY58" fmla="*/ 689904 h 926441"/>
                    <a:gd name="connsiteX59" fmla="*/ 261280 w 599275"/>
                    <a:gd name="connsiteY59" fmla="*/ 737635 h 926441"/>
                    <a:gd name="connsiteX60" fmla="*/ 179605 w 599275"/>
                    <a:gd name="connsiteY60" fmla="*/ 705814 h 926441"/>
                    <a:gd name="connsiteX61" fmla="*/ 177484 w 599275"/>
                    <a:gd name="connsiteY61" fmla="*/ 565800 h 926441"/>
                    <a:gd name="connsiteX62" fmla="*/ 178544 w 599275"/>
                    <a:gd name="connsiteY62" fmla="*/ 562618 h 926441"/>
                    <a:gd name="connsiteX63" fmla="*/ 237944 w 599275"/>
                    <a:gd name="connsiteY63" fmla="*/ 437455 h 926441"/>
                    <a:gd name="connsiteX64" fmla="*/ 428872 w 599275"/>
                    <a:gd name="connsiteY64" fmla="*/ 32263 h 926441"/>
                    <a:gd name="connsiteX65" fmla="*/ 526457 w 599275"/>
                    <a:gd name="connsiteY65" fmla="*/ 68327 h 926441"/>
                    <a:gd name="connsiteX66" fmla="*/ 574189 w 599275"/>
                    <a:gd name="connsiteY66" fmla="*/ 159548 h 926441"/>
                    <a:gd name="connsiteX67" fmla="*/ 542368 w 599275"/>
                    <a:gd name="connsiteY67" fmla="*/ 72570 h 926441"/>
                    <a:gd name="connsiteX68" fmla="*/ 367351 w 599275"/>
                    <a:gd name="connsiteY68" fmla="*/ 46052 h 926441"/>
                    <a:gd name="connsiteX69" fmla="*/ 315376 w 599275"/>
                    <a:gd name="connsiteY69" fmla="*/ 109695 h 926441"/>
                    <a:gd name="connsiteX70" fmla="*/ 377958 w 599275"/>
                    <a:gd name="connsiteY70" fmla="*/ 44992 h 926441"/>
                    <a:gd name="connsiteX71" fmla="*/ 428872 w 599275"/>
                    <a:gd name="connsiteY71" fmla="*/ 32263 h 926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99275" h="926441">
                      <a:moveTo>
                        <a:pt x="216730" y="926442"/>
                      </a:moveTo>
                      <a:cubicBezTo>
                        <a:pt x="179605" y="926442"/>
                        <a:pt x="145662" y="910531"/>
                        <a:pt x="123387" y="900985"/>
                      </a:cubicBezTo>
                      <a:cubicBezTo>
                        <a:pt x="65048" y="874467"/>
                        <a:pt x="-11323" y="826735"/>
                        <a:pt x="1406" y="715361"/>
                      </a:cubicBezTo>
                      <a:cubicBezTo>
                        <a:pt x="13073" y="613532"/>
                        <a:pt x="71413" y="501097"/>
                        <a:pt x="122326" y="401390"/>
                      </a:cubicBezTo>
                      <a:lnTo>
                        <a:pt x="137176" y="372751"/>
                      </a:lnTo>
                      <a:cubicBezTo>
                        <a:pt x="170058" y="309109"/>
                        <a:pt x="205062" y="246527"/>
                        <a:pt x="241126" y="188188"/>
                      </a:cubicBezTo>
                      <a:lnTo>
                        <a:pt x="241126" y="188188"/>
                      </a:lnTo>
                      <a:cubicBezTo>
                        <a:pt x="247490" y="178641"/>
                        <a:pt x="253854" y="168034"/>
                        <a:pt x="260219" y="157427"/>
                      </a:cubicBezTo>
                      <a:cubicBezTo>
                        <a:pt x="287797" y="111817"/>
                        <a:pt x="318558" y="60902"/>
                        <a:pt x="353561" y="28020"/>
                      </a:cubicBezTo>
                      <a:cubicBezTo>
                        <a:pt x="419325" y="-31379"/>
                        <a:pt x="513728" y="16353"/>
                        <a:pt x="558278" y="54538"/>
                      </a:cubicBezTo>
                      <a:cubicBezTo>
                        <a:pt x="628285" y="112877"/>
                        <a:pt x="595403" y="186066"/>
                        <a:pt x="557218" y="270923"/>
                      </a:cubicBezTo>
                      <a:cubicBezTo>
                        <a:pt x="554036" y="278348"/>
                        <a:pt x="550853" y="285773"/>
                        <a:pt x="547671" y="293198"/>
                      </a:cubicBezTo>
                      <a:cubicBezTo>
                        <a:pt x="486150" y="433212"/>
                        <a:pt x="424629" y="568983"/>
                        <a:pt x="347197" y="697328"/>
                      </a:cubicBezTo>
                      <a:cubicBezTo>
                        <a:pt x="329165" y="727028"/>
                        <a:pt x="309012" y="762032"/>
                        <a:pt x="268704" y="766275"/>
                      </a:cubicBezTo>
                      <a:cubicBezTo>
                        <a:pt x="225215" y="771578"/>
                        <a:pt x="168998" y="741878"/>
                        <a:pt x="146723" y="713239"/>
                      </a:cubicBezTo>
                      <a:cubicBezTo>
                        <a:pt x="88384" y="640050"/>
                        <a:pt x="196576" y="462912"/>
                        <a:pt x="247490" y="378055"/>
                      </a:cubicBezTo>
                      <a:lnTo>
                        <a:pt x="248551" y="376994"/>
                      </a:lnTo>
                      <a:cubicBezTo>
                        <a:pt x="257037" y="363205"/>
                        <a:pt x="271887" y="361083"/>
                        <a:pt x="280372" y="366387"/>
                      </a:cubicBezTo>
                      <a:cubicBezTo>
                        <a:pt x="289919" y="371690"/>
                        <a:pt x="294162" y="385480"/>
                        <a:pt x="285676" y="399269"/>
                      </a:cubicBezTo>
                      <a:cubicBezTo>
                        <a:pt x="249612" y="458669"/>
                        <a:pt x="222033" y="513826"/>
                        <a:pt x="200819" y="568983"/>
                      </a:cubicBezTo>
                      <a:lnTo>
                        <a:pt x="199758" y="572165"/>
                      </a:lnTo>
                      <a:cubicBezTo>
                        <a:pt x="181726" y="619897"/>
                        <a:pt x="167937" y="653839"/>
                        <a:pt x="197637" y="689904"/>
                      </a:cubicBezTo>
                      <a:cubicBezTo>
                        <a:pt x="208244" y="702632"/>
                        <a:pt x="241126" y="718543"/>
                        <a:pt x="255976" y="714300"/>
                      </a:cubicBezTo>
                      <a:cubicBezTo>
                        <a:pt x="300526" y="701571"/>
                        <a:pt x="328104" y="646414"/>
                        <a:pt x="352501" y="597622"/>
                      </a:cubicBezTo>
                      <a:cubicBezTo>
                        <a:pt x="356743" y="589136"/>
                        <a:pt x="360986" y="581711"/>
                        <a:pt x="365229" y="574286"/>
                      </a:cubicBezTo>
                      <a:cubicBezTo>
                        <a:pt x="390686" y="525493"/>
                        <a:pt x="417204" y="472458"/>
                        <a:pt x="445843" y="410937"/>
                      </a:cubicBezTo>
                      <a:cubicBezTo>
                        <a:pt x="471300" y="356841"/>
                        <a:pt x="495697" y="301684"/>
                        <a:pt x="515850" y="253952"/>
                      </a:cubicBezTo>
                      <a:cubicBezTo>
                        <a:pt x="519032" y="246527"/>
                        <a:pt x="522214" y="240162"/>
                        <a:pt x="526457" y="231677"/>
                      </a:cubicBezTo>
                      <a:cubicBezTo>
                        <a:pt x="533882" y="214705"/>
                        <a:pt x="542368" y="197734"/>
                        <a:pt x="546610" y="182884"/>
                      </a:cubicBezTo>
                      <a:cubicBezTo>
                        <a:pt x="563582" y="123484"/>
                        <a:pt x="545550" y="107574"/>
                        <a:pt x="513728" y="85299"/>
                      </a:cubicBezTo>
                      <a:cubicBezTo>
                        <a:pt x="480846" y="61963"/>
                        <a:pt x="432054" y="38628"/>
                        <a:pt x="389626" y="63024"/>
                      </a:cubicBezTo>
                      <a:cubicBezTo>
                        <a:pt x="355683" y="82117"/>
                        <a:pt x="319619" y="141516"/>
                        <a:pt x="294162" y="185006"/>
                      </a:cubicBezTo>
                      <a:cubicBezTo>
                        <a:pt x="288858" y="194552"/>
                        <a:pt x="283555" y="203038"/>
                        <a:pt x="278251" y="210463"/>
                      </a:cubicBezTo>
                      <a:cubicBezTo>
                        <a:pt x="218851" y="304866"/>
                        <a:pt x="164755" y="407755"/>
                        <a:pt x="117023" y="515947"/>
                      </a:cubicBezTo>
                      <a:lnTo>
                        <a:pt x="109598" y="532918"/>
                      </a:lnTo>
                      <a:cubicBezTo>
                        <a:pt x="69291" y="622018"/>
                        <a:pt x="19437" y="732332"/>
                        <a:pt x="67169" y="797035"/>
                      </a:cubicBezTo>
                      <a:cubicBezTo>
                        <a:pt x="89444" y="827796"/>
                        <a:pt x="127630" y="845828"/>
                        <a:pt x="157330" y="858556"/>
                      </a:cubicBezTo>
                      <a:cubicBezTo>
                        <a:pt x="216730" y="882953"/>
                        <a:pt x="263401" y="881892"/>
                        <a:pt x="316436" y="803399"/>
                      </a:cubicBezTo>
                      <a:cubicBezTo>
                        <a:pt x="375836" y="714300"/>
                        <a:pt x="428872" y="610350"/>
                        <a:pt x="473422" y="495794"/>
                      </a:cubicBezTo>
                      <a:cubicBezTo>
                        <a:pt x="477664" y="486247"/>
                        <a:pt x="485089" y="478822"/>
                        <a:pt x="494636" y="477761"/>
                      </a:cubicBezTo>
                      <a:cubicBezTo>
                        <a:pt x="502061" y="476701"/>
                        <a:pt x="509486" y="478822"/>
                        <a:pt x="513728" y="485186"/>
                      </a:cubicBezTo>
                      <a:cubicBezTo>
                        <a:pt x="519032" y="491551"/>
                        <a:pt x="519032" y="500036"/>
                        <a:pt x="515850" y="508522"/>
                      </a:cubicBezTo>
                      <a:cubicBezTo>
                        <a:pt x="456450" y="662325"/>
                        <a:pt x="394929" y="780064"/>
                        <a:pt x="325983" y="867042"/>
                      </a:cubicBezTo>
                      <a:cubicBezTo>
                        <a:pt x="290979" y="912653"/>
                        <a:pt x="251733" y="926442"/>
                        <a:pt x="216730" y="926442"/>
                      </a:cubicBezTo>
                      <a:close/>
                      <a:moveTo>
                        <a:pt x="129752" y="435333"/>
                      </a:moveTo>
                      <a:cubicBezTo>
                        <a:pt x="83080" y="527615"/>
                        <a:pt x="34288" y="628382"/>
                        <a:pt x="23681" y="718543"/>
                      </a:cubicBezTo>
                      <a:cubicBezTo>
                        <a:pt x="13073" y="814007"/>
                        <a:pt x="75655" y="855374"/>
                        <a:pt x="132934" y="880831"/>
                      </a:cubicBezTo>
                      <a:cubicBezTo>
                        <a:pt x="188091" y="906288"/>
                        <a:pt x="251733" y="926442"/>
                        <a:pt x="307951" y="854314"/>
                      </a:cubicBezTo>
                      <a:cubicBezTo>
                        <a:pt x="358865" y="789610"/>
                        <a:pt x="406597" y="706875"/>
                        <a:pt x="452207" y="603986"/>
                      </a:cubicBezTo>
                      <a:cubicBezTo>
                        <a:pt x="417204" y="681418"/>
                        <a:pt x="377958" y="752485"/>
                        <a:pt x="334468" y="817189"/>
                      </a:cubicBezTo>
                      <a:cubicBezTo>
                        <a:pt x="269765" y="913713"/>
                        <a:pt x="204001" y="903106"/>
                        <a:pt x="148844" y="880831"/>
                      </a:cubicBezTo>
                      <a:cubicBezTo>
                        <a:pt x="115962" y="867042"/>
                        <a:pt x="74595" y="846889"/>
                        <a:pt x="49138" y="811885"/>
                      </a:cubicBezTo>
                      <a:cubicBezTo>
                        <a:pt x="-6020" y="736575"/>
                        <a:pt x="47016" y="619897"/>
                        <a:pt x="89444" y="525493"/>
                      </a:cubicBezTo>
                      <a:lnTo>
                        <a:pt x="96869" y="508522"/>
                      </a:lnTo>
                      <a:cubicBezTo>
                        <a:pt x="107477" y="483065"/>
                        <a:pt x="118084" y="459729"/>
                        <a:pt x="129752" y="435333"/>
                      </a:cubicBezTo>
                      <a:close/>
                      <a:moveTo>
                        <a:pt x="237944" y="437455"/>
                      </a:moveTo>
                      <a:cubicBezTo>
                        <a:pt x="190212" y="520190"/>
                        <a:pt x="123387" y="649597"/>
                        <a:pt x="163694" y="699450"/>
                      </a:cubicBezTo>
                      <a:cubicBezTo>
                        <a:pt x="182787" y="722786"/>
                        <a:pt x="231579" y="748243"/>
                        <a:pt x="265522" y="744000"/>
                      </a:cubicBezTo>
                      <a:cubicBezTo>
                        <a:pt x="292040" y="740818"/>
                        <a:pt x="306890" y="720664"/>
                        <a:pt x="324922" y="689904"/>
                      </a:cubicBezTo>
                      <a:cubicBezTo>
                        <a:pt x="307951" y="712178"/>
                        <a:pt x="286737" y="730211"/>
                        <a:pt x="261280" y="737635"/>
                      </a:cubicBezTo>
                      <a:cubicBezTo>
                        <a:pt x="235823" y="745060"/>
                        <a:pt x="194455" y="722786"/>
                        <a:pt x="179605" y="705814"/>
                      </a:cubicBezTo>
                      <a:cubicBezTo>
                        <a:pt x="141419" y="660204"/>
                        <a:pt x="159451" y="613532"/>
                        <a:pt x="177484" y="565800"/>
                      </a:cubicBezTo>
                      <a:lnTo>
                        <a:pt x="178544" y="562618"/>
                      </a:lnTo>
                      <a:cubicBezTo>
                        <a:pt x="194455" y="521251"/>
                        <a:pt x="214608" y="479883"/>
                        <a:pt x="237944" y="437455"/>
                      </a:cubicBezTo>
                      <a:close/>
                      <a:moveTo>
                        <a:pt x="428872" y="32263"/>
                      </a:moveTo>
                      <a:cubicBezTo>
                        <a:pt x="459632" y="32263"/>
                        <a:pt x="492514" y="44992"/>
                        <a:pt x="526457" y="68327"/>
                      </a:cubicBezTo>
                      <a:cubicBezTo>
                        <a:pt x="557218" y="89542"/>
                        <a:pt x="580553" y="110756"/>
                        <a:pt x="574189" y="159548"/>
                      </a:cubicBezTo>
                      <a:cubicBezTo>
                        <a:pt x="580553" y="125606"/>
                        <a:pt x="573128" y="98027"/>
                        <a:pt x="542368" y="72570"/>
                      </a:cubicBezTo>
                      <a:cubicBezTo>
                        <a:pt x="503121" y="39688"/>
                        <a:pt x="421447" y="-3801"/>
                        <a:pt x="367351" y="46052"/>
                      </a:cubicBezTo>
                      <a:cubicBezTo>
                        <a:pt x="349318" y="63024"/>
                        <a:pt x="331286" y="85299"/>
                        <a:pt x="315376" y="109695"/>
                      </a:cubicBezTo>
                      <a:cubicBezTo>
                        <a:pt x="334468" y="82117"/>
                        <a:pt x="355683" y="57720"/>
                        <a:pt x="377958" y="44992"/>
                      </a:cubicBezTo>
                      <a:cubicBezTo>
                        <a:pt x="392808" y="36506"/>
                        <a:pt x="409779" y="32263"/>
                        <a:pt x="428872" y="32263"/>
                      </a:cubicBezTo>
                      <a:close/>
                    </a:path>
                  </a:pathLst>
                </a:custGeom>
                <a:solidFill>
                  <a:srgbClr val="72A3D8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403CAFFD-129C-08F1-154C-122BED8999A7}"/>
                </a:ext>
              </a:extLst>
            </p:cNvPr>
            <p:cNvSpPr txBox="1"/>
            <p:nvPr/>
          </p:nvSpPr>
          <p:spPr>
            <a:xfrm>
              <a:off x="4854140" y="2552336"/>
              <a:ext cx="34226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DCF91752-0348-12EB-1C9F-F9BDB4F80306}"/>
                </a:ext>
              </a:extLst>
            </p:cNvPr>
            <p:cNvSpPr txBox="1"/>
            <p:nvPr/>
          </p:nvSpPr>
          <p:spPr>
            <a:xfrm>
              <a:off x="4892969" y="1841711"/>
              <a:ext cx="1601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7A9FD312-8690-0BD5-7F2C-809BCA56DEB0}"/>
              </a:ext>
            </a:extLst>
          </p:cNvPr>
          <p:cNvGrpSpPr/>
          <p:nvPr/>
        </p:nvGrpSpPr>
        <p:grpSpPr>
          <a:xfrm>
            <a:off x="8168968" y="1258920"/>
            <a:ext cx="3707323" cy="3550875"/>
            <a:chOff x="8168968" y="1258920"/>
            <a:chExt cx="3707323" cy="3550875"/>
          </a:xfrm>
        </p:grpSpPr>
        <p:grpSp>
          <p:nvGrpSpPr>
            <p:cNvPr id="52" name="Đồ họa 10">
              <a:extLst>
                <a:ext uri="{FF2B5EF4-FFF2-40B4-BE49-F238E27FC236}">
                  <a16:creationId xmlns:a16="http://schemas.microsoft.com/office/drawing/2014/main" xmlns="" id="{486A5D00-1201-0EF4-0371-5813EFDAB28C}"/>
                </a:ext>
              </a:extLst>
            </p:cNvPr>
            <p:cNvGrpSpPr/>
            <p:nvPr/>
          </p:nvGrpSpPr>
          <p:grpSpPr>
            <a:xfrm>
              <a:off x="8168968" y="1258920"/>
              <a:ext cx="3707323" cy="3550875"/>
              <a:chOff x="278854" y="1394792"/>
              <a:chExt cx="3707323" cy="3054226"/>
            </a:xfrm>
          </p:grpSpPr>
          <p:grpSp>
            <p:nvGrpSpPr>
              <p:cNvPr id="53" name="Đồ họa 10">
                <a:extLst>
                  <a:ext uri="{FF2B5EF4-FFF2-40B4-BE49-F238E27FC236}">
                    <a16:creationId xmlns:a16="http://schemas.microsoft.com/office/drawing/2014/main" xmlns="" id="{A0DCA6D6-7991-2007-19C6-5ACB1A5C2C06}"/>
                  </a:ext>
                </a:extLst>
              </p:cNvPr>
              <p:cNvGrpSpPr/>
              <p:nvPr/>
            </p:nvGrpSpPr>
            <p:grpSpPr>
              <a:xfrm>
                <a:off x="278854" y="1659296"/>
                <a:ext cx="3707323" cy="2789721"/>
                <a:chOff x="278854" y="1659296"/>
                <a:chExt cx="3707323" cy="2789721"/>
              </a:xfrm>
            </p:grpSpPr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xmlns="" id="{F739E213-0732-4CCD-090D-2DBFCBBF6EFC}"/>
                    </a:ext>
                  </a:extLst>
                </p:cNvPr>
                <p:cNvSpPr/>
                <p:nvPr/>
              </p:nvSpPr>
              <p:spPr>
                <a:xfrm>
                  <a:off x="308587" y="1677278"/>
                  <a:ext cx="3658395" cy="2753471"/>
                </a:xfrm>
                <a:custGeom>
                  <a:avLst/>
                  <a:gdLst>
                    <a:gd name="connsiteX0" fmla="*/ 39253 w 3658395"/>
                    <a:gd name="connsiteY0" fmla="*/ 79657 h 2753471"/>
                    <a:gd name="connsiteX1" fmla="*/ 1142391 w 3658395"/>
                    <a:gd name="connsiteY1" fmla="*/ 53140 h 2753471"/>
                    <a:gd name="connsiteX2" fmla="*/ 2185069 w 3658395"/>
                    <a:gd name="connsiteY2" fmla="*/ 104 h 2753471"/>
                    <a:gd name="connsiteX3" fmla="*/ 3012423 w 3658395"/>
                    <a:gd name="connsiteY3" fmla="*/ 13893 h 2753471"/>
                    <a:gd name="connsiteX4" fmla="*/ 3436707 w 3658395"/>
                    <a:gd name="connsiteY4" fmla="*/ 45715 h 2753471"/>
                    <a:gd name="connsiteX5" fmla="*/ 3455800 w 3658395"/>
                    <a:gd name="connsiteY5" fmla="*/ 99811 h 2753471"/>
                    <a:gd name="connsiteX6" fmla="*/ 3576721 w 3658395"/>
                    <a:gd name="connsiteY6" fmla="*/ 129511 h 2753471"/>
                    <a:gd name="connsiteX7" fmla="*/ 3628695 w 3658395"/>
                    <a:gd name="connsiteY7" fmla="*/ 1857407 h 2753471"/>
                    <a:gd name="connsiteX8" fmla="*/ 3644606 w 3658395"/>
                    <a:gd name="connsiteY8" fmla="*/ 2532019 h 2753471"/>
                    <a:gd name="connsiteX9" fmla="*/ 3658395 w 3658395"/>
                    <a:gd name="connsiteY9" fmla="*/ 2672033 h 2753471"/>
                    <a:gd name="connsiteX10" fmla="*/ 2130973 w 3658395"/>
                    <a:gd name="connsiteY10" fmla="*/ 2697490 h 2753471"/>
                    <a:gd name="connsiteX11" fmla="*/ 847514 w 3658395"/>
                    <a:gd name="connsiteY11" fmla="*/ 2730372 h 2753471"/>
                    <a:gd name="connsiteX12" fmla="*/ 82742 w 3658395"/>
                    <a:gd name="connsiteY12" fmla="*/ 2752647 h 2753471"/>
                    <a:gd name="connsiteX13" fmla="*/ 129413 w 3658395"/>
                    <a:gd name="connsiteY13" fmla="*/ 2604147 h 2753471"/>
                    <a:gd name="connsiteX14" fmla="*/ 6 w 3658395"/>
                    <a:gd name="connsiteY14" fmla="*/ 2546869 h 2753471"/>
                    <a:gd name="connsiteX15" fmla="*/ 39253 w 3658395"/>
                    <a:gd name="connsiteY15" fmla="*/ 79657 h 2753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58395" h="2753471">
                      <a:moveTo>
                        <a:pt x="39253" y="79657"/>
                      </a:moveTo>
                      <a:cubicBezTo>
                        <a:pt x="62588" y="77536"/>
                        <a:pt x="971617" y="77536"/>
                        <a:pt x="1142391" y="53140"/>
                      </a:cubicBezTo>
                      <a:cubicBezTo>
                        <a:pt x="1313165" y="28743"/>
                        <a:pt x="2084302" y="-2017"/>
                        <a:pt x="2185069" y="104"/>
                      </a:cubicBezTo>
                      <a:cubicBezTo>
                        <a:pt x="2284776" y="2225"/>
                        <a:pt x="2950902" y="9650"/>
                        <a:pt x="3012423" y="13893"/>
                      </a:cubicBezTo>
                      <a:cubicBezTo>
                        <a:pt x="3073944" y="18136"/>
                        <a:pt x="3436707" y="45715"/>
                        <a:pt x="3436707" y="45715"/>
                      </a:cubicBezTo>
                      <a:lnTo>
                        <a:pt x="3455800" y="99811"/>
                      </a:lnTo>
                      <a:lnTo>
                        <a:pt x="3576721" y="129511"/>
                      </a:lnTo>
                      <a:cubicBezTo>
                        <a:pt x="3576721" y="129511"/>
                        <a:pt x="3624453" y="1709969"/>
                        <a:pt x="3628695" y="1857407"/>
                      </a:cubicBezTo>
                      <a:cubicBezTo>
                        <a:pt x="3632938" y="2004846"/>
                        <a:pt x="3644606" y="2532019"/>
                        <a:pt x="3644606" y="2532019"/>
                      </a:cubicBezTo>
                      <a:lnTo>
                        <a:pt x="3658395" y="2672033"/>
                      </a:lnTo>
                      <a:cubicBezTo>
                        <a:pt x="3658395" y="2672033"/>
                        <a:pt x="2318719" y="2672033"/>
                        <a:pt x="2130973" y="2697490"/>
                      </a:cubicBezTo>
                      <a:cubicBezTo>
                        <a:pt x="1942166" y="2722947"/>
                        <a:pt x="923885" y="2699611"/>
                        <a:pt x="847514" y="2730372"/>
                      </a:cubicBezTo>
                      <a:cubicBezTo>
                        <a:pt x="771143" y="2760072"/>
                        <a:pt x="82742" y="2752647"/>
                        <a:pt x="82742" y="2752647"/>
                      </a:cubicBezTo>
                      <a:lnTo>
                        <a:pt x="129413" y="2604147"/>
                      </a:lnTo>
                      <a:cubicBezTo>
                        <a:pt x="129413" y="2604147"/>
                        <a:pt x="-1054" y="2681579"/>
                        <a:pt x="6" y="2546869"/>
                      </a:cubicBezTo>
                      <a:cubicBezTo>
                        <a:pt x="2128" y="2413220"/>
                        <a:pt x="39253" y="79657"/>
                        <a:pt x="39253" y="79657"/>
                      </a:cubicBezTo>
                      <a:close/>
                    </a:path>
                  </a:pathLst>
                </a:custGeom>
                <a:solidFill>
                  <a:srgbClr val="FFFDF0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0" name="Hình tự do: Hình 69">
                  <a:extLst>
                    <a:ext uri="{FF2B5EF4-FFF2-40B4-BE49-F238E27FC236}">
                      <a16:creationId xmlns:a16="http://schemas.microsoft.com/office/drawing/2014/main" xmlns="" id="{A939EDE4-4A43-1EE6-0E4C-4A009FB7FE58}"/>
                    </a:ext>
                  </a:extLst>
                </p:cNvPr>
                <p:cNvSpPr/>
                <p:nvPr/>
              </p:nvSpPr>
              <p:spPr>
                <a:xfrm>
                  <a:off x="278854" y="1659296"/>
                  <a:ext cx="3548114" cy="2666702"/>
                </a:xfrm>
                <a:custGeom>
                  <a:avLst/>
                  <a:gdLst>
                    <a:gd name="connsiteX0" fmla="*/ 39286 w 3548114"/>
                    <a:gd name="connsiteY0" fmla="*/ 2642283 h 2666702"/>
                    <a:gd name="connsiteX1" fmla="*/ 74289 w 3548114"/>
                    <a:gd name="connsiteY1" fmla="*/ 97639 h 2666702"/>
                    <a:gd name="connsiteX2" fmla="*/ 56257 w 3548114"/>
                    <a:gd name="connsiteY2" fmla="*/ 115672 h 2666702"/>
                    <a:gd name="connsiteX3" fmla="*/ 1270770 w 3548114"/>
                    <a:gd name="connsiteY3" fmla="*/ 67940 h 2666702"/>
                    <a:gd name="connsiteX4" fmla="*/ 2413155 w 3548114"/>
                    <a:gd name="connsiteY4" fmla="*/ 41422 h 2666702"/>
                    <a:gd name="connsiteX5" fmla="*/ 2901082 w 3548114"/>
                    <a:gd name="connsiteY5" fmla="*/ 47786 h 2666702"/>
                    <a:gd name="connsiteX6" fmla="*/ 3145045 w 3548114"/>
                    <a:gd name="connsiteY6" fmla="*/ 57332 h 2666702"/>
                    <a:gd name="connsiteX7" fmla="*/ 3281877 w 3548114"/>
                    <a:gd name="connsiteY7" fmla="*/ 69000 h 2666702"/>
                    <a:gd name="connsiteX8" fmla="*/ 3349762 w 3548114"/>
                    <a:gd name="connsiteY8" fmla="*/ 74304 h 2666702"/>
                    <a:gd name="connsiteX9" fmla="*/ 3435680 w 3548114"/>
                    <a:gd name="connsiteY9" fmla="*/ 80668 h 2666702"/>
                    <a:gd name="connsiteX10" fmla="*/ 3463258 w 3548114"/>
                    <a:gd name="connsiteY10" fmla="*/ 199468 h 2666702"/>
                    <a:gd name="connsiteX11" fmla="*/ 3465380 w 3548114"/>
                    <a:gd name="connsiteY11" fmla="*/ 351149 h 2666702"/>
                    <a:gd name="connsiteX12" fmla="*/ 3470683 w 3548114"/>
                    <a:gd name="connsiteY12" fmla="*/ 640723 h 2666702"/>
                    <a:gd name="connsiteX13" fmla="*/ 3484472 w 3548114"/>
                    <a:gd name="connsiteY13" fmla="*/ 1232599 h 2666702"/>
                    <a:gd name="connsiteX14" fmla="*/ 3512051 w 3548114"/>
                    <a:gd name="connsiteY14" fmla="*/ 2559548 h 2666702"/>
                    <a:gd name="connsiteX15" fmla="*/ 3530083 w 3548114"/>
                    <a:gd name="connsiteY15" fmla="*/ 2541516 h 2666702"/>
                    <a:gd name="connsiteX16" fmla="*/ 795572 w 3548114"/>
                    <a:gd name="connsiteY16" fmla="*/ 2597733 h 2666702"/>
                    <a:gd name="connsiteX17" fmla="*/ 32922 w 3548114"/>
                    <a:gd name="connsiteY17" fmla="*/ 2630615 h 2666702"/>
                    <a:gd name="connsiteX18" fmla="*/ 32922 w 3548114"/>
                    <a:gd name="connsiteY18" fmla="*/ 2666679 h 2666702"/>
                    <a:gd name="connsiteX19" fmla="*/ 2767432 w 3548114"/>
                    <a:gd name="connsiteY19" fmla="*/ 2603037 h 2666702"/>
                    <a:gd name="connsiteX20" fmla="*/ 3530083 w 3548114"/>
                    <a:gd name="connsiteY20" fmla="*/ 2577580 h 2666702"/>
                    <a:gd name="connsiteX21" fmla="*/ 3548115 w 3548114"/>
                    <a:gd name="connsiteY21" fmla="*/ 2559548 h 2666702"/>
                    <a:gd name="connsiteX22" fmla="*/ 3523719 w 3548114"/>
                    <a:gd name="connsiteY22" fmla="*/ 1332306 h 2666702"/>
                    <a:gd name="connsiteX23" fmla="*/ 3508868 w 3548114"/>
                    <a:gd name="connsiteY23" fmla="*/ 719216 h 2666702"/>
                    <a:gd name="connsiteX24" fmla="*/ 3497201 w 3548114"/>
                    <a:gd name="connsiteY24" fmla="*/ 133704 h 2666702"/>
                    <a:gd name="connsiteX25" fmla="*/ 3428255 w 3548114"/>
                    <a:gd name="connsiteY25" fmla="*/ 45665 h 2666702"/>
                    <a:gd name="connsiteX26" fmla="*/ 3127013 w 3548114"/>
                    <a:gd name="connsiteY26" fmla="*/ 21268 h 2666702"/>
                    <a:gd name="connsiteX27" fmla="*/ 2638026 w 3548114"/>
                    <a:gd name="connsiteY27" fmla="*/ 15965 h 2666702"/>
                    <a:gd name="connsiteX28" fmla="*/ 2066303 w 3548114"/>
                    <a:gd name="connsiteY28" fmla="*/ 54 h 2666702"/>
                    <a:gd name="connsiteX29" fmla="*/ 1486095 w 3548114"/>
                    <a:gd name="connsiteY29" fmla="*/ 20208 h 2666702"/>
                    <a:gd name="connsiteX30" fmla="*/ 56257 w 3548114"/>
                    <a:gd name="connsiteY30" fmla="*/ 79607 h 2666702"/>
                    <a:gd name="connsiteX31" fmla="*/ 38225 w 3548114"/>
                    <a:gd name="connsiteY31" fmla="*/ 97639 h 2666702"/>
                    <a:gd name="connsiteX32" fmla="*/ 3222 w 3548114"/>
                    <a:gd name="connsiteY32" fmla="*/ 2642283 h 2666702"/>
                    <a:gd name="connsiteX33" fmla="*/ 39286 w 3548114"/>
                    <a:gd name="connsiteY33" fmla="*/ 2642283 h 2666702"/>
                    <a:gd name="connsiteX34" fmla="*/ 39286 w 3548114"/>
                    <a:gd name="connsiteY34" fmla="*/ 2642283 h 266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548114" h="2666702">
                      <a:moveTo>
                        <a:pt x="39286" y="2642283"/>
                      </a:moveTo>
                      <a:cubicBezTo>
                        <a:pt x="29740" y="1793715"/>
                        <a:pt x="41407" y="945147"/>
                        <a:pt x="74289" y="97639"/>
                      </a:cubicBezTo>
                      <a:cubicBezTo>
                        <a:pt x="67925" y="104004"/>
                        <a:pt x="62622" y="109307"/>
                        <a:pt x="56257" y="115672"/>
                      </a:cubicBezTo>
                      <a:cubicBezTo>
                        <a:pt x="461449" y="101882"/>
                        <a:pt x="866640" y="92336"/>
                        <a:pt x="1270770" y="67940"/>
                      </a:cubicBezTo>
                      <a:cubicBezTo>
                        <a:pt x="1651565" y="45665"/>
                        <a:pt x="2031299" y="26572"/>
                        <a:pt x="2413155" y="41422"/>
                      </a:cubicBezTo>
                      <a:cubicBezTo>
                        <a:pt x="2576504" y="47786"/>
                        <a:pt x="2737732" y="48847"/>
                        <a:pt x="2901082" y="47786"/>
                      </a:cubicBezTo>
                      <a:cubicBezTo>
                        <a:pt x="2982757" y="46725"/>
                        <a:pt x="3063370" y="50968"/>
                        <a:pt x="3145045" y="57332"/>
                      </a:cubicBezTo>
                      <a:cubicBezTo>
                        <a:pt x="3190655" y="60515"/>
                        <a:pt x="3236266" y="64757"/>
                        <a:pt x="3281877" y="69000"/>
                      </a:cubicBezTo>
                      <a:cubicBezTo>
                        <a:pt x="3304152" y="71122"/>
                        <a:pt x="3327487" y="73243"/>
                        <a:pt x="3349762" y="74304"/>
                      </a:cubicBezTo>
                      <a:cubicBezTo>
                        <a:pt x="3369916" y="75365"/>
                        <a:pt x="3417648" y="71122"/>
                        <a:pt x="3435680" y="80668"/>
                      </a:cubicBezTo>
                      <a:cubicBezTo>
                        <a:pt x="3467501" y="97639"/>
                        <a:pt x="3462197" y="172950"/>
                        <a:pt x="3463258" y="199468"/>
                      </a:cubicBezTo>
                      <a:cubicBezTo>
                        <a:pt x="3463258" y="250382"/>
                        <a:pt x="3464319" y="300235"/>
                        <a:pt x="3465380" y="351149"/>
                      </a:cubicBezTo>
                      <a:cubicBezTo>
                        <a:pt x="3466440" y="447674"/>
                        <a:pt x="3468562" y="544198"/>
                        <a:pt x="3470683" y="640723"/>
                      </a:cubicBezTo>
                      <a:cubicBezTo>
                        <a:pt x="3474926" y="838015"/>
                        <a:pt x="3479169" y="1035307"/>
                        <a:pt x="3484472" y="1232599"/>
                      </a:cubicBezTo>
                      <a:cubicBezTo>
                        <a:pt x="3496140" y="1674915"/>
                        <a:pt x="3508868" y="2117232"/>
                        <a:pt x="3512051" y="2559548"/>
                      </a:cubicBezTo>
                      <a:cubicBezTo>
                        <a:pt x="3518415" y="2553183"/>
                        <a:pt x="3523719" y="2547880"/>
                        <a:pt x="3530083" y="2541516"/>
                      </a:cubicBezTo>
                      <a:cubicBezTo>
                        <a:pt x="2618933" y="2585005"/>
                        <a:pt x="1706722" y="2572276"/>
                        <a:pt x="795572" y="2597733"/>
                      </a:cubicBezTo>
                      <a:cubicBezTo>
                        <a:pt x="541002" y="2605158"/>
                        <a:pt x="287492" y="2615765"/>
                        <a:pt x="32922" y="2630615"/>
                      </a:cubicBezTo>
                      <a:cubicBezTo>
                        <a:pt x="9586" y="2631676"/>
                        <a:pt x="9586" y="2667740"/>
                        <a:pt x="32922" y="2666679"/>
                      </a:cubicBezTo>
                      <a:cubicBezTo>
                        <a:pt x="943011" y="2611523"/>
                        <a:pt x="1856282" y="2622130"/>
                        <a:pt x="2767432" y="2603037"/>
                      </a:cubicBezTo>
                      <a:cubicBezTo>
                        <a:pt x="3022003" y="2597733"/>
                        <a:pt x="3276573" y="2589248"/>
                        <a:pt x="3530083" y="2577580"/>
                      </a:cubicBezTo>
                      <a:cubicBezTo>
                        <a:pt x="3539629" y="2577580"/>
                        <a:pt x="3548115" y="2570155"/>
                        <a:pt x="3548115" y="2559548"/>
                      </a:cubicBezTo>
                      <a:cubicBezTo>
                        <a:pt x="3544933" y="2150114"/>
                        <a:pt x="3534326" y="1740679"/>
                        <a:pt x="3523719" y="1332306"/>
                      </a:cubicBezTo>
                      <a:cubicBezTo>
                        <a:pt x="3518415" y="1127589"/>
                        <a:pt x="3513112" y="923933"/>
                        <a:pt x="3508868" y="719216"/>
                      </a:cubicBezTo>
                      <a:cubicBezTo>
                        <a:pt x="3504626" y="524045"/>
                        <a:pt x="3507808" y="327814"/>
                        <a:pt x="3497201" y="133704"/>
                      </a:cubicBezTo>
                      <a:cubicBezTo>
                        <a:pt x="3494019" y="74304"/>
                        <a:pt x="3494019" y="49908"/>
                        <a:pt x="3428255" y="45665"/>
                      </a:cubicBezTo>
                      <a:cubicBezTo>
                        <a:pt x="3327487" y="39300"/>
                        <a:pt x="3227780" y="29754"/>
                        <a:pt x="3127013" y="21268"/>
                      </a:cubicBezTo>
                      <a:cubicBezTo>
                        <a:pt x="2963664" y="8540"/>
                        <a:pt x="2801375" y="17026"/>
                        <a:pt x="2638026" y="15965"/>
                      </a:cubicBezTo>
                      <a:cubicBezTo>
                        <a:pt x="2447098" y="13843"/>
                        <a:pt x="2257231" y="-1007"/>
                        <a:pt x="2066303" y="54"/>
                      </a:cubicBezTo>
                      <a:cubicBezTo>
                        <a:pt x="1873254" y="54"/>
                        <a:pt x="1679144" y="8540"/>
                        <a:pt x="1486095" y="20208"/>
                      </a:cubicBezTo>
                      <a:cubicBezTo>
                        <a:pt x="1007714" y="46725"/>
                        <a:pt x="532516" y="63697"/>
                        <a:pt x="56257" y="79607"/>
                      </a:cubicBezTo>
                      <a:cubicBezTo>
                        <a:pt x="46711" y="79607"/>
                        <a:pt x="38225" y="88093"/>
                        <a:pt x="38225" y="97639"/>
                      </a:cubicBezTo>
                      <a:cubicBezTo>
                        <a:pt x="5343" y="945147"/>
                        <a:pt x="-6324" y="1793715"/>
                        <a:pt x="3222" y="2642283"/>
                      </a:cubicBezTo>
                      <a:cubicBezTo>
                        <a:pt x="4283" y="2665619"/>
                        <a:pt x="40347" y="2665619"/>
                        <a:pt x="39286" y="2642283"/>
                      </a:cubicBezTo>
                      <a:lnTo>
                        <a:pt x="39286" y="2642283"/>
                      </a:ln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xmlns="" id="{630AB0E3-CA82-D9EF-7999-DD8E7B15025F}"/>
                    </a:ext>
                  </a:extLst>
                </p:cNvPr>
                <p:cNvSpPr/>
                <p:nvPr/>
              </p:nvSpPr>
              <p:spPr>
                <a:xfrm>
                  <a:off x="373996" y="1775818"/>
                  <a:ext cx="3612180" cy="2673199"/>
                </a:xfrm>
                <a:custGeom>
                  <a:avLst/>
                  <a:gdLst>
                    <a:gd name="connsiteX0" fmla="*/ 20515 w 3612180"/>
                    <a:gd name="connsiteY0" fmla="*/ 2535307 h 2673199"/>
                    <a:gd name="connsiteX1" fmla="*/ 361 w 3612180"/>
                    <a:gd name="connsiteY1" fmla="*/ 2650925 h 2673199"/>
                    <a:gd name="connsiteX2" fmla="*/ 17333 w 3612180"/>
                    <a:gd name="connsiteY2" fmla="*/ 2673200 h 2673199"/>
                    <a:gd name="connsiteX3" fmla="*/ 1472627 w 3612180"/>
                    <a:gd name="connsiteY3" fmla="*/ 2621225 h 2673199"/>
                    <a:gd name="connsiteX4" fmla="*/ 2203456 w 3612180"/>
                    <a:gd name="connsiteY4" fmla="*/ 2616982 h 2673199"/>
                    <a:gd name="connsiteX5" fmla="*/ 2926860 w 3612180"/>
                    <a:gd name="connsiteY5" fmla="*/ 2586222 h 2673199"/>
                    <a:gd name="connsiteX6" fmla="*/ 3335234 w 3612180"/>
                    <a:gd name="connsiteY6" fmla="*/ 2586222 h 2673199"/>
                    <a:gd name="connsiteX7" fmla="*/ 3504947 w 3612180"/>
                    <a:gd name="connsiteY7" fmla="*/ 2591525 h 2673199"/>
                    <a:gd name="connsiteX8" fmla="*/ 3599350 w 3612180"/>
                    <a:gd name="connsiteY8" fmla="*/ 2592586 h 2673199"/>
                    <a:gd name="connsiteX9" fmla="*/ 3612079 w 3612180"/>
                    <a:gd name="connsiteY9" fmla="*/ 2575614 h 2673199"/>
                    <a:gd name="connsiteX10" fmla="*/ 3594047 w 3612180"/>
                    <a:gd name="connsiteY10" fmla="*/ 2234066 h 2673199"/>
                    <a:gd name="connsiteX11" fmla="*/ 3581318 w 3612180"/>
                    <a:gd name="connsiteY11" fmla="*/ 1706893 h 2673199"/>
                    <a:gd name="connsiteX12" fmla="*/ 3548436 w 3612180"/>
                    <a:gd name="connsiteY12" fmla="*/ 645122 h 2673199"/>
                    <a:gd name="connsiteX13" fmla="*/ 3529344 w 3612180"/>
                    <a:gd name="connsiteY13" fmla="*/ 33092 h 2673199"/>
                    <a:gd name="connsiteX14" fmla="*/ 3516615 w 3612180"/>
                    <a:gd name="connsiteY14" fmla="*/ 16121 h 2673199"/>
                    <a:gd name="connsiteX15" fmla="*/ 3415848 w 3612180"/>
                    <a:gd name="connsiteY15" fmla="*/ 210 h 2673199"/>
                    <a:gd name="connsiteX16" fmla="*/ 3406301 w 3612180"/>
                    <a:gd name="connsiteY16" fmla="*/ 35214 h 2673199"/>
                    <a:gd name="connsiteX17" fmla="*/ 3507069 w 3612180"/>
                    <a:gd name="connsiteY17" fmla="*/ 51124 h 2673199"/>
                    <a:gd name="connsiteX18" fmla="*/ 3494340 w 3612180"/>
                    <a:gd name="connsiteY18" fmla="*/ 34153 h 2673199"/>
                    <a:gd name="connsiteX19" fmla="*/ 3556922 w 3612180"/>
                    <a:gd name="connsiteY19" fmla="*/ 2161937 h 2673199"/>
                    <a:gd name="connsiteX20" fmla="*/ 3576015 w 3612180"/>
                    <a:gd name="connsiteY20" fmla="*/ 2577736 h 2673199"/>
                    <a:gd name="connsiteX21" fmla="*/ 3588743 w 3612180"/>
                    <a:gd name="connsiteY21" fmla="*/ 2560764 h 2673199"/>
                    <a:gd name="connsiteX22" fmla="*/ 3499644 w 3612180"/>
                    <a:gd name="connsiteY22" fmla="*/ 2558643 h 2673199"/>
                    <a:gd name="connsiteX23" fmla="*/ 3344780 w 3612180"/>
                    <a:gd name="connsiteY23" fmla="*/ 2554400 h 2673199"/>
                    <a:gd name="connsiteX24" fmla="*/ 2988382 w 3612180"/>
                    <a:gd name="connsiteY24" fmla="*/ 2553339 h 2673199"/>
                    <a:gd name="connsiteX25" fmla="*/ 2264977 w 3612180"/>
                    <a:gd name="connsiteY25" fmla="*/ 2583039 h 2673199"/>
                    <a:gd name="connsiteX26" fmla="*/ 1543694 w 3612180"/>
                    <a:gd name="connsiteY26" fmla="*/ 2587282 h 2673199"/>
                    <a:gd name="connsiteX27" fmla="*/ 826654 w 3612180"/>
                    <a:gd name="connsiteY27" fmla="*/ 2616982 h 2673199"/>
                    <a:gd name="connsiteX28" fmla="*/ 15211 w 3612180"/>
                    <a:gd name="connsiteY28" fmla="*/ 2641378 h 2673199"/>
                    <a:gd name="connsiteX29" fmla="*/ 32183 w 3612180"/>
                    <a:gd name="connsiteY29" fmla="*/ 2663653 h 2673199"/>
                    <a:gd name="connsiteX30" fmla="*/ 52336 w 3612180"/>
                    <a:gd name="connsiteY30" fmla="*/ 2548036 h 2673199"/>
                    <a:gd name="connsiteX31" fmla="*/ 20515 w 3612180"/>
                    <a:gd name="connsiteY31" fmla="*/ 2535307 h 2673199"/>
                    <a:gd name="connsiteX32" fmla="*/ 20515 w 3612180"/>
                    <a:gd name="connsiteY32" fmla="*/ 2535307 h 2673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612180" h="2673199">
                      <a:moveTo>
                        <a:pt x="20515" y="2535307"/>
                      </a:moveTo>
                      <a:cubicBezTo>
                        <a:pt x="14150" y="2573493"/>
                        <a:pt x="6725" y="2612739"/>
                        <a:pt x="361" y="2650925"/>
                      </a:cubicBezTo>
                      <a:cubicBezTo>
                        <a:pt x="-1760" y="2662592"/>
                        <a:pt x="5665" y="2673200"/>
                        <a:pt x="17333" y="2673200"/>
                      </a:cubicBezTo>
                      <a:cubicBezTo>
                        <a:pt x="503138" y="2672139"/>
                        <a:pt x="986822" y="2635014"/>
                        <a:pt x="1472627" y="2621225"/>
                      </a:cubicBezTo>
                      <a:cubicBezTo>
                        <a:pt x="1716590" y="2613800"/>
                        <a:pt x="1960553" y="2623346"/>
                        <a:pt x="2203456" y="2616982"/>
                      </a:cubicBezTo>
                      <a:cubicBezTo>
                        <a:pt x="2444237" y="2611679"/>
                        <a:pt x="2685018" y="2590464"/>
                        <a:pt x="2926860" y="2586222"/>
                      </a:cubicBezTo>
                      <a:cubicBezTo>
                        <a:pt x="3062631" y="2584100"/>
                        <a:pt x="3199463" y="2584100"/>
                        <a:pt x="3335234" y="2586222"/>
                      </a:cubicBezTo>
                      <a:cubicBezTo>
                        <a:pt x="3391451" y="2587282"/>
                        <a:pt x="3448730" y="2586222"/>
                        <a:pt x="3504947" y="2591525"/>
                      </a:cubicBezTo>
                      <a:cubicBezTo>
                        <a:pt x="3534647" y="2593646"/>
                        <a:pt x="3570711" y="2602132"/>
                        <a:pt x="3599350" y="2592586"/>
                      </a:cubicBezTo>
                      <a:cubicBezTo>
                        <a:pt x="3605715" y="2590464"/>
                        <a:pt x="3613140" y="2583039"/>
                        <a:pt x="3612079" y="2575614"/>
                      </a:cubicBezTo>
                      <a:cubicBezTo>
                        <a:pt x="3598290" y="2462118"/>
                        <a:pt x="3596168" y="2348622"/>
                        <a:pt x="3594047" y="2234066"/>
                      </a:cubicBezTo>
                      <a:cubicBezTo>
                        <a:pt x="3590865" y="2057988"/>
                        <a:pt x="3586622" y="1882971"/>
                        <a:pt x="3581318" y="1706893"/>
                      </a:cubicBezTo>
                      <a:cubicBezTo>
                        <a:pt x="3571772" y="1352615"/>
                        <a:pt x="3560104" y="999399"/>
                        <a:pt x="3548436" y="645122"/>
                      </a:cubicBezTo>
                      <a:cubicBezTo>
                        <a:pt x="3542072" y="441466"/>
                        <a:pt x="3535708" y="236749"/>
                        <a:pt x="3529344" y="33092"/>
                      </a:cubicBezTo>
                      <a:cubicBezTo>
                        <a:pt x="3529344" y="25667"/>
                        <a:pt x="3524040" y="17182"/>
                        <a:pt x="3516615" y="16121"/>
                      </a:cubicBezTo>
                      <a:cubicBezTo>
                        <a:pt x="3482672" y="10817"/>
                        <a:pt x="3449790" y="5514"/>
                        <a:pt x="3415848" y="210"/>
                      </a:cubicBezTo>
                      <a:cubicBezTo>
                        <a:pt x="3393573" y="-2972"/>
                        <a:pt x="3382965" y="30971"/>
                        <a:pt x="3406301" y="35214"/>
                      </a:cubicBezTo>
                      <a:cubicBezTo>
                        <a:pt x="3440244" y="40517"/>
                        <a:pt x="3473126" y="45821"/>
                        <a:pt x="3507069" y="51124"/>
                      </a:cubicBezTo>
                      <a:cubicBezTo>
                        <a:pt x="3502826" y="45821"/>
                        <a:pt x="3498583" y="39456"/>
                        <a:pt x="3494340" y="34153"/>
                      </a:cubicBezTo>
                      <a:cubicBezTo>
                        <a:pt x="3515554" y="743768"/>
                        <a:pt x="3542072" y="1452322"/>
                        <a:pt x="3556922" y="2161937"/>
                      </a:cubicBezTo>
                      <a:cubicBezTo>
                        <a:pt x="3560104" y="2300890"/>
                        <a:pt x="3559043" y="2438783"/>
                        <a:pt x="3576015" y="2577736"/>
                      </a:cubicBezTo>
                      <a:cubicBezTo>
                        <a:pt x="3580258" y="2572432"/>
                        <a:pt x="3584500" y="2566068"/>
                        <a:pt x="3588743" y="2560764"/>
                      </a:cubicBezTo>
                      <a:cubicBezTo>
                        <a:pt x="3562225" y="2570311"/>
                        <a:pt x="3526161" y="2560764"/>
                        <a:pt x="3499644" y="2558643"/>
                      </a:cubicBezTo>
                      <a:cubicBezTo>
                        <a:pt x="3448730" y="2554400"/>
                        <a:pt x="3396755" y="2555461"/>
                        <a:pt x="3344780" y="2554400"/>
                      </a:cubicBezTo>
                      <a:cubicBezTo>
                        <a:pt x="3225981" y="2552279"/>
                        <a:pt x="3107181" y="2552279"/>
                        <a:pt x="2988382" y="2553339"/>
                      </a:cubicBezTo>
                      <a:cubicBezTo>
                        <a:pt x="2746539" y="2556521"/>
                        <a:pt x="2506819" y="2572432"/>
                        <a:pt x="2264977" y="2583039"/>
                      </a:cubicBezTo>
                      <a:cubicBezTo>
                        <a:pt x="2025257" y="2593646"/>
                        <a:pt x="1784475" y="2580918"/>
                        <a:pt x="1543694" y="2587282"/>
                      </a:cubicBezTo>
                      <a:cubicBezTo>
                        <a:pt x="1305035" y="2592586"/>
                        <a:pt x="1066375" y="2605314"/>
                        <a:pt x="826654" y="2616982"/>
                      </a:cubicBezTo>
                      <a:cubicBezTo>
                        <a:pt x="556173" y="2629710"/>
                        <a:pt x="285692" y="2641378"/>
                        <a:pt x="15211" y="2641378"/>
                      </a:cubicBezTo>
                      <a:cubicBezTo>
                        <a:pt x="20515" y="2648803"/>
                        <a:pt x="26879" y="2656228"/>
                        <a:pt x="32183" y="2663653"/>
                      </a:cubicBezTo>
                      <a:cubicBezTo>
                        <a:pt x="38547" y="2625468"/>
                        <a:pt x="45972" y="2586222"/>
                        <a:pt x="52336" y="2548036"/>
                      </a:cubicBezTo>
                      <a:cubicBezTo>
                        <a:pt x="58700" y="2521518"/>
                        <a:pt x="24758" y="2511972"/>
                        <a:pt x="20515" y="2535307"/>
                      </a:cubicBezTo>
                      <a:lnTo>
                        <a:pt x="20515" y="2535307"/>
                      </a:ln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54" name="Đồ họa 10">
                <a:extLst>
                  <a:ext uri="{FF2B5EF4-FFF2-40B4-BE49-F238E27FC236}">
                    <a16:creationId xmlns:a16="http://schemas.microsoft.com/office/drawing/2014/main" xmlns="" id="{3649251C-8B76-9255-CD2E-0A1C418A2F27}"/>
                  </a:ext>
                </a:extLst>
              </p:cNvPr>
              <p:cNvGrpSpPr/>
              <p:nvPr/>
            </p:nvGrpSpPr>
            <p:grpSpPr>
              <a:xfrm>
                <a:off x="2591813" y="1791770"/>
                <a:ext cx="763441" cy="771282"/>
                <a:chOff x="2591813" y="1791770"/>
                <a:chExt cx="763441" cy="771282"/>
              </a:xfrm>
            </p:grpSpPr>
            <p:sp>
              <p:nvSpPr>
                <p:cNvPr id="58" name="Hình tự do: Hình 57">
                  <a:extLst>
                    <a:ext uri="{FF2B5EF4-FFF2-40B4-BE49-F238E27FC236}">
                      <a16:creationId xmlns:a16="http://schemas.microsoft.com/office/drawing/2014/main" xmlns="" id="{7A17D75B-1FA6-ED60-65E7-0A60B3CE3566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9" name="Hình tự do: Hình 58">
                  <a:extLst>
                    <a:ext uri="{FF2B5EF4-FFF2-40B4-BE49-F238E27FC236}">
                      <a16:creationId xmlns:a16="http://schemas.microsoft.com/office/drawing/2014/main" xmlns="" id="{644D14F7-818C-85F2-4D4F-42C9878C753D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0" name="Hình tự do: Hình 59">
                  <a:extLst>
                    <a:ext uri="{FF2B5EF4-FFF2-40B4-BE49-F238E27FC236}">
                      <a16:creationId xmlns:a16="http://schemas.microsoft.com/office/drawing/2014/main" xmlns="" id="{1FFEE4BA-E1DE-5A6C-259A-075581EF9EF8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1" name="Hình tự do: Hình 60">
                  <a:extLst>
                    <a:ext uri="{FF2B5EF4-FFF2-40B4-BE49-F238E27FC236}">
                      <a16:creationId xmlns:a16="http://schemas.microsoft.com/office/drawing/2014/main" xmlns="" id="{972A34DF-1598-2777-299B-EAFA338D2393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2" name="Hình tự do: Hình 61">
                  <a:extLst>
                    <a:ext uri="{FF2B5EF4-FFF2-40B4-BE49-F238E27FC236}">
                      <a16:creationId xmlns:a16="http://schemas.microsoft.com/office/drawing/2014/main" xmlns="" id="{906EFFFF-5CBF-6EDD-FCFD-A86F55D14B45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3" name="Hình tự do: Hình 62">
                  <a:extLst>
                    <a:ext uri="{FF2B5EF4-FFF2-40B4-BE49-F238E27FC236}">
                      <a16:creationId xmlns:a16="http://schemas.microsoft.com/office/drawing/2014/main" xmlns="" id="{76AC7BCA-E643-324A-BEFE-EC209FCFB58A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4" name="Hình tự do: Hình 63">
                  <a:extLst>
                    <a:ext uri="{FF2B5EF4-FFF2-40B4-BE49-F238E27FC236}">
                      <a16:creationId xmlns:a16="http://schemas.microsoft.com/office/drawing/2014/main" xmlns="" id="{797AE990-997F-8AEE-F273-809648E76902}"/>
                    </a:ext>
                  </a:extLst>
                </p:cNvPr>
                <p:cNvSpPr/>
                <p:nvPr/>
              </p:nvSpPr>
              <p:spPr>
                <a:xfrm>
                  <a:off x="2598071" y="1806952"/>
                  <a:ext cx="747738" cy="747087"/>
                </a:xfrm>
                <a:custGeom>
                  <a:avLst/>
                  <a:gdLst>
                    <a:gd name="connsiteX0" fmla="*/ 222284 w 747738"/>
                    <a:gd name="connsiteY0" fmla="*/ 29536 h 747087"/>
                    <a:gd name="connsiteX1" fmla="*/ 455640 w 747738"/>
                    <a:gd name="connsiteY1" fmla="*/ 11504 h 747087"/>
                    <a:gd name="connsiteX2" fmla="*/ 686875 w 747738"/>
                    <a:gd name="connsiteY2" fmla="*/ 185461 h 747087"/>
                    <a:gd name="connsiteX3" fmla="*/ 747336 w 747738"/>
                    <a:gd name="connsiteY3" fmla="*/ 368964 h 747087"/>
                    <a:gd name="connsiteX4" fmla="*/ 680511 w 747738"/>
                    <a:gd name="connsiteY4" fmla="*/ 577924 h 747087"/>
                    <a:gd name="connsiteX5" fmla="*/ 365480 w 747738"/>
                    <a:gd name="connsiteY5" fmla="*/ 743394 h 747087"/>
                    <a:gd name="connsiteX6" fmla="*/ 70603 w 747738"/>
                    <a:gd name="connsiteY6" fmla="*/ 582166 h 747087"/>
                    <a:gd name="connsiteX7" fmla="*/ 2717 w 747738"/>
                    <a:gd name="connsiteY7" fmla="*/ 331839 h 747087"/>
                    <a:gd name="connsiteX8" fmla="*/ 93938 w 747738"/>
                    <a:gd name="connsiteY8" fmla="*/ 131365 h 747087"/>
                    <a:gd name="connsiteX9" fmla="*/ 222284 w 747738"/>
                    <a:gd name="connsiteY9" fmla="*/ 29536 h 747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7738" h="747087">
                      <a:moveTo>
                        <a:pt x="222284" y="29536"/>
                      </a:moveTo>
                      <a:cubicBezTo>
                        <a:pt x="222284" y="29536"/>
                        <a:pt x="321991" y="-22438"/>
                        <a:pt x="455640" y="11504"/>
                      </a:cubicBezTo>
                      <a:cubicBezTo>
                        <a:pt x="589290" y="45447"/>
                        <a:pt x="652932" y="139850"/>
                        <a:pt x="686875" y="185461"/>
                      </a:cubicBezTo>
                      <a:cubicBezTo>
                        <a:pt x="720818" y="231071"/>
                        <a:pt x="743093" y="331839"/>
                        <a:pt x="747336" y="368964"/>
                      </a:cubicBezTo>
                      <a:cubicBezTo>
                        <a:pt x="751578" y="406089"/>
                        <a:pt x="721879" y="540799"/>
                        <a:pt x="680511" y="577924"/>
                      </a:cubicBezTo>
                      <a:cubicBezTo>
                        <a:pt x="639143" y="615048"/>
                        <a:pt x="518222" y="773094"/>
                        <a:pt x="365480" y="743394"/>
                      </a:cubicBezTo>
                      <a:cubicBezTo>
                        <a:pt x="212738" y="713694"/>
                        <a:pt x="124699" y="685055"/>
                        <a:pt x="70603" y="582166"/>
                      </a:cubicBezTo>
                      <a:cubicBezTo>
                        <a:pt x="17567" y="479278"/>
                        <a:pt x="-8951" y="393360"/>
                        <a:pt x="2717" y="331839"/>
                      </a:cubicBezTo>
                      <a:cubicBezTo>
                        <a:pt x="13324" y="270318"/>
                        <a:pt x="47267" y="175914"/>
                        <a:pt x="93938" y="131365"/>
                      </a:cubicBezTo>
                      <a:cubicBezTo>
                        <a:pt x="141670" y="86815"/>
                        <a:pt x="192584" y="41204"/>
                        <a:pt x="222284" y="29536"/>
                      </a:cubicBezTo>
                      <a:close/>
                    </a:path>
                  </a:pathLst>
                </a:custGeom>
                <a:solidFill>
                  <a:srgbClr val="F3CC30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5" name="Hình tự do: Hình 64">
                  <a:extLst>
                    <a:ext uri="{FF2B5EF4-FFF2-40B4-BE49-F238E27FC236}">
                      <a16:creationId xmlns:a16="http://schemas.microsoft.com/office/drawing/2014/main" xmlns="" id="{00299493-7E48-2640-EC81-5AF9C16CF501}"/>
                    </a:ext>
                  </a:extLst>
                </p:cNvPr>
                <p:cNvSpPr/>
                <p:nvPr/>
              </p:nvSpPr>
              <p:spPr>
                <a:xfrm>
                  <a:off x="2824342" y="2023058"/>
                  <a:ext cx="32076" cy="63057"/>
                </a:xfrm>
                <a:custGeom>
                  <a:avLst/>
                  <a:gdLst>
                    <a:gd name="connsiteX0" fmla="*/ 32076 w 32076"/>
                    <a:gd name="connsiteY0" fmla="*/ 12845 h 63057"/>
                    <a:gd name="connsiteX1" fmla="*/ 16166 w 32076"/>
                    <a:gd name="connsiteY1" fmla="*/ 116 h 63057"/>
                    <a:gd name="connsiteX2" fmla="*/ 3437 w 32076"/>
                    <a:gd name="connsiteY2" fmla="*/ 16027 h 63057"/>
                    <a:gd name="connsiteX3" fmla="*/ 255 w 32076"/>
                    <a:gd name="connsiteY3" fmla="*/ 46787 h 63057"/>
                    <a:gd name="connsiteX4" fmla="*/ 27834 w 32076"/>
                    <a:gd name="connsiteY4" fmla="*/ 51030 h 63057"/>
                    <a:gd name="connsiteX5" fmla="*/ 32076 w 32076"/>
                    <a:gd name="connsiteY5" fmla="*/ 12845 h 6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76" h="63057">
                      <a:moveTo>
                        <a:pt x="32076" y="12845"/>
                      </a:moveTo>
                      <a:cubicBezTo>
                        <a:pt x="32076" y="5420"/>
                        <a:pt x="23591" y="-945"/>
                        <a:pt x="16166" y="116"/>
                      </a:cubicBezTo>
                      <a:cubicBezTo>
                        <a:pt x="7680" y="1177"/>
                        <a:pt x="3437" y="8602"/>
                        <a:pt x="3437" y="16027"/>
                      </a:cubicBezTo>
                      <a:cubicBezTo>
                        <a:pt x="3437" y="26634"/>
                        <a:pt x="2377" y="36180"/>
                        <a:pt x="255" y="46787"/>
                      </a:cubicBezTo>
                      <a:cubicBezTo>
                        <a:pt x="-2927" y="64819"/>
                        <a:pt x="24651" y="70123"/>
                        <a:pt x="27834" y="51030"/>
                      </a:cubicBezTo>
                      <a:cubicBezTo>
                        <a:pt x="31016" y="38302"/>
                        <a:pt x="32076" y="25573"/>
                        <a:pt x="3207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xmlns="" id="{4BCF1352-A9DA-3FAF-760A-8CED11E261EE}"/>
                    </a:ext>
                  </a:extLst>
                </p:cNvPr>
                <p:cNvSpPr/>
                <p:nvPr/>
              </p:nvSpPr>
              <p:spPr>
                <a:xfrm>
                  <a:off x="3110576" y="2069729"/>
                  <a:ext cx="33295" cy="66015"/>
                </a:xfrm>
                <a:custGeom>
                  <a:avLst/>
                  <a:gdLst>
                    <a:gd name="connsiteX0" fmla="*/ 33296 w 33295"/>
                    <a:gd name="connsiteY0" fmla="*/ 12845 h 66015"/>
                    <a:gd name="connsiteX1" fmla="*/ 17385 w 33295"/>
                    <a:gd name="connsiteY1" fmla="*/ 116 h 66015"/>
                    <a:gd name="connsiteX2" fmla="*/ 4656 w 33295"/>
                    <a:gd name="connsiteY2" fmla="*/ 16027 h 66015"/>
                    <a:gd name="connsiteX3" fmla="*/ 414 w 33295"/>
                    <a:gd name="connsiteY3" fmla="*/ 48909 h 66015"/>
                    <a:gd name="connsiteX4" fmla="*/ 12082 w 33295"/>
                    <a:gd name="connsiteY4" fmla="*/ 65880 h 66015"/>
                    <a:gd name="connsiteX5" fmla="*/ 27992 w 33295"/>
                    <a:gd name="connsiteY5" fmla="*/ 54212 h 66015"/>
                    <a:gd name="connsiteX6" fmla="*/ 33296 w 33295"/>
                    <a:gd name="connsiteY6" fmla="*/ 12845 h 66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95" h="66015">
                      <a:moveTo>
                        <a:pt x="33296" y="12845"/>
                      </a:moveTo>
                      <a:cubicBezTo>
                        <a:pt x="33296" y="5420"/>
                        <a:pt x="24810" y="-945"/>
                        <a:pt x="17385" y="116"/>
                      </a:cubicBezTo>
                      <a:cubicBezTo>
                        <a:pt x="8899" y="1177"/>
                        <a:pt x="4656" y="8602"/>
                        <a:pt x="4656" y="16027"/>
                      </a:cubicBezTo>
                      <a:cubicBezTo>
                        <a:pt x="4656" y="26634"/>
                        <a:pt x="3596" y="38302"/>
                        <a:pt x="414" y="48909"/>
                      </a:cubicBezTo>
                      <a:cubicBezTo>
                        <a:pt x="-1708" y="56334"/>
                        <a:pt x="4656" y="64819"/>
                        <a:pt x="12082" y="65880"/>
                      </a:cubicBezTo>
                      <a:cubicBezTo>
                        <a:pt x="19506" y="66941"/>
                        <a:pt x="25871" y="61637"/>
                        <a:pt x="27992" y="54212"/>
                      </a:cubicBezTo>
                      <a:cubicBezTo>
                        <a:pt x="32235" y="39362"/>
                        <a:pt x="33296" y="26634"/>
                        <a:pt x="33296" y="128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xmlns="" id="{7D2AD0C3-BFD0-E9C9-F62B-150AEE6732A4}"/>
                    </a:ext>
                  </a:extLst>
                </p:cNvPr>
                <p:cNvSpPr/>
                <p:nvPr/>
              </p:nvSpPr>
              <p:spPr>
                <a:xfrm>
                  <a:off x="2733459" y="2187208"/>
                  <a:ext cx="462804" cy="199913"/>
                </a:xfrm>
                <a:custGeom>
                  <a:avLst/>
                  <a:gdLst>
                    <a:gd name="connsiteX0" fmla="*/ 435870 w 462804"/>
                    <a:gd name="connsiteY0" fmla="*/ 62958 h 199913"/>
                    <a:gd name="connsiteX1" fmla="*/ 218424 w 462804"/>
                    <a:gd name="connsiteY1" fmla="*/ 169029 h 199913"/>
                    <a:gd name="connsiteX2" fmla="*/ 27496 w 462804"/>
                    <a:gd name="connsiteY2" fmla="*/ 8862 h 199913"/>
                    <a:gd name="connsiteX3" fmla="*/ 979 w 462804"/>
                    <a:gd name="connsiteY3" fmla="*/ 19469 h 199913"/>
                    <a:gd name="connsiteX4" fmla="*/ 221606 w 462804"/>
                    <a:gd name="connsiteY4" fmla="*/ 198729 h 199913"/>
                    <a:gd name="connsiteX5" fmla="*/ 460266 w 462804"/>
                    <a:gd name="connsiteY5" fmla="*/ 74626 h 199913"/>
                    <a:gd name="connsiteX6" fmla="*/ 435870 w 462804"/>
                    <a:gd name="connsiteY6" fmla="*/ 62958 h 199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62804" h="199913">
                      <a:moveTo>
                        <a:pt x="435870" y="62958"/>
                      </a:moveTo>
                      <a:cubicBezTo>
                        <a:pt x="391320" y="138269"/>
                        <a:pt x="303281" y="181758"/>
                        <a:pt x="218424" y="169029"/>
                      </a:cubicBezTo>
                      <a:cubicBezTo>
                        <a:pt x="131446" y="157361"/>
                        <a:pt x="59318" y="91597"/>
                        <a:pt x="27496" y="8862"/>
                      </a:cubicBezTo>
                      <a:cubicBezTo>
                        <a:pt x="21132" y="-8109"/>
                        <a:pt x="-5386" y="1437"/>
                        <a:pt x="979" y="19469"/>
                      </a:cubicBezTo>
                      <a:cubicBezTo>
                        <a:pt x="37043" y="113872"/>
                        <a:pt x="121900" y="189183"/>
                        <a:pt x="221606" y="198729"/>
                      </a:cubicBezTo>
                      <a:cubicBezTo>
                        <a:pt x="317070" y="208276"/>
                        <a:pt x="410413" y="159483"/>
                        <a:pt x="460266" y="74626"/>
                      </a:cubicBezTo>
                      <a:cubicBezTo>
                        <a:pt x="470873" y="58715"/>
                        <a:pt x="445416" y="47048"/>
                        <a:pt x="435870" y="62958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xmlns="" id="{A77205F6-AFAD-182D-2136-B8A9AFF19609}"/>
                    </a:ext>
                  </a:extLst>
                </p:cNvPr>
                <p:cNvSpPr/>
                <p:nvPr/>
              </p:nvSpPr>
              <p:spPr>
                <a:xfrm>
                  <a:off x="2591813" y="1791770"/>
                  <a:ext cx="763441" cy="771282"/>
                </a:xfrm>
                <a:custGeom>
                  <a:avLst/>
                  <a:gdLst>
                    <a:gd name="connsiteX0" fmla="*/ 714347 w 763441"/>
                    <a:gd name="connsiteY0" fmla="*/ 199583 h 771282"/>
                    <a:gd name="connsiteX1" fmla="*/ 329310 w 763441"/>
                    <a:gd name="connsiteY1" fmla="*/ 2290 h 771282"/>
                    <a:gd name="connsiteX2" fmla="*/ 8975 w 763441"/>
                    <a:gd name="connsiteY2" fmla="*/ 283379 h 771282"/>
                    <a:gd name="connsiteX3" fmla="*/ 12157 w 763441"/>
                    <a:gd name="connsiteY3" fmla="*/ 283379 h 771282"/>
                    <a:gd name="connsiteX4" fmla="*/ 62011 w 763441"/>
                    <a:gd name="connsiteY4" fmla="*/ 597349 h 771282"/>
                    <a:gd name="connsiteX5" fmla="*/ 60950 w 763441"/>
                    <a:gd name="connsiteY5" fmla="*/ 599470 h 771282"/>
                    <a:gd name="connsiteX6" fmla="*/ 75800 w 763441"/>
                    <a:gd name="connsiteY6" fmla="*/ 617502 h 771282"/>
                    <a:gd name="connsiteX7" fmla="*/ 77921 w 763441"/>
                    <a:gd name="connsiteY7" fmla="*/ 620684 h 771282"/>
                    <a:gd name="connsiteX8" fmla="*/ 82164 w 763441"/>
                    <a:gd name="connsiteY8" fmla="*/ 624927 h 771282"/>
                    <a:gd name="connsiteX9" fmla="*/ 206267 w 763441"/>
                    <a:gd name="connsiteY9" fmla="*/ 725695 h 771282"/>
                    <a:gd name="connsiteX10" fmla="*/ 647523 w 763441"/>
                    <a:gd name="connsiteY10" fmla="*/ 662052 h 771282"/>
                    <a:gd name="connsiteX11" fmla="*/ 714347 w 763441"/>
                    <a:gd name="connsiteY11" fmla="*/ 199583 h 771282"/>
                    <a:gd name="connsiteX12" fmla="*/ 644340 w 763441"/>
                    <a:gd name="connsiteY12" fmla="*/ 621745 h 771282"/>
                    <a:gd name="connsiteX13" fmla="*/ 225360 w 763441"/>
                    <a:gd name="connsiteY13" fmla="*/ 699177 h 771282"/>
                    <a:gd name="connsiteX14" fmla="*/ 103378 w 763441"/>
                    <a:gd name="connsiteY14" fmla="*/ 601592 h 771282"/>
                    <a:gd name="connsiteX15" fmla="*/ 103378 w 763441"/>
                    <a:gd name="connsiteY15" fmla="*/ 601592 h 771282"/>
                    <a:gd name="connsiteX16" fmla="*/ 46100 w 763441"/>
                    <a:gd name="connsiteY16" fmla="*/ 273832 h 771282"/>
                    <a:gd name="connsiteX17" fmla="*/ 47161 w 763441"/>
                    <a:gd name="connsiteY17" fmla="*/ 266407 h 771282"/>
                    <a:gd name="connsiteX18" fmla="*/ 284760 w 763441"/>
                    <a:gd name="connsiteY18" fmla="*/ 41537 h 771282"/>
                    <a:gd name="connsiteX19" fmla="*/ 664494 w 763441"/>
                    <a:gd name="connsiteY19" fmla="*/ 176247 h 771282"/>
                    <a:gd name="connsiteX20" fmla="*/ 644340 w 763441"/>
                    <a:gd name="connsiteY20" fmla="*/ 621745 h 771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63441" h="771282">
                      <a:moveTo>
                        <a:pt x="714347" y="199583"/>
                      </a:moveTo>
                      <a:cubicBezTo>
                        <a:pt x="636916" y="63812"/>
                        <a:pt x="479930" y="-14681"/>
                        <a:pt x="329310" y="2290"/>
                      </a:cubicBezTo>
                      <a:cubicBezTo>
                        <a:pt x="178689" y="19262"/>
                        <a:pt x="51403" y="135940"/>
                        <a:pt x="8975" y="283379"/>
                      </a:cubicBezTo>
                      <a:cubicBezTo>
                        <a:pt x="10036" y="283379"/>
                        <a:pt x="11097" y="283379"/>
                        <a:pt x="12157" y="283379"/>
                      </a:cubicBezTo>
                      <a:cubicBezTo>
                        <a:pt x="-14361" y="390510"/>
                        <a:pt x="2611" y="505067"/>
                        <a:pt x="62011" y="597349"/>
                      </a:cubicBezTo>
                      <a:cubicBezTo>
                        <a:pt x="62011" y="598410"/>
                        <a:pt x="60950" y="598410"/>
                        <a:pt x="60950" y="599470"/>
                      </a:cubicBezTo>
                      <a:cubicBezTo>
                        <a:pt x="66254" y="605834"/>
                        <a:pt x="70496" y="611138"/>
                        <a:pt x="75800" y="617502"/>
                      </a:cubicBezTo>
                      <a:cubicBezTo>
                        <a:pt x="76861" y="618563"/>
                        <a:pt x="76861" y="619624"/>
                        <a:pt x="77921" y="620684"/>
                      </a:cubicBezTo>
                      <a:cubicBezTo>
                        <a:pt x="78982" y="622806"/>
                        <a:pt x="81103" y="623867"/>
                        <a:pt x="82164" y="624927"/>
                      </a:cubicBezTo>
                      <a:cubicBezTo>
                        <a:pt x="119289" y="665234"/>
                        <a:pt x="162778" y="699177"/>
                        <a:pt x="206267" y="725695"/>
                      </a:cubicBezTo>
                      <a:cubicBezTo>
                        <a:pt x="346281" y="808430"/>
                        <a:pt x="530845" y="773427"/>
                        <a:pt x="647523" y="662052"/>
                      </a:cubicBezTo>
                      <a:cubicBezTo>
                        <a:pt x="770565" y="544313"/>
                        <a:pt x="800265" y="349143"/>
                        <a:pt x="714347" y="199583"/>
                      </a:cubicBezTo>
                      <a:close/>
                      <a:moveTo>
                        <a:pt x="644340" y="621745"/>
                      </a:moveTo>
                      <a:cubicBezTo>
                        <a:pt x="540391" y="736302"/>
                        <a:pt x="360070" y="776609"/>
                        <a:pt x="225360" y="699177"/>
                      </a:cubicBezTo>
                      <a:cubicBezTo>
                        <a:pt x="183992" y="675841"/>
                        <a:pt x="139442" y="641899"/>
                        <a:pt x="103378" y="601592"/>
                      </a:cubicBezTo>
                      <a:cubicBezTo>
                        <a:pt x="103378" y="601592"/>
                        <a:pt x="103378" y="601592"/>
                        <a:pt x="103378" y="601592"/>
                      </a:cubicBezTo>
                      <a:cubicBezTo>
                        <a:pt x="33371" y="508249"/>
                        <a:pt x="11097" y="386268"/>
                        <a:pt x="46100" y="273832"/>
                      </a:cubicBezTo>
                      <a:cubicBezTo>
                        <a:pt x="47161" y="271711"/>
                        <a:pt x="47161" y="268529"/>
                        <a:pt x="47161" y="266407"/>
                      </a:cubicBezTo>
                      <a:cubicBezTo>
                        <a:pt x="87468" y="159276"/>
                        <a:pt x="175507" y="72297"/>
                        <a:pt x="284760" y="41537"/>
                      </a:cubicBezTo>
                      <a:cubicBezTo>
                        <a:pt x="421591" y="3351"/>
                        <a:pt x="577516" y="61690"/>
                        <a:pt x="664494" y="176247"/>
                      </a:cubicBezTo>
                      <a:cubicBezTo>
                        <a:pt x="764201" y="308836"/>
                        <a:pt x="755715" y="498703"/>
                        <a:pt x="644340" y="621745"/>
                      </a:cubicBezTo>
                      <a:close/>
                    </a:path>
                  </a:pathLst>
                </a:custGeom>
                <a:solidFill>
                  <a:srgbClr val="4C4C4D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55" name="Đồ họa 10">
                <a:extLst>
                  <a:ext uri="{FF2B5EF4-FFF2-40B4-BE49-F238E27FC236}">
                    <a16:creationId xmlns:a16="http://schemas.microsoft.com/office/drawing/2014/main" xmlns="" id="{FCC2652F-BA29-4F7D-DC58-1784D737FCAA}"/>
                  </a:ext>
                </a:extLst>
              </p:cNvPr>
              <p:cNvGrpSpPr/>
              <p:nvPr/>
            </p:nvGrpSpPr>
            <p:grpSpPr>
              <a:xfrm>
                <a:off x="3115948" y="1394792"/>
                <a:ext cx="599275" cy="926441"/>
                <a:chOff x="3115948" y="1394792"/>
                <a:chExt cx="599275" cy="926441"/>
              </a:xfrm>
              <a:solidFill>
                <a:srgbClr val="72A3D8"/>
              </a:solidFill>
            </p:grpSpPr>
            <p:sp>
              <p:nvSpPr>
                <p:cNvPr id="56" name="Hình tự do: Hình 55">
                  <a:extLst>
                    <a:ext uri="{FF2B5EF4-FFF2-40B4-BE49-F238E27FC236}">
                      <a16:creationId xmlns:a16="http://schemas.microsoft.com/office/drawing/2014/main" xmlns="" id="{B8A6CC25-25D8-E583-4196-BD1BB4DED527}"/>
                    </a:ext>
                  </a:extLst>
                </p:cNvPr>
                <p:cNvSpPr/>
                <p:nvPr/>
              </p:nvSpPr>
              <p:spPr>
                <a:xfrm>
                  <a:off x="3126762" y="1406343"/>
                  <a:ext cx="576148" cy="904465"/>
                </a:xfrm>
                <a:custGeom>
                  <a:avLst/>
                  <a:gdLst>
                    <a:gd name="connsiteX0" fmla="*/ 238798 w 576148"/>
                    <a:gd name="connsiteY0" fmla="*/ 183000 h 904465"/>
                    <a:gd name="connsiteX1" fmla="*/ 349112 w 576148"/>
                    <a:gd name="connsiteY1" fmla="*/ 24954 h 904465"/>
                    <a:gd name="connsiteX2" fmla="*/ 538979 w 576148"/>
                    <a:gd name="connsiteY2" fmla="*/ 51472 h 904465"/>
                    <a:gd name="connsiteX3" fmla="*/ 525190 w 576148"/>
                    <a:gd name="connsiteY3" fmla="*/ 277403 h 904465"/>
                    <a:gd name="connsiteX4" fmla="*/ 325776 w 576148"/>
                    <a:gd name="connsiteY4" fmla="*/ 679412 h 904465"/>
                    <a:gd name="connsiteX5" fmla="*/ 255769 w 576148"/>
                    <a:gd name="connsiteY5" fmla="*/ 743055 h 904465"/>
                    <a:gd name="connsiteX6" fmla="*/ 143334 w 576148"/>
                    <a:gd name="connsiteY6" fmla="*/ 694262 h 904465"/>
                    <a:gd name="connsiteX7" fmla="*/ 246223 w 576148"/>
                    <a:gd name="connsiteY7" fmla="*/ 370746 h 904465"/>
                    <a:gd name="connsiteX8" fmla="*/ 265316 w 576148"/>
                    <a:gd name="connsiteY8" fmla="*/ 382414 h 904465"/>
                    <a:gd name="connsiteX9" fmla="*/ 179398 w 576148"/>
                    <a:gd name="connsiteY9" fmla="*/ 554249 h 904465"/>
                    <a:gd name="connsiteX10" fmla="*/ 178337 w 576148"/>
                    <a:gd name="connsiteY10" fmla="*/ 686837 h 904465"/>
                    <a:gd name="connsiteX11" fmla="*/ 248344 w 576148"/>
                    <a:gd name="connsiteY11" fmla="*/ 715477 h 904465"/>
                    <a:gd name="connsiteX12" fmla="*/ 363962 w 576148"/>
                    <a:gd name="connsiteY12" fmla="*/ 569099 h 904465"/>
                    <a:gd name="connsiteX13" fmla="*/ 444576 w 576148"/>
                    <a:gd name="connsiteY13" fmla="*/ 404689 h 904465"/>
                    <a:gd name="connsiteX14" fmla="*/ 514582 w 576148"/>
                    <a:gd name="connsiteY14" fmla="*/ 247703 h 904465"/>
                    <a:gd name="connsiteX15" fmla="*/ 545343 w 576148"/>
                    <a:gd name="connsiteY15" fmla="*/ 175575 h 904465"/>
                    <a:gd name="connsiteX16" fmla="*/ 508218 w 576148"/>
                    <a:gd name="connsiteY16" fmla="*/ 65261 h 904465"/>
                    <a:gd name="connsiteX17" fmla="*/ 371387 w 576148"/>
                    <a:gd name="connsiteY17" fmla="*/ 42986 h 904465"/>
                    <a:gd name="connsiteX18" fmla="*/ 256830 w 576148"/>
                    <a:gd name="connsiteY18" fmla="*/ 194668 h 904465"/>
                    <a:gd name="connsiteX19" fmla="*/ 94541 w 576148"/>
                    <a:gd name="connsiteY19" fmla="*/ 501213 h 904465"/>
                    <a:gd name="connsiteX20" fmla="*/ 45748 w 576148"/>
                    <a:gd name="connsiteY20" fmla="*/ 793969 h 904465"/>
                    <a:gd name="connsiteX21" fmla="*/ 141212 w 576148"/>
                    <a:gd name="connsiteY21" fmla="*/ 858672 h 904465"/>
                    <a:gd name="connsiteX22" fmla="*/ 313048 w 576148"/>
                    <a:gd name="connsiteY22" fmla="*/ 799273 h 904465"/>
                    <a:gd name="connsiteX23" fmla="*/ 471093 w 576148"/>
                    <a:gd name="connsiteY23" fmla="*/ 489545 h 904465"/>
                    <a:gd name="connsiteX24" fmla="*/ 493368 w 576148"/>
                    <a:gd name="connsiteY24" fmla="*/ 493788 h 904465"/>
                    <a:gd name="connsiteX25" fmla="*/ 305622 w 576148"/>
                    <a:gd name="connsiteY25" fmla="*/ 850187 h 904465"/>
                    <a:gd name="connsiteX26" fmla="*/ 116816 w 576148"/>
                    <a:gd name="connsiteY26" fmla="*/ 879887 h 904465"/>
                    <a:gd name="connsiteX27" fmla="*/ 1199 w 576148"/>
                    <a:gd name="connsiteY27" fmla="*/ 705930 h 904465"/>
                    <a:gd name="connsiteX28" fmla="*/ 134848 w 576148"/>
                    <a:gd name="connsiteY28" fmla="*/ 367564 h 904465"/>
                    <a:gd name="connsiteX29" fmla="*/ 238798 w 576148"/>
                    <a:gd name="connsiteY29" fmla="*/ 183000 h 904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6148" h="904465">
                      <a:moveTo>
                        <a:pt x="238798" y="183000"/>
                      </a:moveTo>
                      <a:cubicBezTo>
                        <a:pt x="269558" y="134207"/>
                        <a:pt x="306683" y="64201"/>
                        <a:pt x="349112" y="24954"/>
                      </a:cubicBezTo>
                      <a:cubicBezTo>
                        <a:pt x="410633" y="-30203"/>
                        <a:pt x="499733" y="18590"/>
                        <a:pt x="538979" y="51472"/>
                      </a:cubicBezTo>
                      <a:cubicBezTo>
                        <a:pt x="607925" y="108750"/>
                        <a:pt x="567618" y="180879"/>
                        <a:pt x="525190" y="277403"/>
                      </a:cubicBezTo>
                      <a:cubicBezTo>
                        <a:pt x="464729" y="413174"/>
                        <a:pt x="403208" y="551066"/>
                        <a:pt x="325776" y="679412"/>
                      </a:cubicBezTo>
                      <a:cubicBezTo>
                        <a:pt x="306683" y="712294"/>
                        <a:pt x="288651" y="738812"/>
                        <a:pt x="255769" y="743055"/>
                      </a:cubicBezTo>
                      <a:cubicBezTo>
                        <a:pt x="217584" y="747298"/>
                        <a:pt x="165609" y="721841"/>
                        <a:pt x="143334" y="694262"/>
                      </a:cubicBezTo>
                      <a:cubicBezTo>
                        <a:pt x="89238" y="626377"/>
                        <a:pt x="199551" y="447117"/>
                        <a:pt x="246223" y="370746"/>
                      </a:cubicBezTo>
                      <a:cubicBezTo>
                        <a:pt x="255769" y="354835"/>
                        <a:pt x="274862" y="365442"/>
                        <a:pt x="265316" y="382414"/>
                      </a:cubicBezTo>
                      <a:cubicBezTo>
                        <a:pt x="231373" y="437570"/>
                        <a:pt x="202734" y="493788"/>
                        <a:pt x="179398" y="554249"/>
                      </a:cubicBezTo>
                      <a:cubicBezTo>
                        <a:pt x="160305" y="604102"/>
                        <a:pt x="143334" y="644409"/>
                        <a:pt x="178337" y="686837"/>
                      </a:cubicBezTo>
                      <a:cubicBezTo>
                        <a:pt x="191066" y="701687"/>
                        <a:pt x="228191" y="720780"/>
                        <a:pt x="248344" y="715477"/>
                      </a:cubicBezTo>
                      <a:cubicBezTo>
                        <a:pt x="305622" y="699566"/>
                        <a:pt x="336383" y="623195"/>
                        <a:pt x="363962" y="569099"/>
                      </a:cubicBezTo>
                      <a:cubicBezTo>
                        <a:pt x="392601" y="515002"/>
                        <a:pt x="419119" y="459845"/>
                        <a:pt x="444576" y="404689"/>
                      </a:cubicBezTo>
                      <a:cubicBezTo>
                        <a:pt x="468972" y="352714"/>
                        <a:pt x="492307" y="299678"/>
                        <a:pt x="514582" y="247703"/>
                      </a:cubicBezTo>
                      <a:cubicBezTo>
                        <a:pt x="524129" y="225428"/>
                        <a:pt x="538979" y="198911"/>
                        <a:pt x="545343" y="175575"/>
                      </a:cubicBezTo>
                      <a:cubicBezTo>
                        <a:pt x="564436" y="109811"/>
                        <a:pt x="542161" y="89658"/>
                        <a:pt x="508218" y="65261"/>
                      </a:cubicBezTo>
                      <a:cubicBezTo>
                        <a:pt x="473215" y="40865"/>
                        <a:pt x="419119" y="15408"/>
                        <a:pt x="371387" y="42986"/>
                      </a:cubicBezTo>
                      <a:cubicBezTo>
                        <a:pt x="326837" y="68443"/>
                        <a:pt x="285469" y="146936"/>
                        <a:pt x="256830" y="194668"/>
                      </a:cubicBezTo>
                      <a:cubicBezTo>
                        <a:pt x="195309" y="293314"/>
                        <a:pt x="141212" y="396203"/>
                        <a:pt x="94541" y="501213"/>
                      </a:cubicBezTo>
                      <a:cubicBezTo>
                        <a:pt x="52113" y="595616"/>
                        <a:pt x="-8347" y="719719"/>
                        <a:pt x="45748" y="793969"/>
                      </a:cubicBezTo>
                      <a:cubicBezTo>
                        <a:pt x="69084" y="825790"/>
                        <a:pt x="106209" y="844883"/>
                        <a:pt x="141212" y="858672"/>
                      </a:cubicBezTo>
                      <a:cubicBezTo>
                        <a:pt x="203795" y="885190"/>
                        <a:pt x="257891" y="883069"/>
                        <a:pt x="313048" y="799273"/>
                      </a:cubicBezTo>
                      <a:cubicBezTo>
                        <a:pt x="377751" y="702748"/>
                        <a:pt x="429726" y="596677"/>
                        <a:pt x="471093" y="489545"/>
                      </a:cubicBezTo>
                      <a:cubicBezTo>
                        <a:pt x="477458" y="471513"/>
                        <a:pt x="499733" y="475756"/>
                        <a:pt x="493368" y="493788"/>
                      </a:cubicBezTo>
                      <a:cubicBezTo>
                        <a:pt x="447758" y="614709"/>
                        <a:pt x="387297" y="746237"/>
                        <a:pt x="305622" y="850187"/>
                      </a:cubicBezTo>
                      <a:cubicBezTo>
                        <a:pt x="244101" y="928679"/>
                        <a:pt x="174094" y="906404"/>
                        <a:pt x="116816" y="879887"/>
                      </a:cubicBezTo>
                      <a:cubicBezTo>
                        <a:pt x="52113" y="850187"/>
                        <a:pt x="-9408" y="803516"/>
                        <a:pt x="1199" y="705930"/>
                      </a:cubicBezTo>
                      <a:cubicBezTo>
                        <a:pt x="13927" y="596677"/>
                        <a:pt x="82873" y="470453"/>
                        <a:pt x="134848" y="367564"/>
                      </a:cubicBezTo>
                      <a:cubicBezTo>
                        <a:pt x="167730" y="303921"/>
                        <a:pt x="201673" y="243461"/>
                        <a:pt x="238798" y="183000"/>
                      </a:cubicBezTo>
                      <a:close/>
                    </a:path>
                  </a:pathLst>
                </a:custGeom>
                <a:solidFill>
                  <a:srgbClr val="72A3D8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7" name="Hình tự do: Hình 56">
                  <a:extLst>
                    <a:ext uri="{FF2B5EF4-FFF2-40B4-BE49-F238E27FC236}">
                      <a16:creationId xmlns:a16="http://schemas.microsoft.com/office/drawing/2014/main" xmlns="" id="{E01E4606-2428-A5B9-86DC-5E1299B36127}"/>
                    </a:ext>
                  </a:extLst>
                </p:cNvPr>
                <p:cNvSpPr/>
                <p:nvPr/>
              </p:nvSpPr>
              <p:spPr>
                <a:xfrm>
                  <a:off x="3115948" y="1394792"/>
                  <a:ext cx="599275" cy="926441"/>
                </a:xfrm>
                <a:custGeom>
                  <a:avLst/>
                  <a:gdLst>
                    <a:gd name="connsiteX0" fmla="*/ 216730 w 599275"/>
                    <a:gd name="connsiteY0" fmla="*/ 926442 h 926441"/>
                    <a:gd name="connsiteX1" fmla="*/ 123387 w 599275"/>
                    <a:gd name="connsiteY1" fmla="*/ 900985 h 926441"/>
                    <a:gd name="connsiteX2" fmla="*/ 1406 w 599275"/>
                    <a:gd name="connsiteY2" fmla="*/ 715361 h 926441"/>
                    <a:gd name="connsiteX3" fmla="*/ 122326 w 599275"/>
                    <a:gd name="connsiteY3" fmla="*/ 401390 h 926441"/>
                    <a:gd name="connsiteX4" fmla="*/ 137176 w 599275"/>
                    <a:gd name="connsiteY4" fmla="*/ 372751 h 926441"/>
                    <a:gd name="connsiteX5" fmla="*/ 241126 w 599275"/>
                    <a:gd name="connsiteY5" fmla="*/ 188188 h 926441"/>
                    <a:gd name="connsiteX6" fmla="*/ 241126 w 599275"/>
                    <a:gd name="connsiteY6" fmla="*/ 188188 h 926441"/>
                    <a:gd name="connsiteX7" fmla="*/ 260219 w 599275"/>
                    <a:gd name="connsiteY7" fmla="*/ 157427 h 926441"/>
                    <a:gd name="connsiteX8" fmla="*/ 353561 w 599275"/>
                    <a:gd name="connsiteY8" fmla="*/ 28020 h 926441"/>
                    <a:gd name="connsiteX9" fmla="*/ 558278 w 599275"/>
                    <a:gd name="connsiteY9" fmla="*/ 54538 h 926441"/>
                    <a:gd name="connsiteX10" fmla="*/ 557218 w 599275"/>
                    <a:gd name="connsiteY10" fmla="*/ 270923 h 926441"/>
                    <a:gd name="connsiteX11" fmla="*/ 547671 w 599275"/>
                    <a:gd name="connsiteY11" fmla="*/ 293198 h 926441"/>
                    <a:gd name="connsiteX12" fmla="*/ 347197 w 599275"/>
                    <a:gd name="connsiteY12" fmla="*/ 697328 h 926441"/>
                    <a:gd name="connsiteX13" fmla="*/ 268704 w 599275"/>
                    <a:gd name="connsiteY13" fmla="*/ 766275 h 926441"/>
                    <a:gd name="connsiteX14" fmla="*/ 146723 w 599275"/>
                    <a:gd name="connsiteY14" fmla="*/ 713239 h 926441"/>
                    <a:gd name="connsiteX15" fmla="*/ 247490 w 599275"/>
                    <a:gd name="connsiteY15" fmla="*/ 378055 h 926441"/>
                    <a:gd name="connsiteX16" fmla="*/ 248551 w 599275"/>
                    <a:gd name="connsiteY16" fmla="*/ 376994 h 926441"/>
                    <a:gd name="connsiteX17" fmla="*/ 280372 w 599275"/>
                    <a:gd name="connsiteY17" fmla="*/ 366387 h 926441"/>
                    <a:gd name="connsiteX18" fmla="*/ 285676 w 599275"/>
                    <a:gd name="connsiteY18" fmla="*/ 399269 h 926441"/>
                    <a:gd name="connsiteX19" fmla="*/ 200819 w 599275"/>
                    <a:gd name="connsiteY19" fmla="*/ 568983 h 926441"/>
                    <a:gd name="connsiteX20" fmla="*/ 199758 w 599275"/>
                    <a:gd name="connsiteY20" fmla="*/ 572165 h 926441"/>
                    <a:gd name="connsiteX21" fmla="*/ 197637 w 599275"/>
                    <a:gd name="connsiteY21" fmla="*/ 689904 h 926441"/>
                    <a:gd name="connsiteX22" fmla="*/ 255976 w 599275"/>
                    <a:gd name="connsiteY22" fmla="*/ 714300 h 926441"/>
                    <a:gd name="connsiteX23" fmla="*/ 352501 w 599275"/>
                    <a:gd name="connsiteY23" fmla="*/ 597622 h 926441"/>
                    <a:gd name="connsiteX24" fmla="*/ 365229 w 599275"/>
                    <a:gd name="connsiteY24" fmla="*/ 574286 h 926441"/>
                    <a:gd name="connsiteX25" fmla="*/ 445843 w 599275"/>
                    <a:gd name="connsiteY25" fmla="*/ 410937 h 926441"/>
                    <a:gd name="connsiteX26" fmla="*/ 515850 w 599275"/>
                    <a:gd name="connsiteY26" fmla="*/ 253952 h 926441"/>
                    <a:gd name="connsiteX27" fmla="*/ 526457 w 599275"/>
                    <a:gd name="connsiteY27" fmla="*/ 231677 h 926441"/>
                    <a:gd name="connsiteX28" fmla="*/ 546610 w 599275"/>
                    <a:gd name="connsiteY28" fmla="*/ 182884 h 926441"/>
                    <a:gd name="connsiteX29" fmla="*/ 513728 w 599275"/>
                    <a:gd name="connsiteY29" fmla="*/ 85299 h 926441"/>
                    <a:gd name="connsiteX30" fmla="*/ 389626 w 599275"/>
                    <a:gd name="connsiteY30" fmla="*/ 63024 h 926441"/>
                    <a:gd name="connsiteX31" fmla="*/ 294162 w 599275"/>
                    <a:gd name="connsiteY31" fmla="*/ 185006 h 926441"/>
                    <a:gd name="connsiteX32" fmla="*/ 278251 w 599275"/>
                    <a:gd name="connsiteY32" fmla="*/ 210463 h 926441"/>
                    <a:gd name="connsiteX33" fmla="*/ 117023 w 599275"/>
                    <a:gd name="connsiteY33" fmla="*/ 515947 h 926441"/>
                    <a:gd name="connsiteX34" fmla="*/ 109598 w 599275"/>
                    <a:gd name="connsiteY34" fmla="*/ 532918 h 926441"/>
                    <a:gd name="connsiteX35" fmla="*/ 67169 w 599275"/>
                    <a:gd name="connsiteY35" fmla="*/ 797035 h 926441"/>
                    <a:gd name="connsiteX36" fmla="*/ 157330 w 599275"/>
                    <a:gd name="connsiteY36" fmla="*/ 858556 h 926441"/>
                    <a:gd name="connsiteX37" fmla="*/ 316436 w 599275"/>
                    <a:gd name="connsiteY37" fmla="*/ 803399 h 926441"/>
                    <a:gd name="connsiteX38" fmla="*/ 473422 w 599275"/>
                    <a:gd name="connsiteY38" fmla="*/ 495794 h 926441"/>
                    <a:gd name="connsiteX39" fmla="*/ 494636 w 599275"/>
                    <a:gd name="connsiteY39" fmla="*/ 477761 h 926441"/>
                    <a:gd name="connsiteX40" fmla="*/ 513728 w 599275"/>
                    <a:gd name="connsiteY40" fmla="*/ 485186 h 926441"/>
                    <a:gd name="connsiteX41" fmla="*/ 515850 w 599275"/>
                    <a:gd name="connsiteY41" fmla="*/ 508522 h 926441"/>
                    <a:gd name="connsiteX42" fmla="*/ 325983 w 599275"/>
                    <a:gd name="connsiteY42" fmla="*/ 867042 h 926441"/>
                    <a:gd name="connsiteX43" fmla="*/ 216730 w 599275"/>
                    <a:gd name="connsiteY43" fmla="*/ 926442 h 926441"/>
                    <a:gd name="connsiteX44" fmla="*/ 129752 w 599275"/>
                    <a:gd name="connsiteY44" fmla="*/ 435333 h 926441"/>
                    <a:gd name="connsiteX45" fmla="*/ 23681 w 599275"/>
                    <a:gd name="connsiteY45" fmla="*/ 718543 h 926441"/>
                    <a:gd name="connsiteX46" fmla="*/ 132934 w 599275"/>
                    <a:gd name="connsiteY46" fmla="*/ 880831 h 926441"/>
                    <a:gd name="connsiteX47" fmla="*/ 307951 w 599275"/>
                    <a:gd name="connsiteY47" fmla="*/ 854314 h 926441"/>
                    <a:gd name="connsiteX48" fmla="*/ 452207 w 599275"/>
                    <a:gd name="connsiteY48" fmla="*/ 603986 h 926441"/>
                    <a:gd name="connsiteX49" fmla="*/ 334468 w 599275"/>
                    <a:gd name="connsiteY49" fmla="*/ 817189 h 926441"/>
                    <a:gd name="connsiteX50" fmla="*/ 148844 w 599275"/>
                    <a:gd name="connsiteY50" fmla="*/ 880831 h 926441"/>
                    <a:gd name="connsiteX51" fmla="*/ 49138 w 599275"/>
                    <a:gd name="connsiteY51" fmla="*/ 811885 h 926441"/>
                    <a:gd name="connsiteX52" fmla="*/ 89444 w 599275"/>
                    <a:gd name="connsiteY52" fmla="*/ 525493 h 926441"/>
                    <a:gd name="connsiteX53" fmla="*/ 96869 w 599275"/>
                    <a:gd name="connsiteY53" fmla="*/ 508522 h 926441"/>
                    <a:gd name="connsiteX54" fmla="*/ 129752 w 599275"/>
                    <a:gd name="connsiteY54" fmla="*/ 435333 h 926441"/>
                    <a:gd name="connsiteX55" fmla="*/ 237944 w 599275"/>
                    <a:gd name="connsiteY55" fmla="*/ 437455 h 926441"/>
                    <a:gd name="connsiteX56" fmla="*/ 163694 w 599275"/>
                    <a:gd name="connsiteY56" fmla="*/ 699450 h 926441"/>
                    <a:gd name="connsiteX57" fmla="*/ 265522 w 599275"/>
                    <a:gd name="connsiteY57" fmla="*/ 744000 h 926441"/>
                    <a:gd name="connsiteX58" fmla="*/ 324922 w 599275"/>
                    <a:gd name="connsiteY58" fmla="*/ 689904 h 926441"/>
                    <a:gd name="connsiteX59" fmla="*/ 261280 w 599275"/>
                    <a:gd name="connsiteY59" fmla="*/ 737635 h 926441"/>
                    <a:gd name="connsiteX60" fmla="*/ 179605 w 599275"/>
                    <a:gd name="connsiteY60" fmla="*/ 705814 h 926441"/>
                    <a:gd name="connsiteX61" fmla="*/ 177484 w 599275"/>
                    <a:gd name="connsiteY61" fmla="*/ 565800 h 926441"/>
                    <a:gd name="connsiteX62" fmla="*/ 178544 w 599275"/>
                    <a:gd name="connsiteY62" fmla="*/ 562618 h 926441"/>
                    <a:gd name="connsiteX63" fmla="*/ 237944 w 599275"/>
                    <a:gd name="connsiteY63" fmla="*/ 437455 h 926441"/>
                    <a:gd name="connsiteX64" fmla="*/ 428872 w 599275"/>
                    <a:gd name="connsiteY64" fmla="*/ 32263 h 926441"/>
                    <a:gd name="connsiteX65" fmla="*/ 526457 w 599275"/>
                    <a:gd name="connsiteY65" fmla="*/ 68327 h 926441"/>
                    <a:gd name="connsiteX66" fmla="*/ 574189 w 599275"/>
                    <a:gd name="connsiteY66" fmla="*/ 159548 h 926441"/>
                    <a:gd name="connsiteX67" fmla="*/ 542368 w 599275"/>
                    <a:gd name="connsiteY67" fmla="*/ 72570 h 926441"/>
                    <a:gd name="connsiteX68" fmla="*/ 367351 w 599275"/>
                    <a:gd name="connsiteY68" fmla="*/ 46052 h 926441"/>
                    <a:gd name="connsiteX69" fmla="*/ 315376 w 599275"/>
                    <a:gd name="connsiteY69" fmla="*/ 109695 h 926441"/>
                    <a:gd name="connsiteX70" fmla="*/ 377958 w 599275"/>
                    <a:gd name="connsiteY70" fmla="*/ 44992 h 926441"/>
                    <a:gd name="connsiteX71" fmla="*/ 428872 w 599275"/>
                    <a:gd name="connsiteY71" fmla="*/ 32263 h 926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99275" h="926441">
                      <a:moveTo>
                        <a:pt x="216730" y="926442"/>
                      </a:moveTo>
                      <a:cubicBezTo>
                        <a:pt x="179605" y="926442"/>
                        <a:pt x="145662" y="910531"/>
                        <a:pt x="123387" y="900985"/>
                      </a:cubicBezTo>
                      <a:cubicBezTo>
                        <a:pt x="65048" y="874467"/>
                        <a:pt x="-11323" y="826735"/>
                        <a:pt x="1406" y="715361"/>
                      </a:cubicBezTo>
                      <a:cubicBezTo>
                        <a:pt x="13073" y="613532"/>
                        <a:pt x="71413" y="501097"/>
                        <a:pt x="122326" y="401390"/>
                      </a:cubicBezTo>
                      <a:lnTo>
                        <a:pt x="137176" y="372751"/>
                      </a:lnTo>
                      <a:cubicBezTo>
                        <a:pt x="170058" y="309109"/>
                        <a:pt x="205062" y="246527"/>
                        <a:pt x="241126" y="188188"/>
                      </a:cubicBezTo>
                      <a:lnTo>
                        <a:pt x="241126" y="188188"/>
                      </a:lnTo>
                      <a:cubicBezTo>
                        <a:pt x="247490" y="178641"/>
                        <a:pt x="253854" y="168034"/>
                        <a:pt x="260219" y="157427"/>
                      </a:cubicBezTo>
                      <a:cubicBezTo>
                        <a:pt x="287797" y="111817"/>
                        <a:pt x="318558" y="60902"/>
                        <a:pt x="353561" y="28020"/>
                      </a:cubicBezTo>
                      <a:cubicBezTo>
                        <a:pt x="419325" y="-31379"/>
                        <a:pt x="513728" y="16353"/>
                        <a:pt x="558278" y="54538"/>
                      </a:cubicBezTo>
                      <a:cubicBezTo>
                        <a:pt x="628285" y="112877"/>
                        <a:pt x="595403" y="186066"/>
                        <a:pt x="557218" y="270923"/>
                      </a:cubicBezTo>
                      <a:cubicBezTo>
                        <a:pt x="554036" y="278348"/>
                        <a:pt x="550853" y="285773"/>
                        <a:pt x="547671" y="293198"/>
                      </a:cubicBezTo>
                      <a:cubicBezTo>
                        <a:pt x="486150" y="433212"/>
                        <a:pt x="424629" y="568983"/>
                        <a:pt x="347197" y="697328"/>
                      </a:cubicBezTo>
                      <a:cubicBezTo>
                        <a:pt x="329165" y="727028"/>
                        <a:pt x="309012" y="762032"/>
                        <a:pt x="268704" y="766275"/>
                      </a:cubicBezTo>
                      <a:cubicBezTo>
                        <a:pt x="225215" y="771578"/>
                        <a:pt x="168998" y="741878"/>
                        <a:pt x="146723" y="713239"/>
                      </a:cubicBezTo>
                      <a:cubicBezTo>
                        <a:pt x="88384" y="640050"/>
                        <a:pt x="196576" y="462912"/>
                        <a:pt x="247490" y="378055"/>
                      </a:cubicBezTo>
                      <a:lnTo>
                        <a:pt x="248551" y="376994"/>
                      </a:lnTo>
                      <a:cubicBezTo>
                        <a:pt x="257037" y="363205"/>
                        <a:pt x="271887" y="361083"/>
                        <a:pt x="280372" y="366387"/>
                      </a:cubicBezTo>
                      <a:cubicBezTo>
                        <a:pt x="289919" y="371690"/>
                        <a:pt x="294162" y="385480"/>
                        <a:pt x="285676" y="399269"/>
                      </a:cubicBezTo>
                      <a:cubicBezTo>
                        <a:pt x="249612" y="458669"/>
                        <a:pt x="222033" y="513826"/>
                        <a:pt x="200819" y="568983"/>
                      </a:cubicBezTo>
                      <a:lnTo>
                        <a:pt x="199758" y="572165"/>
                      </a:lnTo>
                      <a:cubicBezTo>
                        <a:pt x="181726" y="619897"/>
                        <a:pt x="167937" y="653839"/>
                        <a:pt x="197637" y="689904"/>
                      </a:cubicBezTo>
                      <a:cubicBezTo>
                        <a:pt x="208244" y="702632"/>
                        <a:pt x="241126" y="718543"/>
                        <a:pt x="255976" y="714300"/>
                      </a:cubicBezTo>
                      <a:cubicBezTo>
                        <a:pt x="300526" y="701571"/>
                        <a:pt x="328104" y="646414"/>
                        <a:pt x="352501" y="597622"/>
                      </a:cubicBezTo>
                      <a:cubicBezTo>
                        <a:pt x="356743" y="589136"/>
                        <a:pt x="360986" y="581711"/>
                        <a:pt x="365229" y="574286"/>
                      </a:cubicBezTo>
                      <a:cubicBezTo>
                        <a:pt x="390686" y="525493"/>
                        <a:pt x="417204" y="472458"/>
                        <a:pt x="445843" y="410937"/>
                      </a:cubicBezTo>
                      <a:cubicBezTo>
                        <a:pt x="471300" y="356841"/>
                        <a:pt x="495697" y="301684"/>
                        <a:pt x="515850" y="253952"/>
                      </a:cubicBezTo>
                      <a:cubicBezTo>
                        <a:pt x="519032" y="246527"/>
                        <a:pt x="522214" y="240162"/>
                        <a:pt x="526457" y="231677"/>
                      </a:cubicBezTo>
                      <a:cubicBezTo>
                        <a:pt x="533882" y="214705"/>
                        <a:pt x="542368" y="197734"/>
                        <a:pt x="546610" y="182884"/>
                      </a:cubicBezTo>
                      <a:cubicBezTo>
                        <a:pt x="563582" y="123484"/>
                        <a:pt x="545550" y="107574"/>
                        <a:pt x="513728" y="85299"/>
                      </a:cubicBezTo>
                      <a:cubicBezTo>
                        <a:pt x="480846" y="61963"/>
                        <a:pt x="432054" y="38628"/>
                        <a:pt x="389626" y="63024"/>
                      </a:cubicBezTo>
                      <a:cubicBezTo>
                        <a:pt x="355683" y="82117"/>
                        <a:pt x="319619" y="141516"/>
                        <a:pt x="294162" y="185006"/>
                      </a:cubicBezTo>
                      <a:cubicBezTo>
                        <a:pt x="288858" y="194552"/>
                        <a:pt x="283555" y="203038"/>
                        <a:pt x="278251" y="210463"/>
                      </a:cubicBezTo>
                      <a:cubicBezTo>
                        <a:pt x="218851" y="304866"/>
                        <a:pt x="164755" y="407755"/>
                        <a:pt x="117023" y="515947"/>
                      </a:cubicBezTo>
                      <a:lnTo>
                        <a:pt x="109598" y="532918"/>
                      </a:lnTo>
                      <a:cubicBezTo>
                        <a:pt x="69291" y="622018"/>
                        <a:pt x="19437" y="732332"/>
                        <a:pt x="67169" y="797035"/>
                      </a:cubicBezTo>
                      <a:cubicBezTo>
                        <a:pt x="89444" y="827796"/>
                        <a:pt x="127630" y="845828"/>
                        <a:pt x="157330" y="858556"/>
                      </a:cubicBezTo>
                      <a:cubicBezTo>
                        <a:pt x="216730" y="882953"/>
                        <a:pt x="263401" y="881892"/>
                        <a:pt x="316436" y="803399"/>
                      </a:cubicBezTo>
                      <a:cubicBezTo>
                        <a:pt x="375836" y="714300"/>
                        <a:pt x="428872" y="610350"/>
                        <a:pt x="473422" y="495794"/>
                      </a:cubicBezTo>
                      <a:cubicBezTo>
                        <a:pt x="477664" y="486247"/>
                        <a:pt x="485089" y="478822"/>
                        <a:pt x="494636" y="477761"/>
                      </a:cubicBezTo>
                      <a:cubicBezTo>
                        <a:pt x="502061" y="476701"/>
                        <a:pt x="509486" y="478822"/>
                        <a:pt x="513728" y="485186"/>
                      </a:cubicBezTo>
                      <a:cubicBezTo>
                        <a:pt x="519032" y="491551"/>
                        <a:pt x="519032" y="500036"/>
                        <a:pt x="515850" y="508522"/>
                      </a:cubicBezTo>
                      <a:cubicBezTo>
                        <a:pt x="456450" y="662325"/>
                        <a:pt x="394929" y="780064"/>
                        <a:pt x="325983" y="867042"/>
                      </a:cubicBezTo>
                      <a:cubicBezTo>
                        <a:pt x="290979" y="912653"/>
                        <a:pt x="251733" y="926442"/>
                        <a:pt x="216730" y="926442"/>
                      </a:cubicBezTo>
                      <a:close/>
                      <a:moveTo>
                        <a:pt x="129752" y="435333"/>
                      </a:moveTo>
                      <a:cubicBezTo>
                        <a:pt x="83080" y="527615"/>
                        <a:pt x="34288" y="628382"/>
                        <a:pt x="23681" y="718543"/>
                      </a:cubicBezTo>
                      <a:cubicBezTo>
                        <a:pt x="13073" y="814007"/>
                        <a:pt x="75655" y="855374"/>
                        <a:pt x="132934" y="880831"/>
                      </a:cubicBezTo>
                      <a:cubicBezTo>
                        <a:pt x="188091" y="906288"/>
                        <a:pt x="251733" y="926442"/>
                        <a:pt x="307951" y="854314"/>
                      </a:cubicBezTo>
                      <a:cubicBezTo>
                        <a:pt x="358865" y="789610"/>
                        <a:pt x="406597" y="706875"/>
                        <a:pt x="452207" y="603986"/>
                      </a:cubicBezTo>
                      <a:cubicBezTo>
                        <a:pt x="417204" y="681418"/>
                        <a:pt x="377958" y="752485"/>
                        <a:pt x="334468" y="817189"/>
                      </a:cubicBezTo>
                      <a:cubicBezTo>
                        <a:pt x="269765" y="913713"/>
                        <a:pt x="204001" y="903106"/>
                        <a:pt x="148844" y="880831"/>
                      </a:cubicBezTo>
                      <a:cubicBezTo>
                        <a:pt x="115962" y="867042"/>
                        <a:pt x="74595" y="846889"/>
                        <a:pt x="49138" y="811885"/>
                      </a:cubicBezTo>
                      <a:cubicBezTo>
                        <a:pt x="-6020" y="736575"/>
                        <a:pt x="47016" y="619897"/>
                        <a:pt x="89444" y="525493"/>
                      </a:cubicBezTo>
                      <a:lnTo>
                        <a:pt x="96869" y="508522"/>
                      </a:lnTo>
                      <a:cubicBezTo>
                        <a:pt x="107477" y="483065"/>
                        <a:pt x="118084" y="459729"/>
                        <a:pt x="129752" y="435333"/>
                      </a:cubicBezTo>
                      <a:close/>
                      <a:moveTo>
                        <a:pt x="237944" y="437455"/>
                      </a:moveTo>
                      <a:cubicBezTo>
                        <a:pt x="190212" y="520190"/>
                        <a:pt x="123387" y="649597"/>
                        <a:pt x="163694" y="699450"/>
                      </a:cubicBezTo>
                      <a:cubicBezTo>
                        <a:pt x="182787" y="722786"/>
                        <a:pt x="231579" y="748243"/>
                        <a:pt x="265522" y="744000"/>
                      </a:cubicBezTo>
                      <a:cubicBezTo>
                        <a:pt x="292040" y="740818"/>
                        <a:pt x="306890" y="720664"/>
                        <a:pt x="324922" y="689904"/>
                      </a:cubicBezTo>
                      <a:cubicBezTo>
                        <a:pt x="307951" y="712178"/>
                        <a:pt x="286737" y="730211"/>
                        <a:pt x="261280" y="737635"/>
                      </a:cubicBezTo>
                      <a:cubicBezTo>
                        <a:pt x="235823" y="745060"/>
                        <a:pt x="194455" y="722786"/>
                        <a:pt x="179605" y="705814"/>
                      </a:cubicBezTo>
                      <a:cubicBezTo>
                        <a:pt x="141419" y="660204"/>
                        <a:pt x="159451" y="613532"/>
                        <a:pt x="177484" y="565800"/>
                      </a:cubicBezTo>
                      <a:lnTo>
                        <a:pt x="178544" y="562618"/>
                      </a:lnTo>
                      <a:cubicBezTo>
                        <a:pt x="194455" y="521251"/>
                        <a:pt x="214608" y="479883"/>
                        <a:pt x="237944" y="437455"/>
                      </a:cubicBezTo>
                      <a:close/>
                      <a:moveTo>
                        <a:pt x="428872" y="32263"/>
                      </a:moveTo>
                      <a:cubicBezTo>
                        <a:pt x="459632" y="32263"/>
                        <a:pt x="492514" y="44992"/>
                        <a:pt x="526457" y="68327"/>
                      </a:cubicBezTo>
                      <a:cubicBezTo>
                        <a:pt x="557218" y="89542"/>
                        <a:pt x="580553" y="110756"/>
                        <a:pt x="574189" y="159548"/>
                      </a:cubicBezTo>
                      <a:cubicBezTo>
                        <a:pt x="580553" y="125606"/>
                        <a:pt x="573128" y="98027"/>
                        <a:pt x="542368" y="72570"/>
                      </a:cubicBezTo>
                      <a:cubicBezTo>
                        <a:pt x="503121" y="39688"/>
                        <a:pt x="421447" y="-3801"/>
                        <a:pt x="367351" y="46052"/>
                      </a:cubicBezTo>
                      <a:cubicBezTo>
                        <a:pt x="349318" y="63024"/>
                        <a:pt x="331286" y="85299"/>
                        <a:pt x="315376" y="109695"/>
                      </a:cubicBezTo>
                      <a:cubicBezTo>
                        <a:pt x="334468" y="82117"/>
                        <a:pt x="355683" y="57720"/>
                        <a:pt x="377958" y="44992"/>
                      </a:cubicBezTo>
                      <a:cubicBezTo>
                        <a:pt x="392808" y="36506"/>
                        <a:pt x="409779" y="32263"/>
                        <a:pt x="428872" y="32263"/>
                      </a:cubicBezTo>
                      <a:close/>
                    </a:path>
                  </a:pathLst>
                </a:custGeom>
                <a:solidFill>
                  <a:srgbClr val="72A3D8"/>
                </a:solidFill>
                <a:ln w="105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4F8D538C-8D52-E8C3-9F47-32A6A0A1BA0B}"/>
                </a:ext>
              </a:extLst>
            </p:cNvPr>
            <p:cNvSpPr txBox="1"/>
            <p:nvPr/>
          </p:nvSpPr>
          <p:spPr>
            <a:xfrm>
              <a:off x="8275028" y="2676983"/>
              <a:ext cx="34420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hẹn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3ECBC7A5-2C80-D0F2-BE3E-68A70A636DA7}"/>
                </a:ext>
              </a:extLst>
            </p:cNvPr>
            <p:cNvSpPr txBox="1"/>
            <p:nvPr/>
          </p:nvSpPr>
          <p:spPr>
            <a:xfrm>
              <a:off x="8392501" y="1918581"/>
              <a:ext cx="16011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9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35B165B-4225-9255-B079-AF0235926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1789747"/>
            <a:ext cx="114300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AF04245E-70C5-7C98-ABA7-9C7A8407A375}"/>
              </a:ext>
            </a:extLst>
          </p:cNvPr>
          <p:cNvGrpSpPr/>
          <p:nvPr/>
        </p:nvGrpSpPr>
        <p:grpSpPr>
          <a:xfrm>
            <a:off x="188917" y="712538"/>
            <a:ext cx="11814166" cy="3127941"/>
            <a:chOff x="188917" y="2084138"/>
            <a:chExt cx="11814166" cy="3127941"/>
          </a:xfrm>
        </p:grpSpPr>
        <p:pic>
          <p:nvPicPr>
            <p:cNvPr id="3" name="Đồ họa 2">
              <a:extLst>
                <a:ext uri="{FF2B5EF4-FFF2-40B4-BE49-F238E27FC236}">
                  <a16:creationId xmlns:a16="http://schemas.microsoft.com/office/drawing/2014/main" xmlns="" id="{AD3E8B96-F721-C5B8-BC0A-241A18FBB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88917" y="2084138"/>
              <a:ext cx="11814166" cy="3127941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2478EB7D-05D3-299C-D00F-17006FA6930F}"/>
                </a:ext>
              </a:extLst>
            </p:cNvPr>
            <p:cNvSpPr txBox="1"/>
            <p:nvPr/>
          </p:nvSpPr>
          <p:spPr>
            <a:xfrm>
              <a:off x="1017914" y="2924833"/>
              <a:ext cx="104833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y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trợ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3FF9DA01-DBE8-BA7D-F43D-9B9FA686E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97480" y="3240677"/>
            <a:ext cx="6797040" cy="34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59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227</Words>
  <Application>Microsoft Office PowerPoint</Application>
  <PresentationFormat>Custom</PresentationFormat>
  <Paragraphs>28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Calibri</vt:lpstr>
      <vt:lpstr>#9Slide07 HoneyCream</vt:lpstr>
      <vt:lpstr>M PLUS Rounded 1c</vt:lpstr>
      <vt:lpstr>SVN-Newton</vt:lpstr>
      <vt:lpstr>等线</vt:lpstr>
      <vt:lpstr>UTM American Sans</vt:lpstr>
      <vt:lpstr>字魂17号-萌趣果冻体</vt:lpstr>
      <vt:lpstr>Fredoka One</vt:lpstr>
      <vt:lpstr>Vogue-ExtraBold</vt:lpstr>
      <vt:lpstr>Times New Roman</vt:lpstr>
      <vt:lpstr>Cambria</vt:lpstr>
      <vt:lpstr>#9Slide05 Bodega Script</vt:lpstr>
      <vt:lpstr>SVN-Dancing Script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MTC</cp:lastModifiedBy>
  <cp:revision>13</cp:revision>
  <dcterms:created xsi:type="dcterms:W3CDTF">2023-03-05T01:10:34Z</dcterms:created>
  <dcterms:modified xsi:type="dcterms:W3CDTF">2025-04-24T02:49:32Z</dcterms:modified>
</cp:coreProperties>
</file>