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96" d="100"/>
          <a:sy n="96" d="100"/>
        </p:scale>
        <p:origin x="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7.png"/><Relationship Id="rId5" Type="http://schemas.openxmlformats.org/officeDocument/2006/relationships/tags" Target="../tags/tag6.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tags" Target="../tags/tag5.xml"/><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564204" y="2552700"/>
            <a:ext cx="7820306"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167118110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err="1">
                          <a:solidFill>
                            <a:srgbClr val="002060"/>
                          </a:solidFill>
                          <a:effectLst/>
                          <a:latin typeface="Cambria" panose="02040503050406030204" pitchFamily="18" charset="0"/>
                          <a:ea typeface="Cambria" panose="02040503050406030204" pitchFamily="18" charset="0"/>
                        </a:rPr>
                        <a:t>bụi</a:t>
                      </a:r>
                      <a:r>
                        <a:rPr lang="en-US" sz="2400">
                          <a:solidFill>
                            <a:srgbClr val="002060"/>
                          </a:solidFill>
                          <a:effectLst/>
                          <a:latin typeface="Cambria" panose="02040503050406030204" pitchFamily="18" charset="0"/>
                          <a:ea typeface="Cambria" panose="02040503050406030204" pitchFamily="18" charset="0"/>
                        </a:rPr>
                        <a:t>.</a:t>
                      </a:r>
                    </a:p>
                    <a:p>
                      <a:pPr marL="0" marR="0">
                        <a:lnSpc>
                          <a:spcPct val="115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894079" y="1936968"/>
            <a:ext cx="3291839"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en-US" sz="2000">
                <a:latin typeface="Cambria" panose="02040503050406030204" pitchFamily="18" charset="0"/>
                <a:ea typeface="Cambria" panose="02040503050406030204" pitchFamily="18" charset="0"/>
              </a:rPr>
              <a:t>c.</a:t>
            </a:r>
            <a:r>
              <a:rPr lang="vi-VN" sz="2000">
                <a:latin typeface="Cambria" panose="02040503050406030204" pitchFamily="18" charset="0"/>
                <a:ea typeface="Cambria" panose="02040503050406030204" pitchFamily="18" charset="0"/>
              </a:rPr>
              <a:t>Ở </a:t>
            </a:r>
            <a:r>
              <a:rPr lang="vi-VN" sz="2000" dirty="0">
                <a:latin typeface="Cambria" panose="02040503050406030204" pitchFamily="18" charset="0"/>
                <a:ea typeface="Cambria" panose="02040503050406030204" pitchFamily="18" charset="0"/>
              </a:rPr>
              <a:t>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1134</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Huyền Thanh</cp:lastModifiedBy>
  <cp:revision>147</cp:revision>
  <dcterms:created xsi:type="dcterms:W3CDTF">2019-07-25T16:01:57Z</dcterms:created>
  <dcterms:modified xsi:type="dcterms:W3CDTF">2025-02-03T01:31:32Z</dcterms:modified>
  <cp:category>9Slide.vn</cp:category>
</cp:coreProperties>
</file>