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77" r:id="rId4"/>
    <p:sldId id="279" r:id="rId5"/>
    <p:sldId id="280" r:id="rId6"/>
    <p:sldId id="281" r:id="rId7"/>
    <p:sldId id="282" r:id="rId8"/>
    <p:sldId id="283" r:id="rId9"/>
    <p:sldId id="284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01/04/2025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74820" y="2962275"/>
            <a:ext cx="8504903" cy="3505200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56268"/>
              <a:ext cx="8200103" cy="162513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19139A6-D306-4BAA-8B2C-32AEA0201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200400"/>
            <a:ext cx="5467350" cy="1514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A602CF-7237-43B7-BBFA-62F2244628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4714875"/>
            <a:ext cx="5257800" cy="130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Dao Duc 1 moi\Package - Lesson\Data\screenshot_15942708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30" y="92224"/>
            <a:ext cx="2371689" cy="73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5169" y="990600"/>
            <a:ext cx="8915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25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0A37993-88D5-4002-AEC7-D5611424A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54" y="1981200"/>
            <a:ext cx="3568211" cy="2209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3663D8-22D5-494E-9469-264711CD1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615" y="1972408"/>
            <a:ext cx="3862754" cy="2198077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1CB12E0B-EBEA-4810-9BFA-58CE89B42D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153" y="4419600"/>
            <a:ext cx="3568211" cy="2057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44AB22-E2BA-40CC-A68F-39D4ED4DE9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7560" y="4443046"/>
            <a:ext cx="3703394" cy="1881554"/>
          </a:xfrm>
          <a:prstGeom prst="rect">
            <a:avLst/>
          </a:prstGeom>
        </p:spPr>
      </p:pic>
      <p:pic>
        <p:nvPicPr>
          <p:cNvPr id="10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852" y="0"/>
            <a:ext cx="2636791" cy="80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51939" y="228600"/>
            <a:ext cx="66682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Đoán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tới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2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9B2E0B0-0FDF-47BB-9450-8049EC1365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08" y="1219200"/>
            <a:ext cx="9114692" cy="56713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76200" y="152400"/>
            <a:ext cx="8912632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b.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Nêu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phòng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tránh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ngã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54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559613-848C-4087-977E-6145E2753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5" y="1828800"/>
            <a:ext cx="9126415" cy="482917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7" y="14518"/>
            <a:ext cx="2741497" cy="899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00954" y="152400"/>
            <a:ext cx="60354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a.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bảo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đảm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toàn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042" y="1121611"/>
            <a:ext cx="8609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kệ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sách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cao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11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F1EA00-F23B-45F3-8C3D-4AE71F7FE2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067800" cy="634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9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6F985BA-E411-458E-BFAB-2832DAC7B4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58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Dao Duc 1 moi\Package - Lesson\Data\image_paste_200710100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" y="-20527"/>
            <a:ext cx="2756369" cy="80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3769" y="685800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5492" y="1761732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lưới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can,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1104" y="2838950"/>
            <a:ext cx="8915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thang,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sàn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trơn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can,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lưới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tắm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trơn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trèo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89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3769" y="685800"/>
            <a:ext cx="8915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 KHUYÊN</a:t>
            </a:r>
          </a:p>
          <a:p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80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220</Words>
  <Application>Microsoft Office PowerPoint</Application>
  <PresentationFormat>On-screen Show (4:3)</PresentationFormat>
  <Paragraphs>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.VnAvant</vt:lpstr>
      <vt:lpstr>.VnUniverse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HN18082023</cp:lastModifiedBy>
  <cp:revision>39</cp:revision>
  <dcterms:created xsi:type="dcterms:W3CDTF">2006-08-16T00:00:00Z</dcterms:created>
  <dcterms:modified xsi:type="dcterms:W3CDTF">2025-04-01T13:48:20Z</dcterms:modified>
</cp:coreProperties>
</file>