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88C90-C372-475D-9D80-7721AA10A71A}" type="datetimeFigureOut">
              <a:rPr lang="en-US" smtClean="0"/>
              <a:t>19-Jan-24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4AF7A-8750-4E22-8119-2E25C0DC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0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C8020-144F-4A97-BC6C-8348BECFA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33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DBE3-142F-40A9-8F07-E3C924FE29D9}" type="datetimeFigureOut">
              <a:rPr lang="en-US" smtClean="0"/>
              <a:t>19-Jan-24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1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DBE3-142F-40A9-8F07-E3C924FE29D9}" type="datetimeFigureOut">
              <a:rPr lang="en-US" smtClean="0"/>
              <a:t>19-Jan-24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DBE3-142F-40A9-8F07-E3C924FE29D9}" type="datetimeFigureOut">
              <a:rPr lang="en-US" smtClean="0"/>
              <a:t>19-Jan-24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8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A9E6BA3-C478-4E39-BF83-1CCF670F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ED2F477-2049-4356-997B-DEFAE81F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20FF3F9-EBC6-4806-A776-67B6AAE5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6BDF12A-FF4C-4F99-A8D6-1D666B1FF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4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DBE3-142F-40A9-8F07-E3C924FE29D9}" type="datetimeFigureOut">
              <a:rPr lang="en-US" smtClean="0"/>
              <a:t>19-Jan-24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5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DBE3-142F-40A9-8F07-E3C924FE29D9}" type="datetimeFigureOut">
              <a:rPr lang="en-US" smtClean="0"/>
              <a:t>19-Jan-24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4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DBE3-142F-40A9-8F07-E3C924FE29D9}" type="datetimeFigureOut">
              <a:rPr lang="en-US" smtClean="0"/>
              <a:t>19-Jan-24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6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DBE3-142F-40A9-8F07-E3C924FE29D9}" type="datetimeFigureOut">
              <a:rPr lang="en-US" smtClean="0"/>
              <a:t>19-Jan-24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0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DBE3-142F-40A9-8F07-E3C924FE29D9}" type="datetimeFigureOut">
              <a:rPr lang="en-US" smtClean="0"/>
              <a:t>19-Jan-24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7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DBE3-142F-40A9-8F07-E3C924FE29D9}" type="datetimeFigureOut">
              <a:rPr lang="en-US" smtClean="0"/>
              <a:t>19-Jan-24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2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DBE3-142F-40A9-8F07-E3C924FE29D9}" type="datetimeFigureOut">
              <a:rPr lang="en-US" smtClean="0"/>
              <a:t>19-Jan-24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4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DBE3-142F-40A9-8F07-E3C924FE29D9}" type="datetimeFigureOut">
              <a:rPr lang="en-US" smtClean="0"/>
              <a:t>19-Jan-24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0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BDBE3-142F-40A9-8F07-E3C924FE29D9}" type="datetimeFigureOut">
              <a:rPr lang="en-US" smtClean="0"/>
              <a:t>19-Jan-24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14F7-3D44-4AF2-8C49-5B104356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3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7353884-FF01-81CD-0A04-AB47F7FF7F50}"/>
              </a:ext>
            </a:extLst>
          </p:cNvPr>
          <p:cNvSpPr txBox="1"/>
          <p:nvPr/>
        </p:nvSpPr>
        <p:spPr>
          <a:xfrm>
            <a:off x="6225084" y="4491128"/>
            <a:ext cx="2349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2" y="35093"/>
            <a:ext cx="1130715" cy="1103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5630" y="109681"/>
            <a:ext cx="60789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Giáo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dục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Đào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quận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Long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Biên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Tiểu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Đoàn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Kết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0192" y="1746264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ÂM NHẠC </a:t>
            </a:r>
            <a:r>
              <a:rPr lang="en-US" sz="2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1848" y="2536461"/>
            <a:ext cx="5246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/>
              <a:t> </a:t>
            </a:r>
            <a:r>
              <a:rPr lang="en-US" sz="3600" dirty="0" err="1"/>
              <a:t>Hát</a:t>
            </a:r>
            <a:r>
              <a:rPr lang="en-US" sz="3600" dirty="0"/>
              <a:t>: </a:t>
            </a:r>
            <a:r>
              <a:rPr lang="en-US" sz="3600" dirty="0" err="1"/>
              <a:t>Dàn</a:t>
            </a:r>
            <a:r>
              <a:rPr lang="en-US" sz="3600" dirty="0"/>
              <a:t> </a:t>
            </a:r>
            <a:r>
              <a:rPr lang="en-US" sz="3600" dirty="0" err="1"/>
              <a:t>nhạc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vườn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3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091114" y="1065214"/>
            <a:ext cx="19526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947739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cs typeface="Times New Roman" panose="02020603050405020304" pitchFamily="18" charset="0"/>
              </a:rPr>
              <a:t>TẬP HÁT TỪNG CÂU</a:t>
            </a:r>
            <a:endParaRPr lang="en-US" altLang="en-US" sz="20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947168" y="4344989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644650"/>
            <a:ext cx="9145016" cy="3656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4401101"/>
            <a:ext cx="1596462" cy="116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727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081589" y="1052513"/>
            <a:ext cx="1951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947739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alt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947168" y="4344989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080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47" y="2144762"/>
            <a:ext cx="9145016" cy="1644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70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091114" y="1001713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algn="ctr"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947739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alt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947168" y="4344989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080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1" y="2246114"/>
            <a:ext cx="9486511" cy="175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432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732339" y="969963"/>
            <a:ext cx="27320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algn="ctr"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947739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alt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947168" y="4344989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773920"/>
            <a:ext cx="8584407" cy="3167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080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310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7133" r="7361" b="26634"/>
          <a:stretch>
            <a:fillRect/>
          </a:stretch>
        </p:blipFill>
        <p:spPr bwMode="auto">
          <a:xfrm>
            <a:off x="2344738" y="263526"/>
            <a:ext cx="720725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551385" y="389807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5070302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58863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Cả bài</a:t>
            </a:r>
          </a:p>
        </p:txBody>
      </p:sp>
    </p:spTree>
    <p:extLst>
      <p:ext uri="{BB962C8B-B14F-4D97-AF65-F5344CB8AC3E}">
        <p14:creationId xmlns:p14="http://schemas.microsoft.com/office/powerpoint/2010/main" val="98008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10398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825626" y="3233739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THEO NHẠC ĐỆM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811339" y="1484314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DÀN NHẠC TRONG VƯỜN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031039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Tô Đông Hải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51564" y="392114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90551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234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4" y="136525"/>
            <a:ext cx="8015287" cy="661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551385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5070302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4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10398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2176464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ĐỆM THEO NHỊP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811339" y="1484314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DÀN NHẠC TRONG VƯỜN</a:t>
            </a: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7031039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Tô Đông Hải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51564" y="392114"/>
            <a:ext cx="5430837" cy="6232525"/>
            <a:chOff x="5542642" y="220716"/>
            <a:chExt cx="5430158" cy="6232620"/>
          </a:xfrm>
        </p:grpSpPr>
        <p:pic>
          <p:nvPicPr>
            <p:cNvPr id="1946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90551" y="392113"/>
            <a:ext cx="5561013" cy="6051550"/>
            <a:chOff x="-19050" y="220716"/>
            <a:chExt cx="5561692" cy="6051735"/>
          </a:xfrm>
        </p:grpSpPr>
        <p:pic>
          <p:nvPicPr>
            <p:cNvPr id="1946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64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"/>
          <a:stretch/>
        </p:blipFill>
        <p:spPr bwMode="auto">
          <a:xfrm>
            <a:off x="1919536" y="-4762"/>
            <a:ext cx="8467836" cy="6757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551385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5070302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0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919288" y="1700214"/>
            <a:ext cx="85725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1713CB"/>
                </a:solidFill>
                <a:latin typeface="Cambria" panose="02040503050406030204" pitchFamily="18" charset="0"/>
              </a:rPr>
              <a:t>* Nghe và vỗ tay mạnh nhẹ theo hình tiết tấu</a:t>
            </a:r>
          </a:p>
        </p:txBody>
      </p:sp>
      <p:pic>
        <p:nvPicPr>
          <p:cNvPr id="19467" name="Picture 11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19276" r="6741" b="70683"/>
          <a:stretch>
            <a:fillRect/>
          </a:stretch>
        </p:blipFill>
        <p:spPr bwMode="auto">
          <a:xfrm>
            <a:off x="1343025" y="2565400"/>
            <a:ext cx="97218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4243388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1" y="422275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422275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4473576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4473576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6" y="4467226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467226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6" y="1133476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860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10398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2422526" y="2349501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5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51564" y="392114"/>
            <a:ext cx="5430837" cy="6232525"/>
            <a:chOff x="5542642" y="220716"/>
            <a:chExt cx="5430158" cy="6232620"/>
          </a:xfrm>
        </p:grpSpPr>
        <p:pic>
          <p:nvPicPr>
            <p:cNvPr id="410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90551" y="392113"/>
            <a:ext cx="5561013" cy="6051550"/>
            <a:chOff x="-19050" y="220716"/>
            <a:chExt cx="5561692" cy="6051735"/>
          </a:xfrm>
        </p:grpSpPr>
        <p:pic>
          <p:nvPicPr>
            <p:cNvPr id="410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470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6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39801" y="1808106"/>
            <a:ext cx="5156540" cy="1575689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eaLnBrk="1" hangingPunct="1">
              <a:defRPr/>
            </a:pPr>
            <a:r>
              <a:rPr lang="en-US" sz="3038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HỌC GIỎI</a:t>
            </a:r>
          </a:p>
          <a:p>
            <a:pPr algn="ctr" eaLnBrk="1" hangingPunct="1">
              <a:defRPr/>
            </a:pPr>
            <a:endParaRPr lang="en-US" sz="788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038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NGOAN!</a:t>
            </a:r>
          </a:p>
          <a:p>
            <a:pPr algn="ctr" eaLnBrk="1" hangingPunct="1">
              <a:defRPr/>
            </a:pPr>
            <a:endParaRPr lang="en-US" sz="3038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5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3"/>
          <p:cNvSpPr>
            <a:spLocks noChangeArrowheads="1"/>
          </p:cNvSpPr>
          <p:nvPr/>
        </p:nvSpPr>
        <p:spPr bwMode="gray">
          <a:xfrm rot="5400000">
            <a:off x="2288382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552576" y="188913"/>
            <a:ext cx="9109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Nói và vỗ tay theo tiết tấu về chủ đề</a:t>
            </a:r>
          </a:p>
          <a:p>
            <a:r>
              <a:rPr lang="en-US" altLang="en-US" sz="24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“Con vật yêu thích”</a:t>
            </a:r>
          </a:p>
        </p:txBody>
      </p:sp>
      <p:pic>
        <p:nvPicPr>
          <p:cNvPr id="5125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9" y="5643564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1" y="5332414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1" y="117476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60594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10" name="Picture 148" descr="20210208025354_sgv-am-nhac-2-10"/>
          <p:cNvPicPr>
            <a:picLocks noChangeAspect="1" noChangeArrowheads="1"/>
          </p:cNvPicPr>
          <p:nvPr/>
        </p:nvPicPr>
        <p:blipFill>
          <a:blip r:embed="rId7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18" r="34735" b="70766"/>
          <a:stretch>
            <a:fillRect/>
          </a:stretch>
        </p:blipFill>
        <p:spPr bwMode="auto">
          <a:xfrm>
            <a:off x="3462338" y="2276476"/>
            <a:ext cx="53403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1181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680325" y="4202114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b="1" i="1">
                <a:latin typeface="Cambria" panose="02040503050406030204" pitchFamily="18" charset="0"/>
                <a:cs typeface="Times New Roman" panose="02020603050405020304" pitchFamily="18" charset="0"/>
              </a:rPr>
              <a:t>Tô Đông Hải</a:t>
            </a:r>
          </a:p>
        </p:txBody>
      </p:sp>
      <p:pic>
        <p:nvPicPr>
          <p:cNvPr id="614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703388" y="1047750"/>
            <a:ext cx="84963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983432" y="3620254"/>
            <a:ext cx="3436925" cy="2040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176464" y="36195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DÀN NHẠC TRONG VƯỜN</a:t>
            </a: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633664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238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1127125" y="3284539"/>
            <a:ext cx="6508750" cy="2206625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Nhạc sĩ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Hải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sinh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năm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1946,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quê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ở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.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thơ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nổi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tiếng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Chú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Bộ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đội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và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cơn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mưa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Mưa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bóng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mây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Những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tiếng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chim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trong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vườn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, …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53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7133" r="7361" b="26634"/>
          <a:stretch>
            <a:fillRect/>
          </a:stretch>
        </p:blipFill>
        <p:spPr bwMode="auto">
          <a:xfrm>
            <a:off x="2344738" y="263526"/>
            <a:ext cx="720725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551385" y="389807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49313" y="201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49313" y="2143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giai điệu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5070302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54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algn="ctr"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16383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LỜI CA</a:t>
            </a:r>
            <a:endParaRPr lang="en-US" altLang="en-US" sz="16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74751" y="1916114"/>
            <a:ext cx="9783763" cy="343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Kìa con chim gáy, cúc cu đố la.</a:t>
            </a:r>
          </a:p>
          <a:p>
            <a:pPr>
              <a:lnSpc>
                <a:spcPct val="150000"/>
              </a:lnSpc>
            </a:pPr>
            <a:r>
              <a:rPr lang="en-US" alt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Kìa chú vàng anh, líu lo lá son.</a:t>
            </a:r>
          </a:p>
          <a:p>
            <a:pPr>
              <a:lnSpc>
                <a:spcPct val="150000"/>
              </a:lnSpc>
            </a:pPr>
            <a:r>
              <a:rPr lang="en-US" alt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Kìa chim chích chòe, chích chòe lá phà.</a:t>
            </a:r>
          </a:p>
          <a:p>
            <a:pPr>
              <a:lnSpc>
                <a:spcPct val="150000"/>
              </a:lnSpc>
            </a:pPr>
            <a:r>
              <a:rPr lang="en-US" alt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Một dàn nhạc chim, líu lo trong vườn.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2586038" y="919164"/>
            <a:ext cx="73009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DÀN NHẠC TRONG VƯỜN</a:t>
            </a:r>
            <a:endParaRPr lang="en-US" altLang="en-US" sz="48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983433" y="5085185"/>
            <a:ext cx="2260457" cy="112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314" y="4869160"/>
            <a:ext cx="1673401" cy="1220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506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091114" y="1246189"/>
            <a:ext cx="19526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1109664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alt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9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27812" r="7361" b="64835"/>
          <a:stretch>
            <a:fillRect/>
          </a:stretch>
        </p:blipFill>
        <p:spPr bwMode="auto">
          <a:xfrm>
            <a:off x="1760539" y="2513013"/>
            <a:ext cx="90011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947168" y="4344989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080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799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091114" y="1052513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algn="ctr"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038226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alt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9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37991" r="7361" b="54111"/>
          <a:stretch>
            <a:fillRect/>
          </a:stretch>
        </p:blipFill>
        <p:spPr bwMode="auto">
          <a:xfrm>
            <a:off x="1400175" y="2157414"/>
            <a:ext cx="9575800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947168" y="4344989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080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875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236</Words>
  <Application>Microsoft Office PowerPoint</Application>
  <PresentationFormat>Widescreen</PresentationFormat>
  <Paragraphs>44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宋体</vt:lpstr>
      <vt:lpstr>Algerian</vt:lpstr>
      <vt:lpstr>Arial</vt:lpstr>
      <vt:lpstr>Calibri</vt:lpstr>
      <vt:lpstr>Calibri Light</vt:lpstr>
      <vt:lpstr>Cambria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3</cp:revision>
  <dcterms:created xsi:type="dcterms:W3CDTF">2023-05-12T03:40:43Z</dcterms:created>
  <dcterms:modified xsi:type="dcterms:W3CDTF">2024-01-19T08:23:06Z</dcterms:modified>
</cp:coreProperties>
</file>