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7" r:id="rId2"/>
    <p:sldId id="285" r:id="rId3"/>
    <p:sldId id="276" r:id="rId4"/>
    <p:sldId id="277" r:id="rId5"/>
    <p:sldId id="283" r:id="rId6"/>
    <p:sldId id="282" r:id="rId7"/>
    <p:sldId id="284" r:id="rId8"/>
    <p:sldId id="286" r:id="rId9"/>
    <p:sldId id="278" r:id="rId10"/>
    <p:sldId id="279" r:id="rId11"/>
    <p:sldId id="290" r:id="rId12"/>
    <p:sldId id="289" r:id="rId13"/>
    <p:sldId id="291" r:id="rId14"/>
    <p:sldId id="292" r:id="rId15"/>
    <p:sldId id="293" r:id="rId16"/>
    <p:sldId id="294" r:id="rId17"/>
    <p:sldId id="288" r:id="rId18"/>
    <p:sldId id="280" r:id="rId19"/>
    <p:sldId id="295" r:id="rId20"/>
    <p:sldId id="296" r:id="rId21"/>
    <p:sldId id="297" r:id="rId22"/>
    <p:sldId id="27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F00"/>
    <a:srgbClr val="749035"/>
    <a:srgbClr val="F96C33"/>
    <a:srgbClr val="799439"/>
    <a:srgbClr val="F37C7C"/>
    <a:srgbClr val="FFF5DF"/>
    <a:srgbClr val="EA8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6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FC741-54AD-4AED-8E76-EC083E03D71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DB84-08BA-4083-B39A-ACF9EF23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4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63FA3-4297-5AB1-F21E-E3BE43FC6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B6853EB-2D67-880D-B8DE-811F8BFF7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336DA2-9E49-4391-438E-EB1B0DF1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5A7116-985A-3D9A-E702-93556CAE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B05E00-5941-0FB5-E222-08159696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AEB75-AB9D-FFC6-9386-ECCC75C9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061692-DC0D-7E35-27A4-BE15E7ECC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9ED4A1-6714-D469-6E81-9A9AA771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5EB30-AE2B-355B-BEE7-F41C7E08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398E9-4E5A-4F1B-A28A-EF1AC6ED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2C9DE7-F1EF-F5A8-AA9D-2045C7DC1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D27886-0CFE-D1F1-119B-65D11D17C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2E19BF-B95F-EAE9-F188-C2B5AD31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4319C1-E07D-958E-B641-A634CFD8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108438-FDCF-B650-7DF8-15BE3EE4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CA0655-8BB0-02E6-4D92-4A5B0AAD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3055F8-58DE-71AB-2478-7ACA597D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021C79-6E0F-D021-641D-ED11F9EA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387ECD-644D-0F3A-ABAD-7F9DB69A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5ECD59-1392-8AE6-0EC2-D082CE1F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133D-8233-1351-EB2F-F3B5F4B8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60F80B-1EC0-8C72-AFFA-521EDECFB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5BBF05-E5A8-0AD9-1B4E-8D20FDC1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2845F-FC23-3711-2BCC-77E8A78E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3AF61-74FB-715D-BC1D-2F3462A3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7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9937B-1533-ACFD-F79D-82CFEEB8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ECA29E-BAA0-9FFB-D342-BBF27F047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BCB643-3A74-571F-B100-EB5838635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A90847-8961-98C0-EABF-636A5132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90670-78B5-7368-9D72-45CD92FE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80D3C0-9444-796E-877D-A81FD180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D5EEE-A182-F7C6-7344-D5C1932E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D3ADD5-1D6F-614C-5265-108A29031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BB4878-D95E-41C1-5200-D83ADA325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C9D7F60-B7A7-A899-9D6D-6C61BCFD7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329F5CD-B35B-9B59-6F70-DFCD1F725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A5F04EB-9FAC-E665-BD30-2BF7DA5B3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FD823D-79A8-5A98-A843-0B25CCB6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730FB3-63C2-9EE6-4449-57A4FB6E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0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1B021-B507-EC03-62DF-3EA140B1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94A0D8-B1EF-1E6D-19DA-69DEDC6B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B6ACDA2-2F93-1207-BEDE-8B4BE125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CDBFB4A-6EDF-E00B-44B6-4D075360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7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352A623-EBE3-D3E9-C264-FEE63079B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A10F4EA-B8E1-5AA6-098A-11DD6C2B8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F86CC2-D49B-3388-8997-14CF9C07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F4A50A-0C25-11CE-02D6-25E4B7B1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676E4D-0C24-287D-A818-E6B5B1F9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62A744-14A7-81C4-DE94-E4FB10701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4781B2-52A4-1633-8702-1BAF7AA6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A3E466-DD68-8AD5-2E2B-7A214E02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CE0A91-6F0D-9BB8-678A-47AE51D3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1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1FCFF3-44C4-A3E6-82D3-73F06DB2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A7AA070-6F0C-EC18-48A7-45FD046DC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8BFB8-7012-B779-6052-415B4DD34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8E4CE-9DBF-3348-6696-2EE1304C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1B82C7-B6E0-98A2-CAFA-BC7FD80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020A3F-000E-501A-717E-9DF4441B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37029" y="537029"/>
            <a:ext cx="11088914" cy="5805714"/>
          </a:xfrm>
          <a:prstGeom prst="roundRect">
            <a:avLst>
              <a:gd name="adj" fmla="val 6167"/>
            </a:avLst>
          </a:prstGeom>
          <a:solidFill>
            <a:schemeClr val="bg1"/>
          </a:solidFill>
          <a:ln w="127000">
            <a:solidFill>
              <a:srgbClr val="F2AF00"/>
            </a:solidFill>
          </a:ln>
          <a:effectLst>
            <a:outerShdw blurRad="304800" dir="600000" sx="102000" sy="102000" algn="ctr" rotWithShape="0">
              <a:srgbClr val="F2A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" y="117500"/>
            <a:ext cx="1370036" cy="13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000"/>
            <a:ext cx="12199153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1066800" y="722040"/>
            <a:ext cx="10146303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rgbClr val="FFC000">
                <a:lumMod val="75000"/>
              </a:srgb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65 341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思源宋体 CN" panose="02020400000000000000" pitchFamily="18" charset="-122"/>
            </a:endParaRPr>
          </a:p>
        </p:txBody>
      </p:sp>
      <p:pic>
        <p:nvPicPr>
          <p:cNvPr id="68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9" name="Group c"/>
          <p:cNvGrpSpPr/>
          <p:nvPr/>
        </p:nvGrpSpPr>
        <p:grpSpPr>
          <a:xfrm>
            <a:off x="2676002" y="4921770"/>
            <a:ext cx="6744943" cy="1249525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72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3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95" name="Group b"/>
          <p:cNvGrpSpPr/>
          <p:nvPr/>
        </p:nvGrpSpPr>
        <p:grpSpPr>
          <a:xfrm>
            <a:off x="3080411" y="3405449"/>
            <a:ext cx="6412255" cy="1116526"/>
            <a:chOff x="4948385" y="2557708"/>
            <a:chExt cx="6286631" cy="1371034"/>
          </a:xfrm>
        </p:grpSpPr>
        <p:grpSp>
          <p:nvGrpSpPr>
            <p:cNvPr id="96" name="Group 95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10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66 000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7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98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10" name="Group a"/>
          <p:cNvGrpSpPr/>
          <p:nvPr/>
        </p:nvGrpSpPr>
        <p:grpSpPr>
          <a:xfrm>
            <a:off x="3091951" y="1812361"/>
            <a:ext cx="6344427" cy="1223049"/>
            <a:chOff x="4987475" y="485139"/>
            <a:chExt cx="6220132" cy="1501839"/>
          </a:xfrm>
        </p:grpSpPr>
        <p:grpSp>
          <p:nvGrpSpPr>
            <p:cNvPr id="111" name="Group 110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12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65 000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2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113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2" y="1637281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3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06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883921" y="731768"/>
            <a:ext cx="10525759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10 501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627795" y="5069696"/>
            <a:ext cx="6744943" cy="1157544"/>
            <a:chOff x="4689219" y="4328604"/>
            <a:chExt cx="6612802" cy="1534349"/>
          </a:xfrm>
        </p:grpSpPr>
        <p:grpSp>
          <p:nvGrpSpPr>
            <p:cNvPr id="7" name="Group 6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11 000</a:t>
                </a:r>
                <a:endParaRPr lang="zh-CN" altLang="en-US" sz="4400" b="1" spc="100" dirty="0">
                  <a:solidFill>
                    <a:srgbClr val="00B05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889873" y="3497717"/>
            <a:ext cx="6412255" cy="1116526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70C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10 000</a:t>
                </a:r>
                <a:endParaRPr lang="zh-CN" altLang="en-US" sz="4400" b="1" spc="100" dirty="0">
                  <a:solidFill>
                    <a:srgbClr val="0070C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957701" y="1867783"/>
            <a:ext cx="6344427" cy="1223049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07" y="4614243"/>
            <a:ext cx="1933461" cy="1812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0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336519" y="4952596"/>
            <a:ext cx="7384422" cy="1191916"/>
            <a:chOff x="4689219" y="4329461"/>
            <a:chExt cx="6803197" cy="1533492"/>
          </a:xfrm>
        </p:grpSpPr>
        <p:grpSp>
          <p:nvGrpSpPr>
            <p:cNvPr id="7" name="Group 6"/>
            <p:cNvGrpSpPr/>
            <p:nvPr/>
          </p:nvGrpSpPr>
          <p:grpSpPr>
            <a:xfrm>
              <a:off x="5726454" y="4329461"/>
              <a:ext cx="5765962" cy="1320720"/>
              <a:chOff x="1348064" y="3747211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413379" y="3805177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348064" y="374721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9 900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95973" y="3492709"/>
            <a:ext cx="6924968" cy="1065642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795973" y="1931391"/>
            <a:ext cx="6819790" cy="1167312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noProof="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0" y="3127262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  <p:sp>
        <p:nvSpPr>
          <p:cNvPr id="70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1019044" y="725990"/>
            <a:ext cx="10167116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9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9 805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8124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0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497840" y="609587"/>
            <a:ext cx="1119632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82 134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526195" y="5018896"/>
            <a:ext cx="6744943" cy="1157544"/>
            <a:chOff x="4689219" y="4328604"/>
            <a:chExt cx="6612802" cy="1534349"/>
          </a:xfrm>
        </p:grpSpPr>
        <p:grpSp>
          <p:nvGrpSpPr>
            <p:cNvPr id="7" name="Group 6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80 000</a:t>
                </a:r>
                <a:endParaRPr lang="zh-CN" altLang="en-US" sz="4400" b="1" spc="100" dirty="0">
                  <a:solidFill>
                    <a:srgbClr val="00B05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88273" y="3446917"/>
            <a:ext cx="6412255" cy="1116526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70C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83 000</a:t>
                </a:r>
                <a:endParaRPr lang="zh-CN" altLang="en-US" sz="4400" b="1" spc="100" dirty="0">
                  <a:solidFill>
                    <a:srgbClr val="0070C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856101" y="1816983"/>
            <a:ext cx="6344427" cy="1223049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07" y="4563443"/>
            <a:ext cx="1933461" cy="1812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0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589280" y="699103"/>
            <a:ext cx="1093216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rgbClr val="FFC000">
                <a:lumMod val="75000"/>
              </a:srgb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55 712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思源宋体 CN" panose="02020400000000000000" pitchFamily="18" charset="-122"/>
            </a:endParaRPr>
          </a:p>
        </p:txBody>
      </p:sp>
      <p:pic>
        <p:nvPicPr>
          <p:cNvPr id="68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9" name="Group c"/>
          <p:cNvGrpSpPr/>
          <p:nvPr/>
        </p:nvGrpSpPr>
        <p:grpSpPr>
          <a:xfrm>
            <a:off x="2676002" y="4921770"/>
            <a:ext cx="6744943" cy="1249525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72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3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95" name="Group b"/>
          <p:cNvGrpSpPr/>
          <p:nvPr/>
        </p:nvGrpSpPr>
        <p:grpSpPr>
          <a:xfrm>
            <a:off x="3080411" y="3405449"/>
            <a:ext cx="6412255" cy="1116526"/>
            <a:chOff x="4948385" y="2557708"/>
            <a:chExt cx="6286631" cy="1371034"/>
          </a:xfrm>
        </p:grpSpPr>
        <p:grpSp>
          <p:nvGrpSpPr>
            <p:cNvPr id="96" name="Group 95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10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55 000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7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98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10" name="Group a"/>
          <p:cNvGrpSpPr/>
          <p:nvPr/>
        </p:nvGrpSpPr>
        <p:grpSpPr>
          <a:xfrm>
            <a:off x="3091951" y="1812361"/>
            <a:ext cx="6344427" cy="1223049"/>
            <a:chOff x="4987475" y="485139"/>
            <a:chExt cx="6220132" cy="1501839"/>
          </a:xfrm>
        </p:grpSpPr>
        <p:grpSp>
          <p:nvGrpSpPr>
            <p:cNvPr id="111" name="Group 110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12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2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113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2" y="1637281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9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3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06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336519" y="4952596"/>
            <a:ext cx="7384422" cy="1191916"/>
            <a:chOff x="4689219" y="4329461"/>
            <a:chExt cx="6803197" cy="1533492"/>
          </a:xfrm>
        </p:grpSpPr>
        <p:grpSp>
          <p:nvGrpSpPr>
            <p:cNvPr id="7" name="Group 6"/>
            <p:cNvGrpSpPr/>
            <p:nvPr/>
          </p:nvGrpSpPr>
          <p:grpSpPr>
            <a:xfrm>
              <a:off x="5726454" y="4329461"/>
              <a:ext cx="5765962" cy="1320720"/>
              <a:chOff x="1348064" y="3747211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413379" y="3805177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348064" y="374721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47 000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95973" y="3492709"/>
            <a:ext cx="6924968" cy="1065642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795973" y="1931391"/>
            <a:ext cx="6819790" cy="1167312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40 000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0" y="3127262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  <p:sp>
        <p:nvSpPr>
          <p:cNvPr id="70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548640" y="777922"/>
            <a:ext cx="1116584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9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46 000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ta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886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0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880" y="1547892"/>
            <a:ext cx="1022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13 787 kg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phê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lô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-gam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phê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28080" y="3901440"/>
            <a:ext cx="6196232" cy="2956560"/>
            <a:chOff x="6228080" y="3901440"/>
            <a:chExt cx="6196232" cy="2956560"/>
          </a:xfrm>
        </p:grpSpPr>
        <p:pic>
          <p:nvPicPr>
            <p:cNvPr id="4" name="图片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2" t="27898" r="27956" b="56102"/>
            <a:stretch/>
          </p:blipFill>
          <p:spPr>
            <a:xfrm>
              <a:off x="8432800" y="4326799"/>
              <a:ext cx="3991512" cy="2531201"/>
            </a:xfrm>
            <a:prstGeom prst="rect">
              <a:avLst/>
            </a:prstGeom>
          </p:spPr>
        </p:pic>
        <p:sp>
          <p:nvSpPr>
            <p:cNvPr id="2" name="Cloud Callout 1"/>
            <p:cNvSpPr/>
            <p:nvPr/>
          </p:nvSpPr>
          <p:spPr>
            <a:xfrm>
              <a:off x="6228080" y="3901440"/>
              <a:ext cx="2905760" cy="1564640"/>
            </a:xfrm>
            <a:prstGeom prst="cloudCallout">
              <a:avLst>
                <a:gd name="adj1" fmla="val 63622"/>
                <a:gd name="adj2" fmla="val 32630"/>
              </a:avLst>
            </a:prstGeom>
            <a:solidFill>
              <a:srgbClr val="F2A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3080" y="4358084"/>
            <a:ext cx="300736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14 000</a:t>
            </a:r>
            <a:endParaRPr lang="en-US" sz="66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97" y="671534"/>
            <a:ext cx="326164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044" y="2104203"/>
            <a:ext cx="8620491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3760" y="1408331"/>
            <a:ext cx="1022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huyện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71 839.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2640" y="5008874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80 000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469640" y="4998704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75 000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136640" y="5008872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C.70 000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879840" y="5008873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72 000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206" y="711484"/>
            <a:ext cx="318238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1" grpId="1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3120" y="1123851"/>
            <a:ext cx="10647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bay ở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35 786 km.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298"/>
          <a:stretch/>
        </p:blipFill>
        <p:spPr>
          <a:xfrm>
            <a:off x="1352240" y="2962905"/>
            <a:ext cx="8675679" cy="3895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570" y="598502"/>
            <a:ext cx="326773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883" y="2001357"/>
            <a:ext cx="7315834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98"/>
          <a:stretch/>
        </p:blipFill>
        <p:spPr>
          <a:xfrm>
            <a:off x="3160721" y="605785"/>
            <a:ext cx="5830880" cy="261787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969001"/>
              </p:ext>
            </p:extLst>
          </p:nvPr>
        </p:nvGraphicFramePr>
        <p:xfrm>
          <a:off x="2194560" y="3412066"/>
          <a:ext cx="8127999" cy="255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9257418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96272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98079163"/>
                    </a:ext>
                  </a:extLst>
                </a:gridCol>
              </a:tblGrid>
              <a:tr h="115993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40 000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35 800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36 000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146131"/>
                  </a:ext>
                </a:extLst>
              </a:tr>
              <a:tr h="1397847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27972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37760" y="4646408"/>
            <a:ext cx="2467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6199" y="485976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9379" y="4859768"/>
            <a:ext cx="261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120" y="1123851"/>
            <a:ext cx="10647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ở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35 425 km.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66066"/>
              </p:ext>
            </p:extLst>
          </p:nvPr>
        </p:nvGraphicFramePr>
        <p:xfrm>
          <a:off x="1767840" y="3351106"/>
          <a:ext cx="906272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60">
                  <a:extLst>
                    <a:ext uri="{9D8B030D-6E8A-4147-A177-3AD203B41FA5}">
                      <a16:colId xmlns:a16="http://schemas.microsoft.com/office/drawing/2014/main" val="2014562761"/>
                    </a:ext>
                  </a:extLst>
                </a:gridCol>
                <a:gridCol w="4406054">
                  <a:extLst>
                    <a:ext uri="{9D8B030D-6E8A-4147-A177-3AD203B41FA5}">
                      <a16:colId xmlns:a16="http://schemas.microsoft.com/office/drawing/2014/main" val="4033521422"/>
                    </a:ext>
                  </a:extLst>
                </a:gridCol>
                <a:gridCol w="3020907">
                  <a:extLst>
                    <a:ext uri="{9D8B030D-6E8A-4147-A177-3AD203B41FA5}">
                      <a16:colId xmlns:a16="http://schemas.microsoft.com/office/drawing/2014/main" val="498198438"/>
                    </a:ext>
                  </a:extLst>
                </a:gridCol>
              </a:tblGrid>
              <a:tr h="1174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35 425</a:t>
                      </a:r>
                      <a:endParaRPr lang="en-US" sz="3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6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6662"/>
                  </a:ext>
                </a:extLst>
              </a:tr>
              <a:tr h="117432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3658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03559" y="356944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35 000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3559" y="486992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69795" y="420915"/>
            <a:ext cx="9219234" cy="5762209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9"/>
          <a:stretch/>
        </p:blipFill>
        <p:spPr>
          <a:xfrm>
            <a:off x="8790860" y="0"/>
            <a:ext cx="3401139" cy="5117956"/>
          </a:xfrm>
          <a:prstGeom prst="rect">
            <a:avLst/>
          </a:prstGeom>
        </p:spPr>
      </p:pic>
      <p:sp>
        <p:nvSpPr>
          <p:cNvPr id="34" name="ísľíḑe">
            <a:extLst>
              <a:ext uri="{FF2B5EF4-FFF2-40B4-BE49-F238E27FC236}">
                <a16:creationId xmlns:a16="http://schemas.microsoft.com/office/drawing/2014/main" id="{2DD09DA3-61DC-4BA6-1A83-66C71BF6219B}"/>
              </a:ext>
            </a:extLst>
          </p:cNvPr>
          <p:cNvSpPr txBox="1">
            <a:spLocks/>
          </p:cNvSpPr>
          <p:nvPr/>
        </p:nvSpPr>
        <p:spPr>
          <a:xfrm>
            <a:off x="1964387" y="2394714"/>
            <a:ext cx="7052610" cy="1163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Chà</a:t>
            </a:r>
            <a:r>
              <a:rPr lang="en-US" altLang="zh-CN" sz="7200" b="0" spc="-300" dirty="0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o </a:t>
            </a:r>
            <a:r>
              <a:rPr lang="en-US" altLang="zh-CN" sz="7200" b="0" spc="-300" dirty="0" err="1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tạm</a:t>
            </a:r>
            <a:r>
              <a:rPr lang="en-US" altLang="zh-CN" sz="7200" b="0" spc="-300" dirty="0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 </a:t>
            </a:r>
            <a:r>
              <a:rPr lang="en-US" altLang="zh-CN" sz="7200" b="0" spc="-300" dirty="0" err="1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biệt</a:t>
            </a:r>
            <a:endParaRPr kumimoji="0" lang="zh-CN" altLang="en-US" sz="7200" b="0" i="0" u="none" strike="noStrike" kern="1200" cap="none" spc="-300" normalizeH="0" baseline="0" noProof="0" dirty="0">
              <a:ln>
                <a:noFill/>
              </a:ln>
              <a:solidFill>
                <a:srgbClr val="F96C33"/>
              </a:solidFill>
              <a:effectLst/>
              <a:uLnTx/>
              <a:uFillTx/>
              <a:latin typeface="Calibri "/>
              <a:ea typeface="胡晓波男神体" panose="02010600030101010101" pitchFamily="2" charset="-122"/>
              <a:cs typeface="胡晓波男神体" panose="02010600030101010101" pitchFamily="2" charset="-122"/>
              <a:sym typeface="思源宋体 CN" panose="02020400000000000000" pitchFamily="18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EB11862-339B-6B61-11F5-B44CE5C4A4E0}"/>
              </a:ext>
            </a:extLst>
          </p:cNvPr>
          <p:cNvGrpSpPr/>
          <p:nvPr/>
        </p:nvGrpSpPr>
        <p:grpSpPr>
          <a:xfrm>
            <a:off x="2149157" y="3632127"/>
            <a:ext cx="6722413" cy="406400"/>
            <a:chOff x="3774655" y="3341864"/>
            <a:chExt cx="4683545" cy="406400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6B0E25B3-12C3-4DF2-92CB-0AF8FF165A0D}"/>
                </a:ext>
              </a:extLst>
            </p:cNvPr>
            <p:cNvCxnSpPr/>
            <p:nvPr/>
          </p:nvCxnSpPr>
          <p:spPr>
            <a:xfrm>
              <a:off x="3774655" y="3748264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7962257D-C93B-214D-9CDF-555BE593AEF2}"/>
                </a:ext>
              </a:extLst>
            </p:cNvPr>
            <p:cNvCxnSpPr/>
            <p:nvPr/>
          </p:nvCxnSpPr>
          <p:spPr>
            <a:xfrm>
              <a:off x="3774655" y="3341864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5D2617F5-CEA4-8C61-603D-FDAE8AA65999}"/>
              </a:ext>
            </a:extLst>
          </p:cNvPr>
          <p:cNvSpPr txBox="1"/>
          <p:nvPr/>
        </p:nvSpPr>
        <p:spPr>
          <a:xfrm>
            <a:off x="2132349" y="3661686"/>
            <a:ext cx="66782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Chúc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các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em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học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tốt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!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96C33"/>
              </a:solidFill>
              <a:effectLst/>
              <a:uLnTx/>
              <a:uFillTx/>
              <a:latin typeface="Calibri "/>
              <a:ea typeface="思源宋体 CN" panose="02020400000000000000" pitchFamily="18" charset="-122"/>
              <a:cs typeface="阿里巴巴普惠体 R" panose="00020600040101010101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20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61" t="1314" r="10993" b="-1314"/>
          <a:stretch/>
        </p:blipFill>
        <p:spPr>
          <a:xfrm>
            <a:off x="1290319" y="993840"/>
            <a:ext cx="10139681" cy="509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3781134" y="121920"/>
            <a:ext cx="7805619" cy="5130800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027862" y="2878811"/>
            <a:ext cx="335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8320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11 678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54583" y="160362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3503" y="914401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&gt; 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8686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5646" y="1550229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5255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11 204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61518" y="2898666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5193" y="2250549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&lt; 5</a:t>
            </a:r>
            <a:endParaRPr lang="en-US" sz="4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75621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5255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11 515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61518" y="418915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88748" y="3523187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= 5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75621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5646" y="4207817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5" b="90000" l="4229" r="96269">
                        <a14:foregroundMark x1="41791" y1="19559" x2="40423" y2="35735"/>
                        <a14:foregroundMark x1="56716" y1="15441" x2="59328" y2="2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89" y="3927544"/>
            <a:ext cx="3133650" cy="2650351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5602" y="685888"/>
            <a:ext cx="4144879" cy="2677688"/>
          </a:xfrm>
          <a:prstGeom prst="wedgeRoundRectCallout">
            <a:avLst>
              <a:gd name="adj1" fmla="val -4977"/>
              <a:gd name="adj2" fmla="val 81568"/>
              <a:gd name="adj3" fmla="val 16667"/>
            </a:avLst>
          </a:prstGeom>
          <a:solidFill>
            <a:srgbClr val="FFF5DF"/>
          </a:solidFill>
          <a:ln>
            <a:solidFill>
              <a:srgbClr val="F2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2011" y="113792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4408" y="2432963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6739" y="372345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20" grpId="0"/>
      <p:bldP spid="21" grpId="0"/>
      <p:bldP spid="22" grpId="0"/>
      <p:bldP spid="25" grpId="0" animBg="1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60cf32826ef58--"/>
          <p:cNvPicPr>
            <a:picLocks noChangeAspect="1"/>
          </p:cNvPicPr>
          <p:nvPr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图片 2" descr="C:/Users/ADMINI~1/AppData/Local/Temp/picturecompress_20210629202014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6" name="图片 3" descr="60cf32826ef58----"/>
          <p:cNvPicPr>
            <a:picLocks noChangeAspect="1"/>
          </p:cNvPicPr>
          <p:nvPr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7280" y="1422460"/>
            <a:ext cx="9154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endParaRPr lang="en-US" sz="4000" dirty="0" smtClean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3781134" y="121920"/>
            <a:ext cx="7805619" cy="5130800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027862" y="2878811"/>
            <a:ext cx="335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8320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11 678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54583" y="160362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3503" y="914401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&lt;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8686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1944" y="1569572"/>
            <a:ext cx="336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5255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17 051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61518" y="2898666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5193" y="2250549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&gt;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75621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5255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15 001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61518" y="418915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88748" y="3523187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=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75621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5646" y="4207817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5" b="90000" l="4229" r="96269">
                        <a14:foregroundMark x1="41791" y1="19559" x2="40423" y2="35735"/>
                        <a14:foregroundMark x1="56716" y1="15441" x2="59328" y2="2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89" y="3927544"/>
            <a:ext cx="3133650" cy="2650351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5603" y="685888"/>
            <a:ext cx="4105488" cy="3241656"/>
          </a:xfrm>
          <a:prstGeom prst="wedgeRoundRectCallout">
            <a:avLst>
              <a:gd name="adj1" fmla="val -4732"/>
              <a:gd name="adj2" fmla="val 58688"/>
              <a:gd name="adj3" fmla="val 16667"/>
            </a:avLst>
          </a:prstGeom>
          <a:solidFill>
            <a:srgbClr val="FFF5DF"/>
          </a:solidFill>
          <a:ln>
            <a:solidFill>
              <a:srgbClr val="F2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so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5775" y="113792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5775" y="2432963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5775" y="372345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20" grpId="0"/>
      <p:bldP spid="21" grpId="0"/>
      <p:bldP spid="22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60cf32826ef58--"/>
          <p:cNvPicPr>
            <a:picLocks noChangeAspect="1"/>
          </p:cNvPicPr>
          <p:nvPr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图片 2" descr="C:/Users/ADMINI~1/AppData/Local/Temp/picturecompress_20210629202014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6" name="图片 3" descr="60cf32826ef58----"/>
          <p:cNvPicPr>
            <a:picLocks noChangeAspect="1"/>
          </p:cNvPicPr>
          <p:nvPr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7280" y="1422460"/>
            <a:ext cx="9154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</a:p>
          <a:p>
            <a:pPr lvl="0"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602" y="2104203"/>
            <a:ext cx="713903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1840" y="1639332"/>
            <a:ext cx="9682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65 341, 10 501, 9 805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indent="-742950">
              <a:buFontTx/>
              <a:buAutoNum type="alphaLcParenR"/>
            </a:pP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82 134, 55 712, 46 000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4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98" y="676081"/>
            <a:ext cx="280440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443</Words>
  <Application>Microsoft Office PowerPoint</Application>
  <PresentationFormat>Widescreen</PresentationFormat>
  <Paragraphs>87</Paragraphs>
  <Slides>22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 </vt:lpstr>
      <vt:lpstr>Calibri</vt:lpstr>
      <vt:lpstr>等线 Light</vt:lpstr>
      <vt:lpstr>思源宋体 CN</vt:lpstr>
      <vt:lpstr>Cambria</vt:lpstr>
      <vt:lpstr>思源黑体 CN Medium</vt:lpstr>
      <vt:lpstr>胡晓波男神体</vt:lpstr>
      <vt:lpstr>阿里巴巴普惠体 R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TrinhTuyet</cp:lastModifiedBy>
  <cp:revision>41</cp:revision>
  <dcterms:created xsi:type="dcterms:W3CDTF">2023-03-08T09:15:09Z</dcterms:created>
  <dcterms:modified xsi:type="dcterms:W3CDTF">2025-03-22T02:23:41Z</dcterms:modified>
</cp:coreProperties>
</file>