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84" r:id="rId6"/>
    <p:sldId id="257" r:id="rId7"/>
    <p:sldId id="262" r:id="rId8"/>
    <p:sldId id="263" r:id="rId9"/>
    <p:sldId id="264" r:id="rId10"/>
    <p:sldId id="285" r:id="rId11"/>
    <p:sldId id="286" r:id="rId12"/>
    <p:sldId id="287" r:id="rId13"/>
    <p:sldId id="288" r:id="rId14"/>
    <p:sldId id="266" r:id="rId15"/>
    <p:sldId id="289" r:id="rId16"/>
    <p:sldId id="290" r:id="rId17"/>
    <p:sldId id="291" r:id="rId18"/>
    <p:sldId id="270" r:id="rId19"/>
    <p:sldId id="271" r:id="rId20"/>
    <p:sldId id="272" r:id="rId21"/>
    <p:sldId id="293" r:id="rId22"/>
    <p:sldId id="274" r:id="rId23"/>
    <p:sldId id="275" r:id="rId24"/>
    <p:sldId id="276" r:id="rId25"/>
    <p:sldId id="277" r:id="rId26"/>
    <p:sldId id="278" r:id="rId27"/>
    <p:sldId id="267" r:id="rId28"/>
    <p:sldId id="294" r:id="rId29"/>
    <p:sldId id="295" r:id="rId30"/>
    <p:sldId id="281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ECFF"/>
    <a:srgbClr val="FFFF99"/>
    <a:srgbClr val="D2583A"/>
    <a:srgbClr val="FECBCB"/>
    <a:srgbClr val="FAD486"/>
    <a:srgbClr val="838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53EB-E40E-1B8A-C217-609E095AA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C1FD9-972C-D317-16C5-ED2761B5B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E06BB-E949-3210-C5D9-A02C0DE3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CE284-AA0B-0B7E-580E-37A6E197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B4E2B-AD95-6BEB-598E-7E3CC00E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A8BF-0F7E-A26E-061E-93276E65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3D3CF-9C93-0492-9458-785B2FD87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2419F-CFA1-7A8E-0809-7446F516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18D46-3200-2A9F-B681-60317AE7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A9EEF-7C43-D37D-363E-DDF7DDE1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2740F3-ECB1-991F-BAA8-F5CB7B741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21333-ED80-2E8A-AB60-A5634ABAF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AC01C-243D-2643-2D20-DC5FD40AC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7E391-03DF-8703-B56F-740185D8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C1A0-0E43-2A21-80D5-C1897680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C219-60BF-A3E9-9AC6-7BD48116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C486B-A276-D266-AC43-3B5189B1A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C400B-A278-4705-F2A7-18C1AD1F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4498-A7F6-AB02-67A2-5C27D922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D22B-289A-440D-8244-66E99E61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268E-4A8F-F6A9-0AA3-424E2C20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B03C6-99DB-B0D2-AF5B-D47B9BC46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B16F5-50F6-62D3-613D-936F6E0F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9001F-9BF2-B38E-429C-519D166A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52A99-33E9-283C-FF47-A8A48324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0299-86F3-8C3A-4C28-2742BCA7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4F78-1013-7C9D-E453-16D20DC99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9AA23-7516-AAFC-F447-0A4D44D80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162E4-8F0C-6E7D-97F1-DE9EE357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F80F2-F30E-D945-F147-2441B43C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09E8A-BC12-4560-7CF2-47A0C1BA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D13E-785B-E0C1-3C86-388FB341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0F781-B469-B1FD-AECF-D6ABDA164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05EF7-1555-0406-1E2A-D37815458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43934A-F173-EAD8-54FA-2E91A449D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3AD66-1F0D-F8E9-3B9C-4C65766D5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D2021-80A7-A0C1-C53A-34CDB7ED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D81D3-7047-C80C-4374-086ED47C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77757-0276-1ED3-5C1E-E4780500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A4987-CDD1-8B13-FEB4-02C8E1F0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45649-A503-2BBA-7DB1-C6683E83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BB9A6-FFDF-C9A2-B257-FA7054C3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05FDC-9ADA-5A43-8234-1411F624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34A01C-4FF0-76EF-82E0-DF63BB48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5AA60-5825-A2C4-3AD8-2BAA3141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3985-6E2A-3869-215F-914D1123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1E6D-C0D5-40E9-B876-901FC905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7C01-D111-3F77-5A70-3546EB491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ADA87-9B36-F6A8-63D6-92A10C318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39738-5BFF-B667-A326-1606FCF1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15976-6AB6-E2B4-25D0-1D482E86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FBA47-1BD4-BC8D-4025-D2EFC8C7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69BC-2F8B-C8E3-98E3-687DCE1D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418F3-06F1-1531-3496-E13A1EFE6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21AB5-8C81-D519-3760-0746B5B89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6AF49-95C3-D84C-1BD6-A196B107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BE299-E793-F622-403E-91991D60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B62D8-559D-BA11-46B5-09D83452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4EAB8-6CC4-BE9A-5F01-7B0356A9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7C8FB-A803-43D6-29BF-77558B3DB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C27C0-8ADE-2662-2B21-EDF5C6824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CD84-C54A-484B-BDDA-FA2026D524D8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D52B-5A51-B621-AEE6-FC5AEFBC1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E4BC-89BE-27A4-2031-3DFF7914A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AE19-14A3-4C0A-A06A-87D9868A9B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99828F5-3E7E-3859-CF0F-C0AA4482393C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801D98-0E5B-FC35-5FEC-FA3DBAABDC22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9EBD66-C011-A6A9-3288-A08085C6B7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F3A17-530F-8457-C7DF-D7C61F1DF4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7B8E16-A921-B720-26F0-0C7D8FC17CB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600364-C577-2D3B-F4EB-43BF1F2ED0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3AB5463-70A1-D800-4B57-FD3072CA116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595279-B875-F124-FC31-4E2F145C2BA0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8AA8E3-BB14-77AC-4240-2449E8A9DCA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790701-7406-454E-15F0-0052FB948FB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0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E564C01-3E8A-FADF-ECA6-7023AA9C3857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A69A3D-9714-02BB-B4DC-8B13B29AF2EA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5833E-E138-88A6-82DF-FCC32A2673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28DBFE-5ACC-289D-C940-FBE5B1BBF4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95A429-D81A-92A0-1DC5-7F804DEE5FF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1C0AAA-6599-F3D8-EC9A-817BB865BB3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4F36D7D-5AD1-E671-9F38-7621A8C2E47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171909-E30D-AC78-44FB-3EF27415C26E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0F254B-FD8C-7FDE-9C7B-057C77F776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039642-2DD4-BB23-7AEB-135434040E0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3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72.svg"/><Relationship Id="rId5" Type="http://schemas.openxmlformats.org/officeDocument/2006/relationships/image" Target="../media/image48.svg"/><Relationship Id="rId10" Type="http://schemas.openxmlformats.org/officeDocument/2006/relationships/image" Target="../media/image7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7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71.png"/><Relationship Id="rId5" Type="http://schemas.openxmlformats.org/officeDocument/2006/relationships/image" Target="../media/image48.svg"/><Relationship Id="rId10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72.svg"/><Relationship Id="rId5" Type="http://schemas.openxmlformats.org/officeDocument/2006/relationships/image" Target="../media/image48.svg"/><Relationship Id="rId10" Type="http://schemas.openxmlformats.org/officeDocument/2006/relationships/image" Target="../media/image7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48.svg"/><Relationship Id="rId10" Type="http://schemas.openxmlformats.org/officeDocument/2006/relationships/image" Target="../media/image73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7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71.png"/><Relationship Id="rId5" Type="http://schemas.openxmlformats.org/officeDocument/2006/relationships/image" Target="../media/image48.svg"/><Relationship Id="rId10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72.svg"/><Relationship Id="rId5" Type="http://schemas.openxmlformats.org/officeDocument/2006/relationships/image" Target="../media/image48.svg"/><Relationship Id="rId10" Type="http://schemas.openxmlformats.org/officeDocument/2006/relationships/image" Target="../media/image7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4.svg"/><Relationship Id="rId21" Type="http://schemas.openxmlformats.org/officeDocument/2006/relationships/image" Target="../media/image42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4.svg"/><Relationship Id="rId21" Type="http://schemas.openxmlformats.org/officeDocument/2006/relationships/image" Target="../media/image42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7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7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76.svg"/><Relationship Id="rId5" Type="http://schemas.openxmlformats.org/officeDocument/2006/relationships/image" Target="../media/image48.svg"/><Relationship Id="rId10" Type="http://schemas.openxmlformats.org/officeDocument/2006/relationships/image" Target="../media/image75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8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79.png"/><Relationship Id="rId5" Type="http://schemas.openxmlformats.org/officeDocument/2006/relationships/image" Target="../media/image48.svg"/><Relationship Id="rId10" Type="http://schemas.openxmlformats.org/officeDocument/2006/relationships/image" Target="../media/image78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4.svg"/><Relationship Id="rId21" Type="http://schemas.openxmlformats.org/officeDocument/2006/relationships/image" Target="../media/image42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83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82.png"/><Relationship Id="rId5" Type="http://schemas.openxmlformats.org/officeDocument/2006/relationships/image" Target="../media/image48.svg"/><Relationship Id="rId10" Type="http://schemas.openxmlformats.org/officeDocument/2006/relationships/image" Target="../media/image8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87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8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85.svg"/><Relationship Id="rId5" Type="http://schemas.openxmlformats.org/officeDocument/2006/relationships/image" Target="../media/image48.svg"/><Relationship Id="rId10" Type="http://schemas.openxmlformats.org/officeDocument/2006/relationships/image" Target="../media/image84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Relationship Id="rId14" Type="http://schemas.openxmlformats.org/officeDocument/2006/relationships/image" Target="../media/image8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92.sv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9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90.svg"/><Relationship Id="rId5" Type="http://schemas.openxmlformats.org/officeDocument/2006/relationships/image" Target="../media/image48.svg"/><Relationship Id="rId10" Type="http://schemas.openxmlformats.org/officeDocument/2006/relationships/image" Target="../media/image89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4.svg"/><Relationship Id="rId21" Type="http://schemas.openxmlformats.org/officeDocument/2006/relationships/image" Target="../media/image42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9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98.sv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9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96.svg"/><Relationship Id="rId5" Type="http://schemas.openxmlformats.org/officeDocument/2006/relationships/image" Target="../media/image48.svg"/><Relationship Id="rId10" Type="http://schemas.openxmlformats.org/officeDocument/2006/relationships/image" Target="../media/image95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Relationship Id="rId14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72.sv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7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43.svg"/><Relationship Id="rId5" Type="http://schemas.openxmlformats.org/officeDocument/2006/relationships/image" Target="../media/image48.svg"/><Relationship Id="rId10" Type="http://schemas.openxmlformats.org/officeDocument/2006/relationships/image" Target="../media/image42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Relationship Id="rId14" Type="http://schemas.openxmlformats.org/officeDocument/2006/relationships/image" Target="../media/image10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7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71.png"/><Relationship Id="rId5" Type="http://schemas.openxmlformats.org/officeDocument/2006/relationships/image" Target="../media/image48.svg"/><Relationship Id="rId10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72.svg"/><Relationship Id="rId5" Type="http://schemas.openxmlformats.org/officeDocument/2006/relationships/image" Target="../media/image48.svg"/><Relationship Id="rId10" Type="http://schemas.openxmlformats.org/officeDocument/2006/relationships/image" Target="../media/image7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88.svg"/><Relationship Id="rId3" Type="http://schemas.openxmlformats.org/officeDocument/2006/relationships/image" Target="../media/image102.svg"/><Relationship Id="rId7" Type="http://schemas.openxmlformats.org/officeDocument/2006/relationships/image" Target="../media/image106.svg"/><Relationship Id="rId12" Type="http://schemas.openxmlformats.org/officeDocument/2006/relationships/image" Target="../media/image87.png"/><Relationship Id="rId2" Type="http://schemas.openxmlformats.org/officeDocument/2006/relationships/image" Target="../media/image101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5.png"/><Relationship Id="rId11" Type="http://schemas.openxmlformats.org/officeDocument/2006/relationships/image" Target="../media/image110.svg"/><Relationship Id="rId5" Type="http://schemas.openxmlformats.org/officeDocument/2006/relationships/image" Target="../media/image104.svg"/><Relationship Id="rId15" Type="http://schemas.openxmlformats.org/officeDocument/2006/relationships/image" Target="../media/image112.sv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svg"/><Relationship Id="rId1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48.svg"/><Relationship Id="rId10" Type="http://schemas.openxmlformats.org/officeDocument/2006/relationships/image" Target="../media/image19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svg"/><Relationship Id="rId3" Type="http://schemas.openxmlformats.org/officeDocument/2006/relationships/image" Target="../media/image24.svg"/><Relationship Id="rId7" Type="http://schemas.openxmlformats.org/officeDocument/2006/relationships/image" Target="../media/image117.svg"/><Relationship Id="rId12" Type="http://schemas.openxmlformats.org/officeDocument/2006/relationships/image" Target="../media/image122.png"/><Relationship Id="rId2" Type="http://schemas.openxmlformats.org/officeDocument/2006/relationships/image" Target="../media/image23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6.png"/><Relationship Id="rId11" Type="http://schemas.openxmlformats.org/officeDocument/2006/relationships/image" Target="../media/image121.svg"/><Relationship Id="rId5" Type="http://schemas.openxmlformats.org/officeDocument/2006/relationships/image" Target="../media/image115.svg"/><Relationship Id="rId15" Type="http://schemas.openxmlformats.org/officeDocument/2006/relationships/image" Target="../media/image43.sv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48.sv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18" Type="http://schemas.openxmlformats.org/officeDocument/2006/relationships/image" Target="../media/image27.png"/><Relationship Id="rId3" Type="http://schemas.openxmlformats.org/officeDocument/2006/relationships/image" Target="../media/image53.svg"/><Relationship Id="rId21" Type="http://schemas.openxmlformats.org/officeDocument/2006/relationships/image" Target="../media/image67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26.svg"/><Relationship Id="rId2" Type="http://schemas.openxmlformats.org/officeDocument/2006/relationships/image" Target="../media/image52.png"/><Relationship Id="rId16" Type="http://schemas.openxmlformats.org/officeDocument/2006/relationships/image" Target="../media/image25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5" Type="http://schemas.openxmlformats.org/officeDocument/2006/relationships/image" Target="../media/image65.svg"/><Relationship Id="rId10" Type="http://schemas.openxmlformats.org/officeDocument/2006/relationships/image" Target="../media/image60.png"/><Relationship Id="rId19" Type="http://schemas.openxmlformats.org/officeDocument/2006/relationships/image" Target="../media/image28.svg"/><Relationship Id="rId4" Type="http://schemas.openxmlformats.org/officeDocument/2006/relationships/image" Target="../media/image54.png"/><Relationship Id="rId9" Type="http://schemas.openxmlformats.org/officeDocument/2006/relationships/image" Target="../media/image59.svg"/><Relationship Id="rId14" Type="http://schemas.openxmlformats.org/officeDocument/2006/relationships/image" Target="../media/image64.png"/><Relationship Id="rId22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4.svg"/><Relationship Id="rId21" Type="http://schemas.openxmlformats.org/officeDocument/2006/relationships/image" Target="../media/image42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23" Type="http://schemas.openxmlformats.org/officeDocument/2006/relationships/image" Target="../media/image6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48.svg"/><Relationship Id="rId10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34.svg"/><Relationship Id="rId12" Type="http://schemas.openxmlformats.org/officeDocument/2006/relationships/image" Target="../media/image7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71.png"/><Relationship Id="rId5" Type="http://schemas.openxmlformats.org/officeDocument/2006/relationships/image" Target="../media/image48.svg"/><Relationship Id="rId10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16542" y="-2026985"/>
            <a:ext cx="5358917" cy="10820400"/>
          </a:xfrm>
          <a:custGeom>
            <a:avLst/>
            <a:gdLst/>
            <a:ahLst/>
            <a:cxnLst/>
            <a:rect l="l" t="t" r="r" b="b"/>
            <a:pathLst>
              <a:path w="8038375" h="16230600">
                <a:moveTo>
                  <a:pt x="0" y="0"/>
                </a:moveTo>
                <a:lnTo>
                  <a:pt x="8038374" y="0"/>
                </a:lnTo>
                <a:lnTo>
                  <a:pt x="8038374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29" r="-414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92895">
            <a:off x="583251" y="494470"/>
            <a:ext cx="7778283" cy="5777491"/>
          </a:xfrm>
          <a:custGeom>
            <a:avLst/>
            <a:gdLst/>
            <a:ahLst/>
            <a:cxnLst/>
            <a:rect l="l" t="t" r="r" b="b"/>
            <a:pathLst>
              <a:path w="10865703" h="8159155">
                <a:moveTo>
                  <a:pt x="0" y="0"/>
                </a:moveTo>
                <a:lnTo>
                  <a:pt x="10865703" y="0"/>
                </a:lnTo>
                <a:lnTo>
                  <a:pt x="10865703" y="8159155"/>
                </a:lnTo>
                <a:lnTo>
                  <a:pt x="0" y="815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2512920" flipH="1">
            <a:off x="9942013" y="108957"/>
            <a:ext cx="2678431" cy="1246688"/>
          </a:xfrm>
          <a:custGeom>
            <a:avLst/>
            <a:gdLst/>
            <a:ahLst/>
            <a:cxnLst/>
            <a:rect l="l" t="t" r="r" b="b"/>
            <a:pathLst>
              <a:path w="4017647" h="1870032">
                <a:moveTo>
                  <a:pt x="4017648" y="0"/>
                </a:moveTo>
                <a:lnTo>
                  <a:pt x="0" y="0"/>
                </a:lnTo>
                <a:lnTo>
                  <a:pt x="0" y="1870032"/>
                </a:lnTo>
                <a:lnTo>
                  <a:pt x="4017648" y="1870032"/>
                </a:lnTo>
                <a:lnTo>
                  <a:pt x="40176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51175">
            <a:off x="924873" y="957339"/>
            <a:ext cx="1993333" cy="1228392"/>
          </a:xfrm>
          <a:custGeom>
            <a:avLst/>
            <a:gdLst/>
            <a:ahLst/>
            <a:cxnLst/>
            <a:rect l="l" t="t" r="r" b="b"/>
            <a:pathLst>
              <a:path w="2990000" h="1842588">
                <a:moveTo>
                  <a:pt x="0" y="0"/>
                </a:moveTo>
                <a:lnTo>
                  <a:pt x="2990001" y="0"/>
                </a:lnTo>
                <a:lnTo>
                  <a:pt x="2990001" y="1842588"/>
                </a:lnTo>
                <a:lnTo>
                  <a:pt x="0" y="18425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17632">
            <a:off x="5782664" y="4718910"/>
            <a:ext cx="1315737" cy="1289422"/>
          </a:xfrm>
          <a:custGeom>
            <a:avLst/>
            <a:gdLst/>
            <a:ahLst/>
            <a:cxnLst/>
            <a:rect l="l" t="t" r="r" b="b"/>
            <a:pathLst>
              <a:path w="1973605" h="1934133">
                <a:moveTo>
                  <a:pt x="0" y="0"/>
                </a:moveTo>
                <a:lnTo>
                  <a:pt x="1973605" y="0"/>
                </a:lnTo>
                <a:lnTo>
                  <a:pt x="1973605" y="1934133"/>
                </a:lnTo>
                <a:lnTo>
                  <a:pt x="0" y="1934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12330" y="4289559"/>
            <a:ext cx="2152789" cy="1773115"/>
          </a:xfrm>
          <a:custGeom>
            <a:avLst/>
            <a:gdLst/>
            <a:ahLst/>
            <a:cxnLst/>
            <a:rect l="l" t="t" r="r" b="b"/>
            <a:pathLst>
              <a:path w="3229184" h="2659673">
                <a:moveTo>
                  <a:pt x="0" y="0"/>
                </a:moveTo>
                <a:lnTo>
                  <a:pt x="3229183" y="0"/>
                </a:lnTo>
                <a:lnTo>
                  <a:pt x="3229183" y="2659673"/>
                </a:lnTo>
                <a:lnTo>
                  <a:pt x="0" y="26596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1001810">
            <a:off x="6851749" y="937487"/>
            <a:ext cx="1262823" cy="1262823"/>
          </a:xfrm>
          <a:custGeom>
            <a:avLst/>
            <a:gdLst/>
            <a:ahLst/>
            <a:cxnLst/>
            <a:rect l="l" t="t" r="r" b="b"/>
            <a:pathLst>
              <a:path w="1894235" h="1894235">
                <a:moveTo>
                  <a:pt x="0" y="0"/>
                </a:moveTo>
                <a:lnTo>
                  <a:pt x="1894234" y="0"/>
                </a:lnTo>
                <a:lnTo>
                  <a:pt x="1894234" y="1894234"/>
                </a:lnTo>
                <a:lnTo>
                  <a:pt x="0" y="18942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685144" y="-1156022"/>
            <a:ext cx="2121300" cy="2312043"/>
          </a:xfrm>
          <a:custGeom>
            <a:avLst/>
            <a:gdLst/>
            <a:ahLst/>
            <a:cxnLst/>
            <a:rect l="l" t="t" r="r" b="b"/>
            <a:pathLst>
              <a:path w="3181950" h="3468065">
                <a:moveTo>
                  <a:pt x="0" y="0"/>
                </a:moveTo>
                <a:lnTo>
                  <a:pt x="3181950" y="0"/>
                </a:lnTo>
                <a:lnTo>
                  <a:pt x="3181950" y="3468066"/>
                </a:lnTo>
                <a:lnTo>
                  <a:pt x="0" y="346806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512920" flipH="1" flipV="1">
            <a:off x="-963710" y="5852941"/>
            <a:ext cx="2678431" cy="1246688"/>
          </a:xfrm>
          <a:custGeom>
            <a:avLst/>
            <a:gdLst/>
            <a:ahLst/>
            <a:cxnLst/>
            <a:rect l="l" t="t" r="r" b="b"/>
            <a:pathLst>
              <a:path w="4017647" h="1870032">
                <a:moveTo>
                  <a:pt x="4017648" y="1870032"/>
                </a:moveTo>
                <a:lnTo>
                  <a:pt x="0" y="1870032"/>
                </a:lnTo>
                <a:lnTo>
                  <a:pt x="0" y="0"/>
                </a:lnTo>
                <a:lnTo>
                  <a:pt x="4017648" y="0"/>
                </a:lnTo>
                <a:lnTo>
                  <a:pt x="4017648" y="187003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8146282" y="308001"/>
            <a:ext cx="3273405" cy="6418440"/>
          </a:xfrm>
          <a:custGeom>
            <a:avLst/>
            <a:gdLst/>
            <a:ahLst/>
            <a:cxnLst/>
            <a:rect l="l" t="t" r="r" b="b"/>
            <a:pathLst>
              <a:path w="4910107" h="9627660">
                <a:moveTo>
                  <a:pt x="0" y="0"/>
                </a:moveTo>
                <a:lnTo>
                  <a:pt x="4910107" y="0"/>
                </a:lnTo>
                <a:lnTo>
                  <a:pt x="4910107" y="9627660"/>
                </a:lnTo>
                <a:lnTo>
                  <a:pt x="0" y="962766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CC5B9A-2181-6ED4-24E4-F35B3559FC7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-149182"/>
            <a:ext cx="1346257" cy="1346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4AF95B-0069-2F26-A123-F27F773026B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36567" y="2090453"/>
            <a:ext cx="6059949" cy="39688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AD4034-F176-1114-4C73-7399DEB397E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26660" y="1094149"/>
            <a:ext cx="2188654" cy="1963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B5FD8-B711-D717-B217-3818A3B1B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3CC0749-834B-D9ED-246C-A0B755501180}"/>
              </a:ext>
            </a:extLst>
          </p:cNvPr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2C61B9A-300A-216D-7CC3-80759A237699}"/>
              </a:ext>
            </a:extLst>
          </p:cNvPr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E78370E-2D6D-910D-7213-5A61C3B38E92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E96EF04-87A2-8698-D928-4DCFF83171BB}"/>
              </a:ext>
            </a:extLst>
          </p:cNvPr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99EABF9-4E73-8D75-CFE0-9E0573E4F440}"/>
              </a:ext>
            </a:extLst>
          </p:cNvPr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2F4053E-84D6-1851-1037-28F34AA0B049}"/>
                </a:ext>
              </a:extLst>
            </p:cNvPr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FA37302-528F-A2D7-384D-2D46A077F739}"/>
                </a:ext>
              </a:extLst>
            </p:cNvPr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96FFDD7-4111-6900-A269-3DC2AD28808D}"/>
              </a:ext>
            </a:extLst>
          </p:cNvPr>
          <p:cNvSpPr txBox="1"/>
          <p:nvPr/>
        </p:nvSpPr>
        <p:spPr>
          <a:xfrm>
            <a:off x="685800" y="540243"/>
            <a:ext cx="10834473" cy="534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    	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ghế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yên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to: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An-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béc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-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chứ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sổ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hiếu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Hai,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ốm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nghỉ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? Anh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quý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hoá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trò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chuyện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hề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xa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đứng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dậy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: 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dành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bất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ngờ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Nói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lục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tìm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giá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sách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rút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tờ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nhận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bài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chính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nét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to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cồ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cộ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đọc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mỉm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cúi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hôn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kính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yêu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con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! 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gạt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ôm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1A765-ACAA-8BC6-EFC5-F760E313F3FE}"/>
              </a:ext>
            </a:extLst>
          </p:cNvPr>
          <p:cNvSpPr txBox="1"/>
          <p:nvPr/>
        </p:nvSpPr>
        <p:spPr>
          <a:xfrm>
            <a:off x="8439059" y="5856463"/>
            <a:ext cx="256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(Theo A-mi-xi)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7D38E6-DB67-CFA0-7B29-0DAF34C6EEF6}"/>
              </a:ext>
            </a:extLst>
          </p:cNvPr>
          <p:cNvGrpSpPr/>
          <p:nvPr/>
        </p:nvGrpSpPr>
        <p:grpSpPr>
          <a:xfrm>
            <a:off x="478705" y="74094"/>
            <a:ext cx="797585" cy="932298"/>
            <a:chOff x="808926" y="1827276"/>
            <a:chExt cx="2552580" cy="1228575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F0CE92E-1702-658B-61D0-56E36608D8B5}"/>
                </a:ext>
              </a:extLst>
            </p:cNvPr>
            <p:cNvSpPr/>
            <p:nvPr/>
          </p:nvSpPr>
          <p:spPr>
            <a:xfrm>
              <a:off x="808926" y="2015261"/>
              <a:ext cx="2552580" cy="1040590"/>
            </a:xfrm>
            <a:custGeom>
              <a:avLst/>
              <a:gdLst/>
              <a:ahLst/>
              <a:cxnLst/>
              <a:rect l="l" t="t" r="r" b="b"/>
              <a:pathLst>
                <a:path w="4427273" h="2294803">
                  <a:moveTo>
                    <a:pt x="0" y="0"/>
                  </a:moveTo>
                  <a:lnTo>
                    <a:pt x="4427273" y="0"/>
                  </a:lnTo>
                  <a:lnTo>
                    <a:pt x="4427273" y="2294803"/>
                  </a:lnTo>
                  <a:lnTo>
                    <a:pt x="0" y="229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031891A3-3BF4-1427-6C9A-0C740C65B474}"/>
                </a:ext>
              </a:extLst>
            </p:cNvPr>
            <p:cNvSpPr txBox="1"/>
            <p:nvPr/>
          </p:nvSpPr>
          <p:spPr>
            <a:xfrm>
              <a:off x="1144262" y="1827276"/>
              <a:ext cx="2068032" cy="959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662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Đ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1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3C642-8122-8994-F511-F1053E773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B1F9E49-B77B-4F1E-DA70-3F0FA02F9172}"/>
              </a:ext>
            </a:extLst>
          </p:cNvPr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4CAFAF0-EA0D-7360-623F-EA69BE59A5F1}"/>
              </a:ext>
            </a:extLst>
          </p:cNvPr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CEA2E93-E09E-CC75-B872-D056D43B5A48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3AFE157-310F-FA3F-03EE-769209740AD0}"/>
              </a:ext>
            </a:extLst>
          </p:cNvPr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2FAE3CB-B540-682C-5ABC-DFC33E4E52B4}"/>
              </a:ext>
            </a:extLst>
          </p:cNvPr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CE10726-B5AE-B16C-ADF7-90C85577FA79}"/>
                </a:ext>
              </a:extLst>
            </p:cNvPr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21055DD-6B7D-3E76-6B8E-E74C5724EE87}"/>
                </a:ext>
              </a:extLst>
            </p:cNvPr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58119721-C5E7-90BE-2962-6F0FF51E7FD7}"/>
              </a:ext>
            </a:extLst>
          </p:cNvPr>
          <p:cNvSpPr txBox="1"/>
          <p:nvPr/>
        </p:nvSpPr>
        <p:spPr>
          <a:xfrm>
            <a:off x="534323" y="914654"/>
            <a:ext cx="10787793" cy="563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    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qua,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rủ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tiên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Cơ-rô-xét-ti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tám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mươi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gõ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Ra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già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râu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tóc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bạc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Con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ạ! 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bỏ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mũ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ra.</a:t>
            </a:r>
            <a:endParaRPr lang="en-US" sz="2400" dirty="0">
              <a:solidFill>
                <a:srgbClr val="002060"/>
              </a:solidFill>
              <a:latin typeface="Cambria"/>
            </a:endParaRP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Xin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lỗi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Con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An-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cũ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Con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ạ.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Thật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hân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hạnh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quá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!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...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hồi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nhỉ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cúi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ngẩng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An-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Bốt-ti-ni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ạ! 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phía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tới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ôm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hôn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  <a:spcBef>
                <a:spcPct val="0"/>
              </a:spcBef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Xin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E740D3-C435-6955-F2BB-E29FF8415E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182" y="245131"/>
            <a:ext cx="6017274" cy="9693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8E0C2A1-2E1A-C6F3-AB61-DCAFBA97A033}"/>
              </a:ext>
            </a:extLst>
          </p:cNvPr>
          <p:cNvGrpSpPr/>
          <p:nvPr/>
        </p:nvGrpSpPr>
        <p:grpSpPr>
          <a:xfrm>
            <a:off x="281018" y="542781"/>
            <a:ext cx="797585" cy="932298"/>
            <a:chOff x="808926" y="1827276"/>
            <a:chExt cx="2552580" cy="122857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6A0DDDD-E7BE-FFCA-3F74-4E1B2FE4359B}"/>
                </a:ext>
              </a:extLst>
            </p:cNvPr>
            <p:cNvSpPr/>
            <p:nvPr/>
          </p:nvSpPr>
          <p:spPr>
            <a:xfrm>
              <a:off x="808926" y="2015261"/>
              <a:ext cx="2552580" cy="1040590"/>
            </a:xfrm>
            <a:custGeom>
              <a:avLst/>
              <a:gdLst/>
              <a:ahLst/>
              <a:cxnLst/>
              <a:rect l="l" t="t" r="r" b="b"/>
              <a:pathLst>
                <a:path w="4427273" h="2294803">
                  <a:moveTo>
                    <a:pt x="0" y="0"/>
                  </a:moveTo>
                  <a:lnTo>
                    <a:pt x="4427273" y="0"/>
                  </a:lnTo>
                  <a:lnTo>
                    <a:pt x="4427273" y="2294803"/>
                  </a:lnTo>
                  <a:lnTo>
                    <a:pt x="0" y="229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438297F-50DE-0E52-301C-9271E6340DE5}"/>
                </a:ext>
              </a:extLst>
            </p:cNvPr>
            <p:cNvSpPr txBox="1"/>
            <p:nvPr/>
          </p:nvSpPr>
          <p:spPr>
            <a:xfrm>
              <a:off x="1144262" y="1827276"/>
              <a:ext cx="2068032" cy="959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662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Đ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0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CD134-4F28-E900-D094-8A345C7B0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53B11-26F6-13F2-5DBC-DFAF440A8197}"/>
              </a:ext>
            </a:extLst>
          </p:cNvPr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A067409-2FB9-1565-C39F-51C06B8B656E}"/>
              </a:ext>
            </a:extLst>
          </p:cNvPr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F068F1A-34A4-4D46-ABB2-B7901500C9EA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DCD0901-0DDE-316D-A85D-965E58C8480F}"/>
              </a:ext>
            </a:extLst>
          </p:cNvPr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097293C8-E783-7F04-5203-8EEB0F23987E}"/>
              </a:ext>
            </a:extLst>
          </p:cNvPr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AC1AE60-A962-780E-2001-CE0D59F78E76}"/>
                </a:ext>
              </a:extLst>
            </p:cNvPr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29E975E-D4D9-4662-051A-5389A8DC8D0D}"/>
                </a:ext>
              </a:extLst>
            </p:cNvPr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44CA513-1E84-2E1D-924A-EE9E0EC9EB71}"/>
              </a:ext>
            </a:extLst>
          </p:cNvPr>
          <p:cNvSpPr txBox="1"/>
          <p:nvPr/>
        </p:nvSpPr>
        <p:spPr>
          <a:xfrm>
            <a:off x="685800" y="540243"/>
            <a:ext cx="10834473" cy="534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    	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ghế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yên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to: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An-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béc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-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chứ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sổ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hiếu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Hai,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ốm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nghỉ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? Anh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quý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hoá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trò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chuyện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hề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xa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đứng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dậy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: 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dành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bất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ngờ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Nói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lục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tìm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giá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sách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rút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tờ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nhận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bài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chính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nét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to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cồ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cộ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đọc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mỉm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cúi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hôn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kính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yêu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con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! 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gạt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ôm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424EE-AD9C-4414-4FB0-824022A3F644}"/>
              </a:ext>
            </a:extLst>
          </p:cNvPr>
          <p:cNvSpPr txBox="1"/>
          <p:nvPr/>
        </p:nvSpPr>
        <p:spPr>
          <a:xfrm>
            <a:off x="8439059" y="5856463"/>
            <a:ext cx="256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(Theo A-mi-xi)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D03CFF-986F-1046-2E29-4ED5CF163585}"/>
              </a:ext>
            </a:extLst>
          </p:cNvPr>
          <p:cNvGrpSpPr/>
          <p:nvPr/>
        </p:nvGrpSpPr>
        <p:grpSpPr>
          <a:xfrm>
            <a:off x="478705" y="74094"/>
            <a:ext cx="797585" cy="932298"/>
            <a:chOff x="808926" y="1827276"/>
            <a:chExt cx="2552580" cy="1228575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079156B-3B45-40FC-130A-C5BB1689664C}"/>
                </a:ext>
              </a:extLst>
            </p:cNvPr>
            <p:cNvSpPr/>
            <p:nvPr/>
          </p:nvSpPr>
          <p:spPr>
            <a:xfrm>
              <a:off x="808926" y="2015261"/>
              <a:ext cx="2552580" cy="1040590"/>
            </a:xfrm>
            <a:custGeom>
              <a:avLst/>
              <a:gdLst/>
              <a:ahLst/>
              <a:cxnLst/>
              <a:rect l="l" t="t" r="r" b="b"/>
              <a:pathLst>
                <a:path w="4427273" h="2294803">
                  <a:moveTo>
                    <a:pt x="0" y="0"/>
                  </a:moveTo>
                  <a:lnTo>
                    <a:pt x="4427273" y="0"/>
                  </a:lnTo>
                  <a:lnTo>
                    <a:pt x="4427273" y="2294803"/>
                  </a:lnTo>
                  <a:lnTo>
                    <a:pt x="0" y="229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B364F5C8-97C9-8C7C-4882-471774A51892}"/>
                </a:ext>
              </a:extLst>
            </p:cNvPr>
            <p:cNvSpPr txBox="1"/>
            <p:nvPr/>
          </p:nvSpPr>
          <p:spPr>
            <a:xfrm>
              <a:off x="1144262" y="1827276"/>
              <a:ext cx="2068032" cy="959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662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Đ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31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98983" y="341571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24016" y="2057400"/>
            <a:ext cx="10719255" cy="190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02"/>
              </a:lnSpc>
              <a:spcBef>
                <a:spcPct val="0"/>
              </a:spcBef>
            </a:pP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qua,</a:t>
            </a:r>
            <a:r>
              <a:rPr lang="en-US" sz="3644" b="1" dirty="0">
                <a:solidFill>
                  <a:srgbClr val="D2583A"/>
                </a:solidFill>
                <a:latin typeface="Cambria"/>
              </a:rPr>
              <a:t>/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rủ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tàu</a:t>
            </a:r>
            <a:r>
              <a:rPr lang="en-US" sz="3644" b="1" dirty="0">
                <a:solidFill>
                  <a:srgbClr val="D2583A"/>
                </a:solidFill>
                <a:latin typeface="Cambria"/>
              </a:rPr>
              <a:t>/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thăm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đầu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tiên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,</a:t>
            </a:r>
            <a:r>
              <a:rPr lang="en-US" sz="3644" b="1" dirty="0">
                <a:solidFill>
                  <a:srgbClr val="D2583A"/>
                </a:solidFill>
                <a:latin typeface="Cambria"/>
              </a:rPr>
              <a:t>/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Cơ-rô-xét-ti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,</a:t>
            </a:r>
            <a:r>
              <a:rPr lang="en-US" sz="3644" b="1" dirty="0">
                <a:solidFill>
                  <a:srgbClr val="D2583A"/>
                </a:solidFill>
                <a:latin typeface="Cambria"/>
              </a:rPr>
              <a:t>/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nay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tám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mươi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.</a:t>
            </a:r>
            <a:r>
              <a:rPr lang="en-US" sz="3644" b="1" dirty="0">
                <a:solidFill>
                  <a:srgbClr val="D2583A"/>
                </a:solidFill>
                <a:latin typeface="Cambria"/>
              </a:rPr>
              <a:t>//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4016" y="4104532"/>
            <a:ext cx="10719255" cy="1250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02"/>
              </a:lnSpc>
              <a:spcBef>
                <a:spcPct val="0"/>
              </a:spcBef>
            </a:pPr>
            <a:r>
              <a:rPr lang="en-US" sz="3644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tàu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,</a:t>
            </a:r>
            <a:r>
              <a:rPr lang="en-US" sz="3644" b="1" dirty="0">
                <a:solidFill>
                  <a:srgbClr val="D2583A"/>
                </a:solidFill>
                <a:latin typeface="Cambria"/>
              </a:rPr>
              <a:t>/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hỏi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thăm</a:t>
            </a:r>
            <a:r>
              <a:rPr lang="en-US" sz="3644" b="1" dirty="0">
                <a:solidFill>
                  <a:srgbClr val="D2583A"/>
                </a:solidFill>
                <a:latin typeface="Cambria"/>
              </a:rPr>
              <a:t>/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,</a:t>
            </a:r>
            <a:r>
              <a:rPr lang="en-US" sz="3644" b="1" dirty="0">
                <a:solidFill>
                  <a:srgbClr val="D2583A"/>
                </a:solidFill>
                <a:latin typeface="Cambria"/>
              </a:rPr>
              <a:t>/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ngôi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3644" b="1" dirty="0">
                <a:solidFill>
                  <a:srgbClr val="D2583A"/>
                </a:solidFill>
                <a:latin typeface="Cambria"/>
              </a:rPr>
              <a:t>/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cuối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44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3644" dirty="0">
                <a:solidFill>
                  <a:srgbClr val="000000"/>
                </a:solidFill>
                <a:latin typeface="Cambria"/>
              </a:rPr>
              <a:t>.</a:t>
            </a:r>
            <a:r>
              <a:rPr lang="en-US" sz="3644" b="1" dirty="0">
                <a:solidFill>
                  <a:srgbClr val="D2583A"/>
                </a:solidFill>
                <a:latin typeface="Cambria"/>
              </a:rPr>
              <a:t>//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3D4124-E215-908D-D271-5C3681A7F6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7294" y="245130"/>
            <a:ext cx="4314624" cy="1584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ADAE0-0264-6297-A60B-3F845833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9EFA39-6283-D225-600D-2CA0F15D52D5}"/>
              </a:ext>
            </a:extLst>
          </p:cNvPr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3813D62-5E00-8C1F-2049-BAD3B86CF7F6}"/>
              </a:ext>
            </a:extLst>
          </p:cNvPr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A018F40-1E0D-BCE5-9F70-6487C2CBDA81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7F51086-ADF3-F685-4865-30F5FA066C9A}"/>
              </a:ext>
            </a:extLst>
          </p:cNvPr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9C08A87-E2E8-C21B-00B7-DD47F95A5A6B}"/>
              </a:ext>
            </a:extLst>
          </p:cNvPr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F422F71-4ADB-C64B-161B-3EB56F162BFF}"/>
                </a:ext>
              </a:extLst>
            </p:cNvPr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AE60641-28C6-543F-7CDF-2D2B6F28A907}"/>
                </a:ext>
              </a:extLst>
            </p:cNvPr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237CE92-6BE9-C86B-1B53-E793F9C5AF04}"/>
              </a:ext>
            </a:extLst>
          </p:cNvPr>
          <p:cNvSpPr txBox="1"/>
          <p:nvPr/>
        </p:nvSpPr>
        <p:spPr>
          <a:xfrm>
            <a:off x="534323" y="914654"/>
            <a:ext cx="10787793" cy="563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    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qua,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rủ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tiên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Cơ-rô-xét-ti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tám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mươi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gõ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Ra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già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râu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tóc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bạc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Con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ạ! 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bỏ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mũ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ra.</a:t>
            </a:r>
            <a:endParaRPr lang="en-US" sz="2400" dirty="0">
              <a:solidFill>
                <a:srgbClr val="002060"/>
              </a:solidFill>
              <a:latin typeface="Cambria"/>
            </a:endParaRP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Xin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lỗi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Con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An-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cũ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Con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ạ.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Thật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hân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hạnh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quá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!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...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hồi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nhỉ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cúi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ngẩng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An-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Bốt-ti-ni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ạ! 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phía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tới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ôm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hôn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  <a:spcBef>
                <a:spcPct val="0"/>
              </a:spcBef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Xin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22C429-4039-E19F-B0EA-3A1F58F5B0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182" y="245131"/>
            <a:ext cx="6017274" cy="9693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1002254-59C9-FCE7-C390-7590CE9519EA}"/>
              </a:ext>
            </a:extLst>
          </p:cNvPr>
          <p:cNvGrpSpPr/>
          <p:nvPr/>
        </p:nvGrpSpPr>
        <p:grpSpPr>
          <a:xfrm>
            <a:off x="281018" y="542781"/>
            <a:ext cx="797585" cy="932298"/>
            <a:chOff x="808926" y="1827276"/>
            <a:chExt cx="2552580" cy="122857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72F300B-E124-5338-3EB9-E3EF010E8242}"/>
                </a:ext>
              </a:extLst>
            </p:cNvPr>
            <p:cNvSpPr/>
            <p:nvPr/>
          </p:nvSpPr>
          <p:spPr>
            <a:xfrm>
              <a:off x="808926" y="2015261"/>
              <a:ext cx="2552580" cy="1040590"/>
            </a:xfrm>
            <a:custGeom>
              <a:avLst/>
              <a:gdLst/>
              <a:ahLst/>
              <a:cxnLst/>
              <a:rect l="l" t="t" r="r" b="b"/>
              <a:pathLst>
                <a:path w="4427273" h="2294803">
                  <a:moveTo>
                    <a:pt x="0" y="0"/>
                  </a:moveTo>
                  <a:lnTo>
                    <a:pt x="4427273" y="0"/>
                  </a:lnTo>
                  <a:lnTo>
                    <a:pt x="4427273" y="2294803"/>
                  </a:lnTo>
                  <a:lnTo>
                    <a:pt x="0" y="229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5C88947B-C527-DA18-D69E-F00AFFBF4B33}"/>
                </a:ext>
              </a:extLst>
            </p:cNvPr>
            <p:cNvSpPr txBox="1"/>
            <p:nvPr/>
          </p:nvSpPr>
          <p:spPr>
            <a:xfrm>
              <a:off x="1144262" y="1827276"/>
              <a:ext cx="2068032" cy="959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662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Đ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8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5EF2-E741-BE0A-998C-4B8A84AE8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A752E6-FD35-9AD3-A3BC-70997BE8F177}"/>
              </a:ext>
            </a:extLst>
          </p:cNvPr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51ADAA4-E0D7-7D70-9772-C23BB9B0891F}"/>
              </a:ext>
            </a:extLst>
          </p:cNvPr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B43B3EF-1CD1-4851-1A44-90186C0C111E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02C4FDD-9B6D-C7FD-D632-5B9419963486}"/>
              </a:ext>
            </a:extLst>
          </p:cNvPr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45E643A1-93C2-6405-45DD-F41721DC0137}"/>
              </a:ext>
            </a:extLst>
          </p:cNvPr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AA6A104-252F-2713-A4B5-32E0FCD25605}"/>
                </a:ext>
              </a:extLst>
            </p:cNvPr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AD68B24-AE4B-1913-107E-43E7C4114ABD}"/>
                </a:ext>
              </a:extLst>
            </p:cNvPr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598502EF-62E5-D9C6-340B-6CFE4BA4BFF8}"/>
              </a:ext>
            </a:extLst>
          </p:cNvPr>
          <p:cNvSpPr txBox="1"/>
          <p:nvPr/>
        </p:nvSpPr>
        <p:spPr>
          <a:xfrm>
            <a:off x="685800" y="540243"/>
            <a:ext cx="10834473" cy="534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    	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ghế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yên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to: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An-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béc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-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chứ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sổ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hiếu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Hai,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ốm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nghỉ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? Anh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quý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hoá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trò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chuyện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hề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xa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đứng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dậy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: 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dành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bất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ngờ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Nói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lục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tìm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giá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sách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rút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tờ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nhận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bài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chính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nét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to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cồ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cộ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đọc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mỉm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cúi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hôn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kính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yêu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con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! 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gạt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ôm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B3E848-EA1F-569A-BA91-563D334822B0}"/>
              </a:ext>
            </a:extLst>
          </p:cNvPr>
          <p:cNvSpPr txBox="1"/>
          <p:nvPr/>
        </p:nvSpPr>
        <p:spPr>
          <a:xfrm>
            <a:off x="8439059" y="5856463"/>
            <a:ext cx="256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(Theo A-mi-xi)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ECFF4B-4A75-6A29-332B-1043FF9887A5}"/>
              </a:ext>
            </a:extLst>
          </p:cNvPr>
          <p:cNvGrpSpPr/>
          <p:nvPr/>
        </p:nvGrpSpPr>
        <p:grpSpPr>
          <a:xfrm>
            <a:off x="478705" y="74094"/>
            <a:ext cx="797585" cy="932298"/>
            <a:chOff x="808926" y="1827276"/>
            <a:chExt cx="2552580" cy="1228575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24B0EAD-76D6-47D1-6CBB-04409195331A}"/>
                </a:ext>
              </a:extLst>
            </p:cNvPr>
            <p:cNvSpPr/>
            <p:nvPr/>
          </p:nvSpPr>
          <p:spPr>
            <a:xfrm>
              <a:off x="808926" y="2015261"/>
              <a:ext cx="2552580" cy="1040590"/>
            </a:xfrm>
            <a:custGeom>
              <a:avLst/>
              <a:gdLst/>
              <a:ahLst/>
              <a:cxnLst/>
              <a:rect l="l" t="t" r="r" b="b"/>
              <a:pathLst>
                <a:path w="4427273" h="2294803">
                  <a:moveTo>
                    <a:pt x="0" y="0"/>
                  </a:moveTo>
                  <a:lnTo>
                    <a:pt x="4427273" y="0"/>
                  </a:lnTo>
                  <a:lnTo>
                    <a:pt x="4427273" y="2294803"/>
                  </a:lnTo>
                  <a:lnTo>
                    <a:pt x="0" y="229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D52937ED-7755-367D-E6DA-50ECF0B75B5A}"/>
                </a:ext>
              </a:extLst>
            </p:cNvPr>
            <p:cNvSpPr txBox="1"/>
            <p:nvPr/>
          </p:nvSpPr>
          <p:spPr>
            <a:xfrm>
              <a:off x="1144262" y="1827276"/>
              <a:ext cx="2068032" cy="959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662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Đ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2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54753-E171-DB52-F2F8-A15539198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C279AFA-CBEA-1C23-2A6F-B412D8EF0D01}"/>
              </a:ext>
            </a:extLst>
          </p:cNvPr>
          <p:cNvSpPr/>
          <p:nvPr/>
        </p:nvSpPr>
        <p:spPr>
          <a:xfrm rot="-5400000">
            <a:off x="3416542" y="-2044942"/>
            <a:ext cx="5358917" cy="10820400"/>
          </a:xfrm>
          <a:custGeom>
            <a:avLst/>
            <a:gdLst/>
            <a:ahLst/>
            <a:cxnLst/>
            <a:rect l="l" t="t" r="r" b="b"/>
            <a:pathLst>
              <a:path w="8038375" h="16230600">
                <a:moveTo>
                  <a:pt x="0" y="0"/>
                </a:moveTo>
                <a:lnTo>
                  <a:pt x="8038374" y="0"/>
                </a:lnTo>
                <a:lnTo>
                  <a:pt x="8038374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29" r="-414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6DE2F22-323E-D91B-F265-975D5E3AE605}"/>
              </a:ext>
            </a:extLst>
          </p:cNvPr>
          <p:cNvSpPr/>
          <p:nvPr/>
        </p:nvSpPr>
        <p:spPr>
          <a:xfrm flipH="1">
            <a:off x="8683287" y="5606755"/>
            <a:ext cx="2305683" cy="1722974"/>
          </a:xfrm>
          <a:custGeom>
            <a:avLst/>
            <a:gdLst/>
            <a:ahLst/>
            <a:cxnLst/>
            <a:rect l="l" t="t" r="r" b="b"/>
            <a:pathLst>
              <a:path w="3458525" h="2584461">
                <a:moveTo>
                  <a:pt x="3458525" y="0"/>
                </a:moveTo>
                <a:lnTo>
                  <a:pt x="0" y="0"/>
                </a:lnTo>
                <a:lnTo>
                  <a:pt x="0" y="2584462"/>
                </a:lnTo>
                <a:lnTo>
                  <a:pt x="3458525" y="2584462"/>
                </a:lnTo>
                <a:lnTo>
                  <a:pt x="34585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FB18A91-FD1A-3970-A2C5-925C5DF7455B}"/>
              </a:ext>
            </a:extLst>
          </p:cNvPr>
          <p:cNvSpPr/>
          <p:nvPr/>
        </p:nvSpPr>
        <p:spPr>
          <a:xfrm flipH="1">
            <a:off x="10295177" y="4996047"/>
            <a:ext cx="2305683" cy="1722974"/>
          </a:xfrm>
          <a:custGeom>
            <a:avLst/>
            <a:gdLst/>
            <a:ahLst/>
            <a:cxnLst/>
            <a:rect l="l" t="t" r="r" b="b"/>
            <a:pathLst>
              <a:path w="3458525" h="2584461">
                <a:moveTo>
                  <a:pt x="3458525" y="0"/>
                </a:moveTo>
                <a:lnTo>
                  <a:pt x="0" y="0"/>
                </a:lnTo>
                <a:lnTo>
                  <a:pt x="0" y="2584462"/>
                </a:lnTo>
                <a:lnTo>
                  <a:pt x="3458525" y="2584462"/>
                </a:lnTo>
                <a:lnTo>
                  <a:pt x="345852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395DF97-7E8B-E6C0-02E9-67BCF33B1601}"/>
              </a:ext>
            </a:extLst>
          </p:cNvPr>
          <p:cNvSpPr/>
          <p:nvPr/>
        </p:nvSpPr>
        <p:spPr>
          <a:xfrm>
            <a:off x="-568591" y="48006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0" y="0"/>
                </a:moveTo>
                <a:lnTo>
                  <a:pt x="3763172" y="0"/>
                </a:lnTo>
                <a:lnTo>
                  <a:pt x="37631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953E290-542F-5DAD-ED19-A63392258069}"/>
              </a:ext>
            </a:extLst>
          </p:cNvPr>
          <p:cNvSpPr/>
          <p:nvPr/>
        </p:nvSpPr>
        <p:spPr>
          <a:xfrm>
            <a:off x="9517124" y="0"/>
            <a:ext cx="2674876" cy="1870594"/>
          </a:xfrm>
          <a:custGeom>
            <a:avLst/>
            <a:gdLst/>
            <a:ahLst/>
            <a:cxnLst/>
            <a:rect l="l" t="t" r="r" b="b"/>
            <a:pathLst>
              <a:path w="4012314" h="2805891">
                <a:moveTo>
                  <a:pt x="0" y="0"/>
                </a:moveTo>
                <a:lnTo>
                  <a:pt x="4012314" y="0"/>
                </a:lnTo>
                <a:lnTo>
                  <a:pt x="4012314" y="2805891"/>
                </a:lnTo>
                <a:lnTo>
                  <a:pt x="0" y="28058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8CC06FC-5366-20CD-8784-C50D5795DD78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340C550-32D9-28CA-61B4-26308C2F346C}"/>
              </a:ext>
            </a:extLst>
          </p:cNvPr>
          <p:cNvSpPr/>
          <p:nvPr/>
        </p:nvSpPr>
        <p:spPr>
          <a:xfrm rot="292895">
            <a:off x="1650277" y="614691"/>
            <a:ext cx="7243802" cy="5439437"/>
          </a:xfrm>
          <a:custGeom>
            <a:avLst/>
            <a:gdLst/>
            <a:ahLst/>
            <a:cxnLst/>
            <a:rect l="l" t="t" r="r" b="b"/>
            <a:pathLst>
              <a:path w="10865703" h="8159155">
                <a:moveTo>
                  <a:pt x="0" y="0"/>
                </a:moveTo>
                <a:lnTo>
                  <a:pt x="10865703" y="0"/>
                </a:lnTo>
                <a:lnTo>
                  <a:pt x="10865703" y="8159155"/>
                </a:lnTo>
                <a:lnTo>
                  <a:pt x="0" y="81591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052503A-8F93-2676-44F8-A64AD373F9C2}"/>
              </a:ext>
            </a:extLst>
          </p:cNvPr>
          <p:cNvSpPr/>
          <p:nvPr/>
        </p:nvSpPr>
        <p:spPr>
          <a:xfrm rot="5550130" flipH="1" flipV="1">
            <a:off x="2035773" y="952606"/>
            <a:ext cx="1206861" cy="968506"/>
          </a:xfrm>
          <a:custGeom>
            <a:avLst/>
            <a:gdLst/>
            <a:ahLst/>
            <a:cxnLst/>
            <a:rect l="l" t="t" r="r" b="b"/>
            <a:pathLst>
              <a:path w="1810291" h="1452759">
                <a:moveTo>
                  <a:pt x="1810291" y="1452758"/>
                </a:moveTo>
                <a:lnTo>
                  <a:pt x="0" y="1452758"/>
                </a:lnTo>
                <a:lnTo>
                  <a:pt x="0" y="0"/>
                </a:lnTo>
                <a:lnTo>
                  <a:pt x="1810291" y="0"/>
                </a:lnTo>
                <a:lnTo>
                  <a:pt x="1810291" y="145275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9C0F592-DB43-AEE2-A8CB-51DDF4DEC7A8}"/>
              </a:ext>
            </a:extLst>
          </p:cNvPr>
          <p:cNvSpPr/>
          <p:nvPr/>
        </p:nvSpPr>
        <p:spPr>
          <a:xfrm rot="5550130">
            <a:off x="8722562" y="4671572"/>
            <a:ext cx="1206861" cy="968506"/>
          </a:xfrm>
          <a:custGeom>
            <a:avLst/>
            <a:gdLst/>
            <a:ahLst/>
            <a:cxnLst/>
            <a:rect l="l" t="t" r="r" b="b"/>
            <a:pathLst>
              <a:path w="1810291" h="1452759">
                <a:moveTo>
                  <a:pt x="0" y="0"/>
                </a:moveTo>
                <a:lnTo>
                  <a:pt x="1810291" y="0"/>
                </a:lnTo>
                <a:lnTo>
                  <a:pt x="1810291" y="1452759"/>
                </a:lnTo>
                <a:lnTo>
                  <a:pt x="0" y="14527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6C350F0-D828-B4E5-08E9-3009C95BDF84}"/>
              </a:ext>
            </a:extLst>
          </p:cNvPr>
          <p:cNvSpPr/>
          <p:nvPr/>
        </p:nvSpPr>
        <p:spPr>
          <a:xfrm rot="468778">
            <a:off x="6551024" y="695708"/>
            <a:ext cx="2151435" cy="1815274"/>
          </a:xfrm>
          <a:custGeom>
            <a:avLst/>
            <a:gdLst/>
            <a:ahLst/>
            <a:cxnLst/>
            <a:rect l="l" t="t" r="r" b="b"/>
            <a:pathLst>
              <a:path w="3227153" h="2722911">
                <a:moveTo>
                  <a:pt x="0" y="0"/>
                </a:moveTo>
                <a:lnTo>
                  <a:pt x="3227153" y="0"/>
                </a:lnTo>
                <a:lnTo>
                  <a:pt x="3227153" y="2722911"/>
                </a:lnTo>
                <a:lnTo>
                  <a:pt x="0" y="272291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49ABBC2-5A11-4E79-A287-0512E281FF88}"/>
              </a:ext>
            </a:extLst>
          </p:cNvPr>
          <p:cNvSpPr/>
          <p:nvPr/>
        </p:nvSpPr>
        <p:spPr>
          <a:xfrm>
            <a:off x="1431976" y="3832810"/>
            <a:ext cx="1938181" cy="2128895"/>
          </a:xfrm>
          <a:custGeom>
            <a:avLst/>
            <a:gdLst/>
            <a:ahLst/>
            <a:cxnLst/>
            <a:rect l="l" t="t" r="r" b="b"/>
            <a:pathLst>
              <a:path w="2907272" h="3193343">
                <a:moveTo>
                  <a:pt x="0" y="0"/>
                </a:moveTo>
                <a:lnTo>
                  <a:pt x="2907273" y="0"/>
                </a:lnTo>
                <a:lnTo>
                  <a:pt x="2907273" y="3193342"/>
                </a:lnTo>
                <a:lnTo>
                  <a:pt x="0" y="31933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45C45AD-3A18-0BFB-AC0D-7B615D7DC7A1}"/>
              </a:ext>
            </a:extLst>
          </p:cNvPr>
          <p:cNvSpPr/>
          <p:nvPr/>
        </p:nvSpPr>
        <p:spPr>
          <a:xfrm>
            <a:off x="7682320" y="892535"/>
            <a:ext cx="3669608" cy="5922703"/>
          </a:xfrm>
          <a:custGeom>
            <a:avLst/>
            <a:gdLst/>
            <a:ahLst/>
            <a:cxnLst/>
            <a:rect l="l" t="t" r="r" b="b"/>
            <a:pathLst>
              <a:path w="5504412" h="8884055">
                <a:moveTo>
                  <a:pt x="0" y="0"/>
                </a:moveTo>
                <a:lnTo>
                  <a:pt x="5504412" y="0"/>
                </a:lnTo>
                <a:lnTo>
                  <a:pt x="5504412" y="8884055"/>
                </a:lnTo>
                <a:lnTo>
                  <a:pt x="0" y="888405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5B0344-3A89-4C87-33CC-33EF9E89DF7C}"/>
              </a:ext>
            </a:extLst>
          </p:cNvPr>
          <p:cNvSpPr txBox="1"/>
          <p:nvPr/>
        </p:nvSpPr>
        <p:spPr>
          <a:xfrm>
            <a:off x="1712201" y="2130681"/>
            <a:ext cx="699049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#9Slide04 AdrianeSwash" panose="02000504060000090004" pitchFamily="2" charset="0"/>
              </a:rPr>
              <a:t>Luyện</a:t>
            </a:r>
            <a:r>
              <a:rPr lang="en-US" sz="11500" b="1" dirty="0">
                <a:solidFill>
                  <a:srgbClr val="002060"/>
                </a:solidFill>
                <a:latin typeface="#9Slide04 AdrianeSwash" panose="02000504060000090004" pitchFamily="2" charset="0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#9Slide04 AdrianeSwash" panose="02000504060000090004" pitchFamily="2" charset="0"/>
              </a:rPr>
              <a:t>đọc</a:t>
            </a:r>
            <a:r>
              <a:rPr lang="en-US" sz="11500" b="1" dirty="0">
                <a:solidFill>
                  <a:srgbClr val="002060"/>
                </a:solidFill>
                <a:latin typeface="#9Slide04 AdrianeSwash" panose="02000504060000090004" pitchFamily="2" charset="0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#9Slide04 AdrianeSwash" panose="02000504060000090004" pitchFamily="2" charset="0"/>
              </a:rPr>
              <a:t>nhóm</a:t>
            </a:r>
            <a:endParaRPr lang="en-US" sz="11500" b="1" dirty="0">
              <a:solidFill>
                <a:srgbClr val="002060"/>
              </a:solidFill>
              <a:latin typeface="#9Slide04 AdrianeSwash" panose="0200050406000009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16542" y="-2044942"/>
            <a:ext cx="5358917" cy="10820400"/>
          </a:xfrm>
          <a:custGeom>
            <a:avLst/>
            <a:gdLst/>
            <a:ahLst/>
            <a:cxnLst/>
            <a:rect l="l" t="t" r="r" b="b"/>
            <a:pathLst>
              <a:path w="8038375" h="16230600">
                <a:moveTo>
                  <a:pt x="0" y="0"/>
                </a:moveTo>
                <a:lnTo>
                  <a:pt x="8038374" y="0"/>
                </a:lnTo>
                <a:lnTo>
                  <a:pt x="8038374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29" r="-414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8683287" y="5606755"/>
            <a:ext cx="2305683" cy="1722974"/>
          </a:xfrm>
          <a:custGeom>
            <a:avLst/>
            <a:gdLst/>
            <a:ahLst/>
            <a:cxnLst/>
            <a:rect l="l" t="t" r="r" b="b"/>
            <a:pathLst>
              <a:path w="3458525" h="2584461">
                <a:moveTo>
                  <a:pt x="3458525" y="0"/>
                </a:moveTo>
                <a:lnTo>
                  <a:pt x="0" y="0"/>
                </a:lnTo>
                <a:lnTo>
                  <a:pt x="0" y="2584462"/>
                </a:lnTo>
                <a:lnTo>
                  <a:pt x="3458525" y="2584462"/>
                </a:lnTo>
                <a:lnTo>
                  <a:pt x="34585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295177" y="4996047"/>
            <a:ext cx="2305683" cy="1722974"/>
          </a:xfrm>
          <a:custGeom>
            <a:avLst/>
            <a:gdLst/>
            <a:ahLst/>
            <a:cxnLst/>
            <a:rect l="l" t="t" r="r" b="b"/>
            <a:pathLst>
              <a:path w="3458525" h="2584461">
                <a:moveTo>
                  <a:pt x="3458525" y="0"/>
                </a:moveTo>
                <a:lnTo>
                  <a:pt x="0" y="0"/>
                </a:lnTo>
                <a:lnTo>
                  <a:pt x="0" y="2584462"/>
                </a:lnTo>
                <a:lnTo>
                  <a:pt x="3458525" y="2584462"/>
                </a:lnTo>
                <a:lnTo>
                  <a:pt x="345852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568591" y="48006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0" y="0"/>
                </a:moveTo>
                <a:lnTo>
                  <a:pt x="3763172" y="0"/>
                </a:lnTo>
                <a:lnTo>
                  <a:pt x="37631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517124" y="0"/>
            <a:ext cx="2674876" cy="1870594"/>
          </a:xfrm>
          <a:custGeom>
            <a:avLst/>
            <a:gdLst/>
            <a:ahLst/>
            <a:cxnLst/>
            <a:rect l="l" t="t" r="r" b="b"/>
            <a:pathLst>
              <a:path w="4012314" h="2805891">
                <a:moveTo>
                  <a:pt x="0" y="0"/>
                </a:moveTo>
                <a:lnTo>
                  <a:pt x="4012314" y="0"/>
                </a:lnTo>
                <a:lnTo>
                  <a:pt x="4012314" y="2805891"/>
                </a:lnTo>
                <a:lnTo>
                  <a:pt x="0" y="28058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92895">
            <a:off x="1650277" y="614691"/>
            <a:ext cx="7243802" cy="5439437"/>
          </a:xfrm>
          <a:custGeom>
            <a:avLst/>
            <a:gdLst/>
            <a:ahLst/>
            <a:cxnLst/>
            <a:rect l="l" t="t" r="r" b="b"/>
            <a:pathLst>
              <a:path w="10865703" h="8159155">
                <a:moveTo>
                  <a:pt x="0" y="0"/>
                </a:moveTo>
                <a:lnTo>
                  <a:pt x="10865703" y="0"/>
                </a:lnTo>
                <a:lnTo>
                  <a:pt x="10865703" y="8159155"/>
                </a:lnTo>
                <a:lnTo>
                  <a:pt x="0" y="81591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550130" flipH="1" flipV="1">
            <a:off x="2035773" y="952606"/>
            <a:ext cx="1206861" cy="968506"/>
          </a:xfrm>
          <a:custGeom>
            <a:avLst/>
            <a:gdLst/>
            <a:ahLst/>
            <a:cxnLst/>
            <a:rect l="l" t="t" r="r" b="b"/>
            <a:pathLst>
              <a:path w="1810291" h="1452759">
                <a:moveTo>
                  <a:pt x="1810291" y="1452758"/>
                </a:moveTo>
                <a:lnTo>
                  <a:pt x="0" y="1452758"/>
                </a:lnTo>
                <a:lnTo>
                  <a:pt x="0" y="0"/>
                </a:lnTo>
                <a:lnTo>
                  <a:pt x="1810291" y="0"/>
                </a:lnTo>
                <a:lnTo>
                  <a:pt x="1810291" y="145275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550130">
            <a:off x="8722562" y="4671572"/>
            <a:ext cx="1206861" cy="968506"/>
          </a:xfrm>
          <a:custGeom>
            <a:avLst/>
            <a:gdLst/>
            <a:ahLst/>
            <a:cxnLst/>
            <a:rect l="l" t="t" r="r" b="b"/>
            <a:pathLst>
              <a:path w="1810291" h="1452759">
                <a:moveTo>
                  <a:pt x="0" y="0"/>
                </a:moveTo>
                <a:lnTo>
                  <a:pt x="1810291" y="0"/>
                </a:lnTo>
                <a:lnTo>
                  <a:pt x="1810291" y="1452759"/>
                </a:lnTo>
                <a:lnTo>
                  <a:pt x="0" y="14527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468778">
            <a:off x="6551024" y="695708"/>
            <a:ext cx="2151435" cy="1815274"/>
          </a:xfrm>
          <a:custGeom>
            <a:avLst/>
            <a:gdLst/>
            <a:ahLst/>
            <a:cxnLst/>
            <a:rect l="l" t="t" r="r" b="b"/>
            <a:pathLst>
              <a:path w="3227153" h="2722911">
                <a:moveTo>
                  <a:pt x="0" y="0"/>
                </a:moveTo>
                <a:lnTo>
                  <a:pt x="3227153" y="0"/>
                </a:lnTo>
                <a:lnTo>
                  <a:pt x="3227153" y="2722911"/>
                </a:lnTo>
                <a:lnTo>
                  <a:pt x="0" y="272291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31976" y="3832810"/>
            <a:ext cx="1938181" cy="2128895"/>
          </a:xfrm>
          <a:custGeom>
            <a:avLst/>
            <a:gdLst/>
            <a:ahLst/>
            <a:cxnLst/>
            <a:rect l="l" t="t" r="r" b="b"/>
            <a:pathLst>
              <a:path w="2907272" h="3193343">
                <a:moveTo>
                  <a:pt x="0" y="0"/>
                </a:moveTo>
                <a:lnTo>
                  <a:pt x="2907273" y="0"/>
                </a:lnTo>
                <a:lnTo>
                  <a:pt x="2907273" y="3193342"/>
                </a:lnTo>
                <a:lnTo>
                  <a:pt x="0" y="31933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682320" y="892535"/>
            <a:ext cx="3669608" cy="5922703"/>
          </a:xfrm>
          <a:custGeom>
            <a:avLst/>
            <a:gdLst/>
            <a:ahLst/>
            <a:cxnLst/>
            <a:rect l="l" t="t" r="r" b="b"/>
            <a:pathLst>
              <a:path w="5504412" h="8884055">
                <a:moveTo>
                  <a:pt x="0" y="0"/>
                </a:moveTo>
                <a:lnTo>
                  <a:pt x="5504412" y="0"/>
                </a:lnTo>
                <a:lnTo>
                  <a:pt x="5504412" y="8884055"/>
                </a:lnTo>
                <a:lnTo>
                  <a:pt x="0" y="888405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81BA8F-1ABA-4DB0-7D68-388306AEEA7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24999" y="1304263"/>
            <a:ext cx="7291448" cy="5279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82C0A1-90B6-5415-4085-99A160FAF065}"/>
              </a:ext>
            </a:extLst>
          </p:cNvPr>
          <p:cNvGrpSpPr/>
          <p:nvPr/>
        </p:nvGrpSpPr>
        <p:grpSpPr>
          <a:xfrm>
            <a:off x="1706748" y="377302"/>
            <a:ext cx="10168304" cy="1680098"/>
            <a:chOff x="1706748" y="377302"/>
            <a:chExt cx="10168304" cy="1680098"/>
          </a:xfrm>
        </p:grpSpPr>
        <p:sp>
          <p:nvSpPr>
            <p:cNvPr id="10" name="Freeform 10"/>
            <p:cNvSpPr/>
            <p:nvPr/>
          </p:nvSpPr>
          <p:spPr>
            <a:xfrm>
              <a:off x="1760513" y="377302"/>
              <a:ext cx="10114539" cy="1680098"/>
            </a:xfrm>
            <a:custGeom>
              <a:avLst/>
              <a:gdLst/>
              <a:ahLst/>
              <a:cxnLst/>
              <a:rect l="l" t="t" r="r" b="b"/>
              <a:pathLst>
                <a:path w="12293399" h="2520147">
                  <a:moveTo>
                    <a:pt x="0" y="0"/>
                  </a:moveTo>
                  <a:lnTo>
                    <a:pt x="12293398" y="0"/>
                  </a:lnTo>
                  <a:lnTo>
                    <a:pt x="12293398" y="2520147"/>
                  </a:lnTo>
                  <a:lnTo>
                    <a:pt x="0" y="252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706748" y="908454"/>
              <a:ext cx="9799453" cy="5025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273"/>
                </a:lnSpc>
                <a:spcBef>
                  <a:spcPct val="0"/>
                </a:spcBef>
              </a:pP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đầu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tiên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bố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nhỏ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gặp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thầy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giáo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cũ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là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gì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DB0E5896-75A7-2C3E-4E73-DA29B810FB39}"/>
              </a:ext>
            </a:extLst>
          </p:cNvPr>
          <p:cNvSpPr txBox="1"/>
          <p:nvPr/>
        </p:nvSpPr>
        <p:spPr>
          <a:xfrm>
            <a:off x="722213" y="2348969"/>
            <a:ext cx="10501107" cy="34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3445"/>
              </a:lnSpc>
            </a:pPr>
            <a:r>
              <a:rPr lang="en-US" sz="2800" b="1" dirty="0">
                <a:latin typeface="Cambria"/>
              </a:rPr>
              <a:t>    	</a:t>
            </a:r>
            <a:r>
              <a:rPr lang="en-US" sz="2800" b="1" dirty="0" err="1">
                <a:latin typeface="Cambria"/>
              </a:rPr>
              <a:t>Hôm</a:t>
            </a:r>
            <a:r>
              <a:rPr lang="en-US" sz="2800" b="1" dirty="0">
                <a:latin typeface="Cambria"/>
              </a:rPr>
              <a:t> qua, </a:t>
            </a:r>
            <a:r>
              <a:rPr lang="en-US" sz="2800" b="1" dirty="0" err="1">
                <a:latin typeface="Cambria"/>
              </a:rPr>
              <a:t>bố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rủ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tôi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tàu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đến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thăm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người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đầu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tiên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của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bố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Cơ-rô-xét-ti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năm</a:t>
            </a:r>
            <a:r>
              <a:rPr lang="en-US" sz="2800" b="1" dirty="0">
                <a:latin typeface="Cambria"/>
              </a:rPr>
              <a:t> nay </a:t>
            </a:r>
            <a:r>
              <a:rPr lang="en-US" sz="2800" b="1" dirty="0" err="1">
                <a:latin typeface="Cambria"/>
              </a:rPr>
              <a:t>đã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tám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mươi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tuổi</a:t>
            </a:r>
            <a:r>
              <a:rPr lang="en-US" sz="2800" b="1" dirty="0"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800" b="1" dirty="0">
                <a:latin typeface="Cambria"/>
              </a:rPr>
              <a:t>	</a:t>
            </a:r>
            <a:r>
              <a:rPr lang="en-US" sz="2800" b="1" dirty="0" err="1">
                <a:latin typeface="Cambria"/>
              </a:rPr>
              <a:t>Xuống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tàu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chúng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tôi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hỏi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thăm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đường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đến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nhà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một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ngôi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nhà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nhỏ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cuối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làng</a:t>
            </a:r>
            <a:r>
              <a:rPr lang="en-US" sz="2800" b="1" dirty="0">
                <a:latin typeface="Cambria"/>
              </a:rPr>
              <a:t>. </a:t>
            </a:r>
            <a:r>
              <a:rPr lang="en-US" sz="2800" b="1" dirty="0" err="1">
                <a:latin typeface="Cambria"/>
              </a:rPr>
              <a:t>Bố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nhẹ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nhàng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gõ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cửa</a:t>
            </a:r>
            <a:r>
              <a:rPr lang="en-US" sz="2800" b="1" dirty="0">
                <a:latin typeface="Cambria"/>
              </a:rPr>
              <a:t>. Ra </a:t>
            </a:r>
            <a:r>
              <a:rPr lang="en-US" sz="2800" b="1" dirty="0" err="1">
                <a:latin typeface="Cambria"/>
              </a:rPr>
              <a:t>mở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cửa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là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một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cụ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già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râu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tóc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đã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bạc</a:t>
            </a:r>
            <a:r>
              <a:rPr lang="en-US" sz="2800" b="1" dirty="0"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800" b="1" dirty="0">
                <a:latin typeface="Cambria"/>
              </a:rPr>
              <a:t>	– Con </a:t>
            </a:r>
            <a:r>
              <a:rPr lang="en-US" sz="2800" b="1" dirty="0" err="1">
                <a:latin typeface="Cambria"/>
              </a:rPr>
              <a:t>chào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 ạ! – </a:t>
            </a:r>
            <a:r>
              <a:rPr lang="en-US" sz="2800" b="1" dirty="0" err="1">
                <a:latin typeface="Cambria"/>
              </a:rPr>
              <a:t>Bố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vừa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nói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vừa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bỏ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mũ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ra.</a:t>
            </a:r>
            <a:endParaRPr lang="en-US" sz="2800" b="1" dirty="0">
              <a:latin typeface="Cambria"/>
            </a:endParaRPr>
          </a:p>
          <a:p>
            <a:pPr algn="just" defTabSz="609630">
              <a:lnSpc>
                <a:spcPts val="3445"/>
              </a:lnSpc>
            </a:pPr>
            <a:r>
              <a:rPr lang="en-US" sz="2800" b="1" dirty="0">
                <a:latin typeface="Cambria"/>
              </a:rPr>
              <a:t>	– </a:t>
            </a:r>
            <a:r>
              <a:rPr lang="en-US" sz="2800" b="1" dirty="0" err="1">
                <a:latin typeface="Cambria"/>
              </a:rPr>
              <a:t>Chào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anh</a:t>
            </a:r>
            <a:r>
              <a:rPr lang="en-US" sz="2800" b="1" dirty="0">
                <a:latin typeface="Cambria"/>
              </a:rPr>
              <a:t>. Xin </a:t>
            </a:r>
            <a:r>
              <a:rPr lang="en-US" sz="2800" b="1" dirty="0" err="1">
                <a:latin typeface="Cambria"/>
              </a:rPr>
              <a:t>lỗi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anh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là</a:t>
            </a:r>
            <a:r>
              <a:rPr lang="en-US" sz="2800" b="1" dirty="0">
                <a:latin typeface="Cambria"/>
              </a:rPr>
              <a:t>...</a:t>
            </a:r>
          </a:p>
          <a:p>
            <a:pPr algn="just" defTabSz="609630">
              <a:lnSpc>
                <a:spcPts val="3445"/>
              </a:lnSpc>
            </a:pPr>
            <a:r>
              <a:rPr lang="en-US" sz="2800" b="1" dirty="0">
                <a:latin typeface="Cambria"/>
              </a:rPr>
              <a:t>	– Con </a:t>
            </a:r>
            <a:r>
              <a:rPr lang="en-US" sz="2800" b="1" dirty="0" err="1">
                <a:latin typeface="Cambria"/>
              </a:rPr>
              <a:t>là</a:t>
            </a:r>
            <a:r>
              <a:rPr lang="en-US" sz="2800" b="1" dirty="0">
                <a:latin typeface="Cambria"/>
              </a:rPr>
              <a:t> An-</a:t>
            </a:r>
            <a:r>
              <a:rPr lang="en-US" sz="2800" b="1" dirty="0" err="1">
                <a:latin typeface="Cambria"/>
              </a:rPr>
              <a:t>béc</a:t>
            </a:r>
            <a:r>
              <a:rPr lang="en-US" sz="2800" b="1" dirty="0">
                <a:latin typeface="Cambria"/>
              </a:rPr>
              <a:t>-</a:t>
            </a:r>
            <a:r>
              <a:rPr lang="en-US" sz="2800" b="1" dirty="0" err="1">
                <a:latin typeface="Cambria"/>
              </a:rPr>
              <a:t>tô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học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trò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cũ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của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. Con </a:t>
            </a:r>
            <a:r>
              <a:rPr lang="en-US" sz="2800" b="1" dirty="0" err="1">
                <a:latin typeface="Cambria"/>
              </a:rPr>
              <a:t>đến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thăm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 ạ.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91BFF0CF-0B9A-0E76-D4D3-9ECA6D32ACFD}"/>
              </a:ext>
            </a:extLst>
          </p:cNvPr>
          <p:cNvSpPr txBox="1"/>
          <p:nvPr/>
        </p:nvSpPr>
        <p:spPr>
          <a:xfrm>
            <a:off x="722212" y="2352923"/>
            <a:ext cx="10501107" cy="34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3445"/>
              </a:lnSpc>
            </a:pPr>
            <a:r>
              <a:rPr lang="en-US" sz="2800" b="1" dirty="0">
                <a:latin typeface="Cambria"/>
              </a:rPr>
              <a:t>    	</a:t>
            </a:r>
            <a:r>
              <a:rPr lang="en-US" sz="2800" b="1" dirty="0" err="1">
                <a:latin typeface="Cambria"/>
              </a:rPr>
              <a:t>Hôm</a:t>
            </a:r>
            <a:r>
              <a:rPr lang="en-US" sz="2800" b="1" dirty="0">
                <a:latin typeface="Cambria"/>
              </a:rPr>
              <a:t> qua, </a:t>
            </a:r>
            <a:r>
              <a:rPr lang="en-US" sz="2800" b="1" dirty="0" err="1">
                <a:latin typeface="Cambria"/>
              </a:rPr>
              <a:t>bố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rủ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tôi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tàu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đến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thăm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người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đầu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tiên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của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bố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Cơ-rô-xét-ti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năm</a:t>
            </a:r>
            <a:r>
              <a:rPr lang="en-US" sz="2800" b="1" dirty="0">
                <a:latin typeface="Cambria"/>
              </a:rPr>
              <a:t> nay </a:t>
            </a:r>
            <a:r>
              <a:rPr lang="en-US" sz="2800" b="1" dirty="0" err="1">
                <a:latin typeface="Cambria"/>
              </a:rPr>
              <a:t>đã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tám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mươi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tuổi</a:t>
            </a:r>
            <a:r>
              <a:rPr lang="en-US" sz="2800" b="1" dirty="0"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800" b="1" dirty="0">
                <a:latin typeface="Cambria"/>
              </a:rPr>
              <a:t>	</a:t>
            </a:r>
            <a:r>
              <a:rPr lang="en-US" sz="2800" b="1" dirty="0" err="1">
                <a:latin typeface="Cambria"/>
              </a:rPr>
              <a:t>Xuống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tàu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chúng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tôi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hỏi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thăm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đường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đến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nhà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một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ngôi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nhà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nhỏ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cuối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làng</a:t>
            </a:r>
            <a:r>
              <a:rPr lang="en-US" sz="2800" b="1" dirty="0">
                <a:latin typeface="Cambria"/>
              </a:rPr>
              <a:t>. </a:t>
            </a:r>
            <a:r>
              <a:rPr lang="en-US" sz="2800" b="1" dirty="0" err="1">
                <a:latin typeface="Cambria"/>
              </a:rPr>
              <a:t>Bố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nhẹ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nhàng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gõ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cửa</a:t>
            </a:r>
            <a:r>
              <a:rPr lang="en-US" sz="2800" b="1" dirty="0">
                <a:latin typeface="Cambria"/>
              </a:rPr>
              <a:t>. Ra </a:t>
            </a:r>
            <a:r>
              <a:rPr lang="en-US" sz="2800" b="1" dirty="0" err="1">
                <a:latin typeface="Cambria"/>
              </a:rPr>
              <a:t>mở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cửa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là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một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cụ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già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râu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tóc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đã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bạc</a:t>
            </a:r>
            <a:r>
              <a:rPr lang="en-US" sz="2800" b="1" dirty="0"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800" b="1" dirty="0">
                <a:latin typeface="Cambria"/>
              </a:rPr>
              <a:t>	– </a:t>
            </a:r>
            <a:r>
              <a:rPr lang="en-US" sz="2800" b="1" dirty="0">
                <a:solidFill>
                  <a:srgbClr val="FF0000"/>
                </a:solidFill>
                <a:latin typeface="Cambria"/>
              </a:rPr>
              <a:t>Con </a:t>
            </a:r>
            <a:r>
              <a:rPr lang="en-US" sz="2800" b="1" dirty="0" err="1">
                <a:solidFill>
                  <a:srgbClr val="FF0000"/>
                </a:solidFill>
                <a:latin typeface="Cambria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/>
              </a:rPr>
              <a:t>thầy</a:t>
            </a:r>
            <a:r>
              <a:rPr lang="en-US" sz="2800" b="1" dirty="0">
                <a:solidFill>
                  <a:srgbClr val="FF0000"/>
                </a:solidFill>
                <a:latin typeface="Cambria"/>
              </a:rPr>
              <a:t> ạ! – </a:t>
            </a:r>
            <a:r>
              <a:rPr lang="en-US" sz="2800" b="1" dirty="0" err="1">
                <a:solidFill>
                  <a:srgbClr val="FF0000"/>
                </a:solidFill>
                <a:latin typeface="Cambria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/>
              </a:rPr>
              <a:t>mũ</a:t>
            </a:r>
            <a:r>
              <a:rPr lang="en-US" sz="2800" b="1" dirty="0">
                <a:solidFill>
                  <a:srgbClr val="FF0000"/>
                </a:solidFill>
                <a:latin typeface="Cambri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/>
              </a:rPr>
              <a:t>ra.</a:t>
            </a:r>
            <a:endParaRPr lang="en-US" sz="2800" b="1" dirty="0">
              <a:solidFill>
                <a:srgbClr val="FF0000"/>
              </a:solidFill>
              <a:latin typeface="Cambria"/>
            </a:endParaRPr>
          </a:p>
          <a:p>
            <a:pPr algn="just" defTabSz="609630">
              <a:lnSpc>
                <a:spcPts val="3445"/>
              </a:lnSpc>
            </a:pPr>
            <a:r>
              <a:rPr lang="en-US" sz="2800" b="1" dirty="0">
                <a:latin typeface="Cambria"/>
              </a:rPr>
              <a:t>	– </a:t>
            </a:r>
            <a:r>
              <a:rPr lang="en-US" sz="2800" b="1" dirty="0" err="1">
                <a:latin typeface="Cambria"/>
              </a:rPr>
              <a:t>Chào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anh</a:t>
            </a:r>
            <a:r>
              <a:rPr lang="en-US" sz="2800" b="1" dirty="0">
                <a:latin typeface="Cambria"/>
              </a:rPr>
              <a:t>. Xin </a:t>
            </a:r>
            <a:r>
              <a:rPr lang="en-US" sz="2800" b="1" dirty="0" err="1">
                <a:latin typeface="Cambria"/>
              </a:rPr>
              <a:t>lỗi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anh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là</a:t>
            </a:r>
            <a:r>
              <a:rPr lang="en-US" sz="2800" b="1" dirty="0">
                <a:latin typeface="Cambria"/>
              </a:rPr>
              <a:t>...</a:t>
            </a:r>
          </a:p>
          <a:p>
            <a:pPr algn="just" defTabSz="609630">
              <a:lnSpc>
                <a:spcPts val="3445"/>
              </a:lnSpc>
            </a:pPr>
            <a:r>
              <a:rPr lang="en-US" sz="2800" b="1" dirty="0">
                <a:latin typeface="Cambria"/>
              </a:rPr>
              <a:t>	– Con </a:t>
            </a:r>
            <a:r>
              <a:rPr lang="en-US" sz="2800" b="1" dirty="0" err="1">
                <a:latin typeface="Cambria"/>
              </a:rPr>
              <a:t>là</a:t>
            </a:r>
            <a:r>
              <a:rPr lang="en-US" sz="2800" b="1" dirty="0">
                <a:latin typeface="Cambria"/>
              </a:rPr>
              <a:t> An-</a:t>
            </a:r>
            <a:r>
              <a:rPr lang="en-US" sz="2800" b="1" dirty="0" err="1">
                <a:latin typeface="Cambria"/>
              </a:rPr>
              <a:t>béc</a:t>
            </a:r>
            <a:r>
              <a:rPr lang="en-US" sz="2800" b="1" dirty="0">
                <a:latin typeface="Cambria"/>
              </a:rPr>
              <a:t>-</a:t>
            </a:r>
            <a:r>
              <a:rPr lang="en-US" sz="2800" b="1" dirty="0" err="1">
                <a:latin typeface="Cambria"/>
              </a:rPr>
              <a:t>tô</a:t>
            </a:r>
            <a:r>
              <a:rPr lang="en-US" sz="2800" b="1" dirty="0">
                <a:latin typeface="Cambria"/>
              </a:rPr>
              <a:t>, </a:t>
            </a:r>
            <a:r>
              <a:rPr lang="en-US" sz="2800" b="1" dirty="0" err="1">
                <a:latin typeface="Cambria"/>
              </a:rPr>
              <a:t>học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trò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cũ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của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. Con </a:t>
            </a:r>
            <a:r>
              <a:rPr lang="en-US" sz="2800" b="1" dirty="0" err="1">
                <a:latin typeface="Cambria"/>
              </a:rPr>
              <a:t>đến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thăm</a:t>
            </a:r>
            <a:r>
              <a:rPr lang="en-US" sz="2800" b="1" dirty="0">
                <a:latin typeface="Cambria"/>
              </a:rPr>
              <a:t> </a:t>
            </a:r>
            <a:r>
              <a:rPr lang="en-US" sz="2800" b="1" dirty="0" err="1">
                <a:latin typeface="Cambria"/>
              </a:rPr>
              <a:t>thầy</a:t>
            </a:r>
            <a:r>
              <a:rPr lang="en-US" sz="2800" b="1" dirty="0">
                <a:latin typeface="Cambria"/>
              </a:rPr>
              <a:t> ạ.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91678C80-6164-5C55-6844-079AC7351316}"/>
              </a:ext>
            </a:extLst>
          </p:cNvPr>
          <p:cNvSpPr/>
          <p:nvPr/>
        </p:nvSpPr>
        <p:spPr>
          <a:xfrm>
            <a:off x="966783" y="621869"/>
            <a:ext cx="452622" cy="858729"/>
          </a:xfrm>
          <a:custGeom>
            <a:avLst/>
            <a:gdLst/>
            <a:ahLst/>
            <a:cxnLst/>
            <a:rect l="l" t="t" r="r" b="b"/>
            <a:pathLst>
              <a:path w="678933" h="1288094">
                <a:moveTo>
                  <a:pt x="0" y="0"/>
                </a:moveTo>
                <a:lnTo>
                  <a:pt x="678933" y="0"/>
                </a:lnTo>
                <a:lnTo>
                  <a:pt x="678933" y="1288093"/>
                </a:lnTo>
                <a:lnTo>
                  <a:pt x="0" y="12880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A9AA6A-EC79-3FAE-33D2-5C36DDD8359A}"/>
              </a:ext>
            </a:extLst>
          </p:cNvPr>
          <p:cNvGrpSpPr/>
          <p:nvPr/>
        </p:nvGrpSpPr>
        <p:grpSpPr>
          <a:xfrm>
            <a:off x="1754189" y="366030"/>
            <a:ext cx="10114539" cy="1680098"/>
            <a:chOff x="1760513" y="377302"/>
            <a:chExt cx="10114539" cy="1680098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27CB220-2465-7D8D-B6DA-2C627D4C94E3}"/>
                </a:ext>
              </a:extLst>
            </p:cNvPr>
            <p:cNvSpPr/>
            <p:nvPr/>
          </p:nvSpPr>
          <p:spPr>
            <a:xfrm>
              <a:off x="1760513" y="377302"/>
              <a:ext cx="10114539" cy="1680098"/>
            </a:xfrm>
            <a:custGeom>
              <a:avLst/>
              <a:gdLst/>
              <a:ahLst/>
              <a:cxnLst/>
              <a:rect l="l" t="t" r="r" b="b"/>
              <a:pathLst>
                <a:path w="12293399" h="2520147">
                  <a:moveTo>
                    <a:pt x="0" y="0"/>
                  </a:moveTo>
                  <a:lnTo>
                    <a:pt x="12293398" y="0"/>
                  </a:lnTo>
                  <a:lnTo>
                    <a:pt x="12293398" y="2520147"/>
                  </a:lnTo>
                  <a:lnTo>
                    <a:pt x="0" y="252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50318F2-382F-4A6B-9414-47AFB68B96FF}"/>
                </a:ext>
              </a:extLst>
            </p:cNvPr>
            <p:cNvSpPr txBox="1"/>
            <p:nvPr/>
          </p:nvSpPr>
          <p:spPr>
            <a:xfrm>
              <a:off x="1766837" y="760187"/>
              <a:ext cx="9799453" cy="10540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273"/>
                </a:lnSpc>
                <a:spcBef>
                  <a:spcPct val="0"/>
                </a:spcBef>
              </a:pP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Hành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bỏ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mũ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chào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thầy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giáo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cũ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bố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nhỏ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nói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lên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điều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gì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72907" y="515566"/>
            <a:ext cx="803383" cy="1099269"/>
          </a:xfrm>
          <a:custGeom>
            <a:avLst/>
            <a:gdLst/>
            <a:ahLst/>
            <a:cxnLst/>
            <a:rect l="l" t="t" r="r" b="b"/>
            <a:pathLst>
              <a:path w="1205074" h="1648904">
                <a:moveTo>
                  <a:pt x="0" y="0"/>
                </a:moveTo>
                <a:lnTo>
                  <a:pt x="1205074" y="0"/>
                </a:lnTo>
                <a:lnTo>
                  <a:pt x="1205074" y="1648904"/>
                </a:lnTo>
                <a:lnTo>
                  <a:pt x="0" y="1648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AA3627-09A6-965D-2469-45943DB8B737}"/>
              </a:ext>
            </a:extLst>
          </p:cNvPr>
          <p:cNvGrpSpPr/>
          <p:nvPr/>
        </p:nvGrpSpPr>
        <p:grpSpPr>
          <a:xfrm>
            <a:off x="1760513" y="377302"/>
            <a:ext cx="10026706" cy="1858942"/>
            <a:chOff x="1760513" y="377302"/>
            <a:chExt cx="10026706" cy="1858942"/>
          </a:xfrm>
        </p:grpSpPr>
        <p:sp>
          <p:nvSpPr>
            <p:cNvPr id="10" name="Freeform 10"/>
            <p:cNvSpPr/>
            <p:nvPr/>
          </p:nvSpPr>
          <p:spPr>
            <a:xfrm>
              <a:off x="1760513" y="377302"/>
              <a:ext cx="10026706" cy="1680098"/>
            </a:xfrm>
            <a:custGeom>
              <a:avLst/>
              <a:gdLst/>
              <a:ahLst/>
              <a:cxnLst/>
              <a:rect l="l" t="t" r="r" b="b"/>
              <a:pathLst>
                <a:path w="12293399" h="2520147">
                  <a:moveTo>
                    <a:pt x="0" y="0"/>
                  </a:moveTo>
                  <a:lnTo>
                    <a:pt x="12293398" y="0"/>
                  </a:lnTo>
                  <a:lnTo>
                    <a:pt x="12293398" y="2520147"/>
                  </a:lnTo>
                  <a:lnTo>
                    <a:pt x="0" y="252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69152" y="630805"/>
              <a:ext cx="8841059" cy="16054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273"/>
                </a:lnSpc>
              </a:pP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Những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cử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chỉ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lời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nói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nào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thầy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giáo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già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bố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nhỏ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? </a:t>
              </a:r>
            </a:p>
            <a:p>
              <a:pPr algn="ctr" defTabSz="609630">
                <a:lnSpc>
                  <a:spcPts val="4273"/>
                </a:lnSpc>
                <a:spcBef>
                  <a:spcPct val="0"/>
                </a:spcBef>
              </a:pPr>
              <a:endParaRPr lang="en-US" sz="3052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16542" y="-2044942"/>
            <a:ext cx="5358917" cy="10820400"/>
          </a:xfrm>
          <a:custGeom>
            <a:avLst/>
            <a:gdLst/>
            <a:ahLst/>
            <a:cxnLst/>
            <a:rect l="l" t="t" r="r" b="b"/>
            <a:pathLst>
              <a:path w="8038375" h="16230600">
                <a:moveTo>
                  <a:pt x="0" y="0"/>
                </a:moveTo>
                <a:lnTo>
                  <a:pt x="8038374" y="0"/>
                </a:lnTo>
                <a:lnTo>
                  <a:pt x="8038374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29" r="-414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8683287" y="5606755"/>
            <a:ext cx="2305683" cy="1722974"/>
          </a:xfrm>
          <a:custGeom>
            <a:avLst/>
            <a:gdLst/>
            <a:ahLst/>
            <a:cxnLst/>
            <a:rect l="l" t="t" r="r" b="b"/>
            <a:pathLst>
              <a:path w="3458525" h="2584461">
                <a:moveTo>
                  <a:pt x="3458525" y="0"/>
                </a:moveTo>
                <a:lnTo>
                  <a:pt x="0" y="0"/>
                </a:lnTo>
                <a:lnTo>
                  <a:pt x="0" y="2584462"/>
                </a:lnTo>
                <a:lnTo>
                  <a:pt x="3458525" y="2584462"/>
                </a:lnTo>
                <a:lnTo>
                  <a:pt x="34585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295177" y="4996047"/>
            <a:ext cx="2305683" cy="1722974"/>
          </a:xfrm>
          <a:custGeom>
            <a:avLst/>
            <a:gdLst/>
            <a:ahLst/>
            <a:cxnLst/>
            <a:rect l="l" t="t" r="r" b="b"/>
            <a:pathLst>
              <a:path w="3458525" h="2584461">
                <a:moveTo>
                  <a:pt x="3458525" y="0"/>
                </a:moveTo>
                <a:lnTo>
                  <a:pt x="0" y="0"/>
                </a:lnTo>
                <a:lnTo>
                  <a:pt x="0" y="2584462"/>
                </a:lnTo>
                <a:lnTo>
                  <a:pt x="3458525" y="2584462"/>
                </a:lnTo>
                <a:lnTo>
                  <a:pt x="345852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568591" y="48006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0" y="0"/>
                </a:moveTo>
                <a:lnTo>
                  <a:pt x="3763172" y="0"/>
                </a:lnTo>
                <a:lnTo>
                  <a:pt x="37631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517124" y="0"/>
            <a:ext cx="2674876" cy="1870594"/>
          </a:xfrm>
          <a:custGeom>
            <a:avLst/>
            <a:gdLst/>
            <a:ahLst/>
            <a:cxnLst/>
            <a:rect l="l" t="t" r="r" b="b"/>
            <a:pathLst>
              <a:path w="4012314" h="2805891">
                <a:moveTo>
                  <a:pt x="0" y="0"/>
                </a:moveTo>
                <a:lnTo>
                  <a:pt x="4012314" y="0"/>
                </a:lnTo>
                <a:lnTo>
                  <a:pt x="4012314" y="2805891"/>
                </a:lnTo>
                <a:lnTo>
                  <a:pt x="0" y="28058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92895">
            <a:off x="1650277" y="614691"/>
            <a:ext cx="7243802" cy="5439437"/>
          </a:xfrm>
          <a:custGeom>
            <a:avLst/>
            <a:gdLst/>
            <a:ahLst/>
            <a:cxnLst/>
            <a:rect l="l" t="t" r="r" b="b"/>
            <a:pathLst>
              <a:path w="10865703" h="8159155">
                <a:moveTo>
                  <a:pt x="0" y="0"/>
                </a:moveTo>
                <a:lnTo>
                  <a:pt x="10865703" y="0"/>
                </a:lnTo>
                <a:lnTo>
                  <a:pt x="10865703" y="8159155"/>
                </a:lnTo>
                <a:lnTo>
                  <a:pt x="0" y="81591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550130" flipH="1" flipV="1">
            <a:off x="2035773" y="952606"/>
            <a:ext cx="1206861" cy="968506"/>
          </a:xfrm>
          <a:custGeom>
            <a:avLst/>
            <a:gdLst/>
            <a:ahLst/>
            <a:cxnLst/>
            <a:rect l="l" t="t" r="r" b="b"/>
            <a:pathLst>
              <a:path w="1810291" h="1452759">
                <a:moveTo>
                  <a:pt x="1810291" y="1452758"/>
                </a:moveTo>
                <a:lnTo>
                  <a:pt x="0" y="1452758"/>
                </a:lnTo>
                <a:lnTo>
                  <a:pt x="0" y="0"/>
                </a:lnTo>
                <a:lnTo>
                  <a:pt x="1810291" y="0"/>
                </a:lnTo>
                <a:lnTo>
                  <a:pt x="1810291" y="145275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550130">
            <a:off x="8722562" y="4671572"/>
            <a:ext cx="1206861" cy="968506"/>
          </a:xfrm>
          <a:custGeom>
            <a:avLst/>
            <a:gdLst/>
            <a:ahLst/>
            <a:cxnLst/>
            <a:rect l="l" t="t" r="r" b="b"/>
            <a:pathLst>
              <a:path w="1810291" h="1452759">
                <a:moveTo>
                  <a:pt x="0" y="0"/>
                </a:moveTo>
                <a:lnTo>
                  <a:pt x="1810291" y="0"/>
                </a:lnTo>
                <a:lnTo>
                  <a:pt x="1810291" y="1452759"/>
                </a:lnTo>
                <a:lnTo>
                  <a:pt x="0" y="14527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468778">
            <a:off x="6551024" y="695708"/>
            <a:ext cx="2151435" cy="1815274"/>
          </a:xfrm>
          <a:custGeom>
            <a:avLst/>
            <a:gdLst/>
            <a:ahLst/>
            <a:cxnLst/>
            <a:rect l="l" t="t" r="r" b="b"/>
            <a:pathLst>
              <a:path w="3227153" h="2722911">
                <a:moveTo>
                  <a:pt x="0" y="0"/>
                </a:moveTo>
                <a:lnTo>
                  <a:pt x="3227153" y="0"/>
                </a:lnTo>
                <a:lnTo>
                  <a:pt x="3227153" y="2722911"/>
                </a:lnTo>
                <a:lnTo>
                  <a:pt x="0" y="272291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31976" y="3832810"/>
            <a:ext cx="1938181" cy="2128895"/>
          </a:xfrm>
          <a:custGeom>
            <a:avLst/>
            <a:gdLst/>
            <a:ahLst/>
            <a:cxnLst/>
            <a:rect l="l" t="t" r="r" b="b"/>
            <a:pathLst>
              <a:path w="2907272" h="3193343">
                <a:moveTo>
                  <a:pt x="0" y="0"/>
                </a:moveTo>
                <a:lnTo>
                  <a:pt x="2907273" y="0"/>
                </a:lnTo>
                <a:lnTo>
                  <a:pt x="2907273" y="3193342"/>
                </a:lnTo>
                <a:lnTo>
                  <a:pt x="0" y="31933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682320" y="892535"/>
            <a:ext cx="3669608" cy="5922703"/>
          </a:xfrm>
          <a:custGeom>
            <a:avLst/>
            <a:gdLst/>
            <a:ahLst/>
            <a:cxnLst/>
            <a:rect l="l" t="t" r="r" b="b"/>
            <a:pathLst>
              <a:path w="5504412" h="8884055">
                <a:moveTo>
                  <a:pt x="0" y="0"/>
                </a:moveTo>
                <a:lnTo>
                  <a:pt x="5504412" y="0"/>
                </a:lnTo>
                <a:lnTo>
                  <a:pt x="5504412" y="8884055"/>
                </a:lnTo>
                <a:lnTo>
                  <a:pt x="0" y="888405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CEE523-99BC-FBA6-8860-63B5D161DCD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10136" y="1022369"/>
            <a:ext cx="6151397" cy="5279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4323-075C-70EC-5ECF-D1228FB0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E360B21-F61F-08B1-F3F7-7A6571296C77}"/>
              </a:ext>
            </a:extLst>
          </p:cNvPr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9BCA681-8460-0250-2B39-BFA28D536BEF}"/>
              </a:ext>
            </a:extLst>
          </p:cNvPr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16AEE23-2E2F-D028-ADE6-5846686FFEC0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4339A8A-E1DF-6808-CA66-9B84614D3371}"/>
              </a:ext>
            </a:extLst>
          </p:cNvPr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4410830-E055-D5CC-1026-581F0ABC2C1A}"/>
              </a:ext>
            </a:extLst>
          </p:cNvPr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1AA0024-F364-CC6F-AB65-D36014F83A28}"/>
                </a:ext>
              </a:extLst>
            </p:cNvPr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88A208A-1252-9AEE-42F6-9ECFEFA13715}"/>
                </a:ext>
              </a:extLst>
            </p:cNvPr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EF850A-6CE1-3812-3C71-999D0BC8B182}"/>
              </a:ext>
            </a:extLst>
          </p:cNvPr>
          <p:cNvSpPr/>
          <p:nvPr/>
        </p:nvSpPr>
        <p:spPr>
          <a:xfrm>
            <a:off x="1039660" y="341571"/>
            <a:ext cx="3093929" cy="44756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97BF4D-7255-9E7F-FAFB-DB6BABF13E8E}"/>
              </a:ext>
            </a:extLst>
          </p:cNvPr>
          <p:cNvSpPr/>
          <p:nvPr/>
        </p:nvSpPr>
        <p:spPr>
          <a:xfrm>
            <a:off x="1039660" y="3477808"/>
            <a:ext cx="6175332" cy="44756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6EC09B3-4868-812F-7BFB-661ABE0F1FE3}"/>
              </a:ext>
            </a:extLst>
          </p:cNvPr>
          <p:cNvSpPr/>
          <p:nvPr/>
        </p:nvSpPr>
        <p:spPr>
          <a:xfrm>
            <a:off x="470032" y="2119357"/>
            <a:ext cx="10891370" cy="13065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764569-69E9-6667-CDA4-6A0F5B2DD95C}"/>
              </a:ext>
            </a:extLst>
          </p:cNvPr>
          <p:cNvSpPr/>
          <p:nvPr/>
        </p:nvSpPr>
        <p:spPr>
          <a:xfrm>
            <a:off x="941538" y="4319133"/>
            <a:ext cx="10018735" cy="44756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C10D908-EF9B-A0BA-3BD4-4F74B87E0B28}"/>
              </a:ext>
            </a:extLst>
          </p:cNvPr>
          <p:cNvSpPr txBox="1"/>
          <p:nvPr/>
        </p:nvSpPr>
        <p:spPr>
          <a:xfrm>
            <a:off x="526929" y="352511"/>
            <a:ext cx="10834473" cy="6215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445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    	</a:t>
            </a:r>
            <a:r>
              <a:rPr lang="en-US" sz="2400" dirty="0" err="1">
                <a:latin typeface="Cambria"/>
              </a:rPr>
              <a:t>Cụ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bước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tới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ôm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hôn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bố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và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nói</a:t>
            </a:r>
            <a:r>
              <a:rPr lang="en-US" sz="2400" dirty="0"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  <a:spcBef>
                <a:spcPct val="0"/>
              </a:spcBef>
            </a:pPr>
            <a:r>
              <a:rPr lang="en-US" sz="2400" dirty="0">
                <a:latin typeface="Cambria"/>
              </a:rPr>
              <a:t>	– Xin </a:t>
            </a:r>
            <a:r>
              <a:rPr lang="en-US" sz="2400" dirty="0" err="1">
                <a:latin typeface="Cambria"/>
              </a:rPr>
              <a:t>mời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vào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nhà</a:t>
            </a:r>
            <a:r>
              <a:rPr lang="en-US" sz="2400" dirty="0"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400" dirty="0">
                <a:latin typeface="Cambria"/>
              </a:rPr>
              <a:t>	</a:t>
            </a:r>
            <a:r>
              <a:rPr lang="en-US" sz="2400" dirty="0" err="1">
                <a:latin typeface="Cambria"/>
              </a:rPr>
              <a:t>Chúng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tôi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vào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nhà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và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latin typeface="Cambria"/>
              </a:rPr>
              <a:t>ngồi</a:t>
            </a:r>
            <a:r>
              <a:rPr lang="en-US" sz="2400" dirty="0"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ghế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yên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to:</a:t>
            </a:r>
          </a:p>
          <a:p>
            <a:pPr algn="just" defTabSz="609630">
              <a:lnSpc>
                <a:spcPts val="3528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An-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chứ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sổ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Hồi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hiếu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Hai,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ốm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nghỉ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? Anh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già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hoá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528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hề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xa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đứng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dậy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: </a:t>
            </a:r>
          </a:p>
          <a:p>
            <a:pPr algn="just" defTabSz="609630">
              <a:lnSpc>
                <a:spcPts val="3528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dành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bất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ngờ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Nói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lục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rút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tờ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ngả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nét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to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cồ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cộ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mỉm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cười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cúi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hôn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Thưa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con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! 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gạt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ôm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7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525173" y="535021"/>
            <a:ext cx="868783" cy="1250048"/>
          </a:xfrm>
          <a:custGeom>
            <a:avLst/>
            <a:gdLst/>
            <a:ahLst/>
            <a:cxnLst/>
            <a:rect l="l" t="t" r="r" b="b"/>
            <a:pathLst>
              <a:path w="1303175" h="1875072">
                <a:moveTo>
                  <a:pt x="0" y="0"/>
                </a:moveTo>
                <a:lnTo>
                  <a:pt x="1303175" y="0"/>
                </a:lnTo>
                <a:lnTo>
                  <a:pt x="1303175" y="1875072"/>
                </a:lnTo>
                <a:lnTo>
                  <a:pt x="0" y="18750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7DE391-91CA-F94D-C179-4B1DFA7F8229}"/>
              </a:ext>
            </a:extLst>
          </p:cNvPr>
          <p:cNvGrpSpPr/>
          <p:nvPr/>
        </p:nvGrpSpPr>
        <p:grpSpPr>
          <a:xfrm>
            <a:off x="1450739" y="377302"/>
            <a:ext cx="10216088" cy="1680098"/>
            <a:chOff x="1450739" y="377302"/>
            <a:chExt cx="10216088" cy="1680098"/>
          </a:xfrm>
        </p:grpSpPr>
        <p:sp>
          <p:nvSpPr>
            <p:cNvPr id="10" name="Freeform 10"/>
            <p:cNvSpPr/>
            <p:nvPr/>
          </p:nvSpPr>
          <p:spPr>
            <a:xfrm>
              <a:off x="1450739" y="377302"/>
              <a:ext cx="10216088" cy="1680098"/>
            </a:xfrm>
            <a:custGeom>
              <a:avLst/>
              <a:gdLst/>
              <a:ahLst/>
              <a:cxnLst/>
              <a:rect l="l" t="t" r="r" b="b"/>
              <a:pathLst>
                <a:path w="12293399" h="2520147">
                  <a:moveTo>
                    <a:pt x="0" y="0"/>
                  </a:moveTo>
                  <a:lnTo>
                    <a:pt x="12293398" y="0"/>
                  </a:lnTo>
                  <a:lnTo>
                    <a:pt x="12293398" y="2520147"/>
                  </a:lnTo>
                  <a:lnTo>
                    <a:pt x="0" y="252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50090" y="726384"/>
              <a:ext cx="9494047" cy="1054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73"/>
                </a:lnSpc>
                <a:spcBef>
                  <a:spcPct val="0"/>
                </a:spcBef>
              </a:pP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Vì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sao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bố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bạn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nhỏ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rưng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rưng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nước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mắt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khi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nhận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lại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chính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tả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cũ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chemeClr val="bg1"/>
                  </a:solidFill>
                  <a:latin typeface="Cambria Bold"/>
                </a:rPr>
                <a:t>mình</a:t>
              </a:r>
              <a:r>
                <a:rPr lang="en-US" sz="3052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9257D5A-36F9-77F4-5FAF-8E600CC0424B}"/>
              </a:ext>
            </a:extLst>
          </p:cNvPr>
          <p:cNvGrpSpPr/>
          <p:nvPr/>
        </p:nvGrpSpPr>
        <p:grpSpPr>
          <a:xfrm>
            <a:off x="1955066" y="341572"/>
            <a:ext cx="8195599" cy="1680098"/>
            <a:chOff x="1955066" y="341572"/>
            <a:chExt cx="8195599" cy="1680098"/>
          </a:xfrm>
        </p:grpSpPr>
        <p:sp>
          <p:nvSpPr>
            <p:cNvPr id="9" name="Freeform 9"/>
            <p:cNvSpPr/>
            <p:nvPr/>
          </p:nvSpPr>
          <p:spPr>
            <a:xfrm>
              <a:off x="1955066" y="341572"/>
              <a:ext cx="8195599" cy="1680098"/>
            </a:xfrm>
            <a:custGeom>
              <a:avLst/>
              <a:gdLst/>
              <a:ahLst/>
              <a:cxnLst/>
              <a:rect l="l" t="t" r="r" b="b"/>
              <a:pathLst>
                <a:path w="12293399" h="2520147">
                  <a:moveTo>
                    <a:pt x="0" y="0"/>
                  </a:moveTo>
                  <a:lnTo>
                    <a:pt x="12293398" y="0"/>
                  </a:lnTo>
                  <a:lnTo>
                    <a:pt x="12293398" y="2520147"/>
                  </a:lnTo>
                  <a:lnTo>
                    <a:pt x="0" y="25201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57011" y="552983"/>
              <a:ext cx="7791707" cy="1054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73"/>
                </a:lnSpc>
                <a:spcBef>
                  <a:spcPct val="0"/>
                </a:spcBef>
              </a:pP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Theo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nhỏ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nghĩ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gì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được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tới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thăm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người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thầy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đầu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tiên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052" dirty="0" err="1">
                  <a:solidFill>
                    <a:srgbClr val="000000"/>
                  </a:solidFill>
                  <a:latin typeface="Cambria Bold"/>
                </a:rPr>
                <a:t>bố</a:t>
              </a:r>
              <a:r>
                <a:rPr lang="en-US" sz="3052" dirty="0">
                  <a:solidFill>
                    <a:srgbClr val="000000"/>
                  </a:solidFill>
                  <a:latin typeface="Cambria Bold"/>
                </a:rPr>
                <a:t>? 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685800" y="616483"/>
            <a:ext cx="848686" cy="1168587"/>
          </a:xfrm>
          <a:custGeom>
            <a:avLst/>
            <a:gdLst/>
            <a:ahLst/>
            <a:cxnLst/>
            <a:rect l="l" t="t" r="r" b="b"/>
            <a:pathLst>
              <a:path w="1273029" h="1752880">
                <a:moveTo>
                  <a:pt x="0" y="0"/>
                </a:moveTo>
                <a:lnTo>
                  <a:pt x="1273029" y="0"/>
                </a:lnTo>
                <a:lnTo>
                  <a:pt x="1273029" y="1752880"/>
                </a:lnTo>
                <a:lnTo>
                  <a:pt x="0" y="175288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754A34-5897-099F-E9FD-DE16586CD049}"/>
              </a:ext>
            </a:extLst>
          </p:cNvPr>
          <p:cNvGrpSpPr/>
          <p:nvPr/>
        </p:nvGrpSpPr>
        <p:grpSpPr>
          <a:xfrm>
            <a:off x="933127" y="3012100"/>
            <a:ext cx="3764133" cy="1936626"/>
            <a:chOff x="933127" y="3012100"/>
            <a:chExt cx="3764133" cy="1936626"/>
          </a:xfrm>
        </p:grpSpPr>
        <p:sp>
          <p:nvSpPr>
            <p:cNvPr id="12" name="Freeform 12"/>
            <p:cNvSpPr/>
            <p:nvPr/>
          </p:nvSpPr>
          <p:spPr>
            <a:xfrm>
              <a:off x="933127" y="3012100"/>
              <a:ext cx="3764133" cy="1936626"/>
            </a:xfrm>
            <a:custGeom>
              <a:avLst/>
              <a:gdLst/>
              <a:ahLst/>
              <a:cxnLst/>
              <a:rect l="l" t="t" r="r" b="b"/>
              <a:pathLst>
                <a:path w="12097993" h="6721806">
                  <a:moveTo>
                    <a:pt x="0" y="0"/>
                  </a:moveTo>
                  <a:lnTo>
                    <a:pt x="12097992" y="0"/>
                  </a:lnTo>
                  <a:lnTo>
                    <a:pt x="12097992" y="6721806"/>
                  </a:lnTo>
                  <a:lnTo>
                    <a:pt x="0" y="672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534486" y="3317956"/>
              <a:ext cx="2867104" cy="1324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425"/>
                </a:lnSpc>
                <a:spcBef>
                  <a:spcPct val="0"/>
                </a:spcBef>
              </a:pPr>
              <a:r>
                <a:rPr lang="en-US" sz="3875" dirty="0" err="1">
                  <a:solidFill>
                    <a:srgbClr val="000000"/>
                  </a:solidFill>
                  <a:latin typeface="Cambria Bold"/>
                </a:rPr>
                <a:t>tò</a:t>
              </a:r>
              <a:r>
                <a:rPr lang="en-US" sz="387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75" dirty="0" err="1">
                  <a:solidFill>
                    <a:srgbClr val="000000"/>
                  </a:solidFill>
                  <a:latin typeface="Cambria Bold"/>
                </a:rPr>
                <a:t>mò</a:t>
              </a:r>
              <a:r>
                <a:rPr lang="en-US" sz="3875" dirty="0">
                  <a:solidFill>
                    <a:srgbClr val="000000"/>
                  </a:solidFill>
                  <a:latin typeface="Cambria Bold"/>
                </a:rPr>
                <a:t>, </a:t>
              </a:r>
            </a:p>
            <a:p>
              <a:pPr algn="ctr" defTabSz="609630">
                <a:lnSpc>
                  <a:spcPts val="5425"/>
                </a:lnSpc>
                <a:spcBef>
                  <a:spcPct val="0"/>
                </a:spcBef>
              </a:pPr>
              <a:r>
                <a:rPr lang="en-US" sz="3875" dirty="0" err="1">
                  <a:solidFill>
                    <a:srgbClr val="000000"/>
                  </a:solidFill>
                  <a:latin typeface="Cambria Bold"/>
                </a:rPr>
                <a:t>hào</a:t>
              </a:r>
              <a:r>
                <a:rPr lang="en-US" sz="387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75" dirty="0" err="1">
                  <a:solidFill>
                    <a:srgbClr val="000000"/>
                  </a:solidFill>
                  <a:latin typeface="Cambria Bold"/>
                </a:rPr>
                <a:t>hứng</a:t>
              </a:r>
              <a:endParaRPr lang="en-US" sz="387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8F47BC-CD6A-E8DD-026D-41A05B89E033}"/>
              </a:ext>
            </a:extLst>
          </p:cNvPr>
          <p:cNvGrpSpPr/>
          <p:nvPr/>
        </p:nvGrpSpPr>
        <p:grpSpPr>
          <a:xfrm>
            <a:off x="6848231" y="3012100"/>
            <a:ext cx="3764133" cy="1936626"/>
            <a:chOff x="933127" y="3012100"/>
            <a:chExt cx="3764133" cy="1936626"/>
          </a:xfrm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FA67E30-0674-B650-9932-E4E9B21F1041}"/>
                </a:ext>
              </a:extLst>
            </p:cNvPr>
            <p:cNvSpPr/>
            <p:nvPr/>
          </p:nvSpPr>
          <p:spPr>
            <a:xfrm>
              <a:off x="933127" y="3012100"/>
              <a:ext cx="3764133" cy="1936626"/>
            </a:xfrm>
            <a:custGeom>
              <a:avLst/>
              <a:gdLst/>
              <a:ahLst/>
              <a:cxnLst/>
              <a:rect l="l" t="t" r="r" b="b"/>
              <a:pathLst>
                <a:path w="12097993" h="6721806">
                  <a:moveTo>
                    <a:pt x="0" y="0"/>
                  </a:moveTo>
                  <a:lnTo>
                    <a:pt x="12097992" y="0"/>
                  </a:lnTo>
                  <a:lnTo>
                    <a:pt x="12097992" y="6721806"/>
                  </a:lnTo>
                  <a:lnTo>
                    <a:pt x="0" y="672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926E75AA-02CB-A96D-765B-D92E3260BE49}"/>
                </a:ext>
              </a:extLst>
            </p:cNvPr>
            <p:cNvSpPr txBox="1"/>
            <p:nvPr/>
          </p:nvSpPr>
          <p:spPr>
            <a:xfrm>
              <a:off x="1534486" y="3317956"/>
              <a:ext cx="2867104" cy="13249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5425"/>
                </a:lnSpc>
                <a:spcBef>
                  <a:spcPct val="0"/>
                </a:spcBef>
              </a:pPr>
              <a:r>
                <a:rPr lang="en-US" sz="3875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87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75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3875" dirty="0">
                  <a:solidFill>
                    <a:srgbClr val="000000"/>
                  </a:solidFill>
                  <a:latin typeface="Cambria Bold"/>
                </a:rPr>
                <a:t>, </a:t>
              </a:r>
            </a:p>
            <a:p>
              <a:pPr algn="ctr" defTabSz="609630">
                <a:lnSpc>
                  <a:spcPts val="5425"/>
                </a:lnSpc>
                <a:spcBef>
                  <a:spcPct val="0"/>
                </a:spcBef>
              </a:pPr>
              <a:r>
                <a:rPr lang="en-US" sz="3875" dirty="0" err="1">
                  <a:solidFill>
                    <a:srgbClr val="000000"/>
                  </a:solidFill>
                  <a:latin typeface="Cambria Bold"/>
                </a:rPr>
                <a:t>biết</a:t>
              </a:r>
              <a:r>
                <a:rPr lang="en-US" sz="3875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875" dirty="0" err="1">
                  <a:solidFill>
                    <a:srgbClr val="000000"/>
                  </a:solidFill>
                  <a:latin typeface="Cambria Bold"/>
                </a:rPr>
                <a:t>ơn</a:t>
              </a:r>
              <a:endParaRPr lang="en-US" sz="387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A1EF703-D670-6EFC-61AD-4A65CF5FFA04}"/>
              </a:ext>
            </a:extLst>
          </p:cNvPr>
          <p:cNvSpPr/>
          <p:nvPr/>
        </p:nvSpPr>
        <p:spPr>
          <a:xfrm>
            <a:off x="5299860" y="3512830"/>
            <a:ext cx="1094608" cy="935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83088" y="683143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E9888-08B2-3656-1148-CE00919E258D}"/>
              </a:ext>
            </a:extLst>
          </p:cNvPr>
          <p:cNvGrpSpPr/>
          <p:nvPr/>
        </p:nvGrpSpPr>
        <p:grpSpPr>
          <a:xfrm>
            <a:off x="2552580" y="837095"/>
            <a:ext cx="7791707" cy="1443498"/>
            <a:chOff x="2084252" y="453050"/>
            <a:chExt cx="7791707" cy="1443498"/>
          </a:xfrm>
        </p:grpSpPr>
        <p:sp>
          <p:nvSpPr>
            <p:cNvPr id="9" name="Freeform 9"/>
            <p:cNvSpPr/>
            <p:nvPr/>
          </p:nvSpPr>
          <p:spPr>
            <a:xfrm>
              <a:off x="2366176" y="453050"/>
              <a:ext cx="7041455" cy="1443498"/>
            </a:xfrm>
            <a:custGeom>
              <a:avLst/>
              <a:gdLst/>
              <a:ahLst/>
              <a:cxnLst/>
              <a:rect l="l" t="t" r="r" b="b"/>
              <a:pathLst>
                <a:path w="10562183" h="2165247">
                  <a:moveTo>
                    <a:pt x="0" y="0"/>
                  </a:moveTo>
                  <a:lnTo>
                    <a:pt x="10562183" y="0"/>
                  </a:lnTo>
                  <a:lnTo>
                    <a:pt x="10562183" y="2165247"/>
                  </a:lnTo>
                  <a:lnTo>
                    <a:pt x="0" y="2165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084252" y="892065"/>
              <a:ext cx="7791707" cy="5514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73"/>
                </a:lnSpc>
                <a:spcBef>
                  <a:spcPct val="0"/>
                </a:spcBef>
              </a:pP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Nêu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ý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nghĩa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4000" dirty="0" err="1">
                  <a:solidFill>
                    <a:srgbClr val="000000"/>
                  </a:solidFill>
                  <a:latin typeface="Cambria Bold"/>
                </a:rPr>
                <a:t>chuyện</a:t>
              </a:r>
              <a:r>
                <a:rPr lang="en-US" sz="4000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8B5CE-2592-8017-805D-AADD9A035D07}"/>
              </a:ext>
            </a:extLst>
          </p:cNvPr>
          <p:cNvGrpSpPr/>
          <p:nvPr/>
        </p:nvGrpSpPr>
        <p:grpSpPr>
          <a:xfrm>
            <a:off x="1641705" y="2429743"/>
            <a:ext cx="9427052" cy="4082560"/>
            <a:chOff x="1102213" y="1881510"/>
            <a:chExt cx="8723611" cy="4325799"/>
          </a:xfrm>
        </p:grpSpPr>
        <p:sp>
          <p:nvSpPr>
            <p:cNvPr id="11" name="Freeform 11"/>
            <p:cNvSpPr/>
            <p:nvPr/>
          </p:nvSpPr>
          <p:spPr>
            <a:xfrm>
              <a:off x="1102213" y="1881510"/>
              <a:ext cx="8723611" cy="4325799"/>
            </a:xfrm>
            <a:custGeom>
              <a:avLst/>
              <a:gdLst/>
              <a:ahLst/>
              <a:cxnLst/>
              <a:rect l="l" t="t" r="r" b="b"/>
              <a:pathLst>
                <a:path w="12097993" h="6721806">
                  <a:moveTo>
                    <a:pt x="0" y="0"/>
                  </a:moveTo>
                  <a:lnTo>
                    <a:pt x="12097992" y="0"/>
                  </a:lnTo>
                  <a:lnTo>
                    <a:pt x="12097992" y="6721806"/>
                  </a:lnTo>
                  <a:lnTo>
                    <a:pt x="0" y="672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703661" y="2543482"/>
              <a:ext cx="7602346" cy="2390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ct val="15000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Câu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chuyện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nói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truyền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thống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tôn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sư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trọng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đạo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nhắc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nhở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chúng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ta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lòng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biết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ơn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đối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với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thầy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cô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Cambria Bold"/>
                </a:rPr>
                <a:t>giáo</a:t>
              </a:r>
              <a:r>
                <a:rPr lang="en-US" sz="3600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847713" y="924694"/>
            <a:ext cx="784077" cy="1189770"/>
          </a:xfrm>
          <a:custGeom>
            <a:avLst/>
            <a:gdLst/>
            <a:ahLst/>
            <a:cxnLst/>
            <a:rect l="l" t="t" r="r" b="b"/>
            <a:pathLst>
              <a:path w="1499035" h="2185713">
                <a:moveTo>
                  <a:pt x="0" y="0"/>
                </a:moveTo>
                <a:lnTo>
                  <a:pt x="1499035" y="0"/>
                </a:lnTo>
                <a:lnTo>
                  <a:pt x="1499035" y="2185713"/>
                </a:lnTo>
                <a:lnTo>
                  <a:pt x="0" y="218571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16542" y="-2044942"/>
            <a:ext cx="5358917" cy="10820400"/>
          </a:xfrm>
          <a:custGeom>
            <a:avLst/>
            <a:gdLst/>
            <a:ahLst/>
            <a:cxnLst/>
            <a:rect l="l" t="t" r="r" b="b"/>
            <a:pathLst>
              <a:path w="8038375" h="16230600">
                <a:moveTo>
                  <a:pt x="0" y="0"/>
                </a:moveTo>
                <a:lnTo>
                  <a:pt x="8038374" y="0"/>
                </a:lnTo>
                <a:lnTo>
                  <a:pt x="8038374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29" r="-414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8683287" y="5606755"/>
            <a:ext cx="2305683" cy="1722974"/>
          </a:xfrm>
          <a:custGeom>
            <a:avLst/>
            <a:gdLst/>
            <a:ahLst/>
            <a:cxnLst/>
            <a:rect l="l" t="t" r="r" b="b"/>
            <a:pathLst>
              <a:path w="3458525" h="2584461">
                <a:moveTo>
                  <a:pt x="3458525" y="0"/>
                </a:moveTo>
                <a:lnTo>
                  <a:pt x="0" y="0"/>
                </a:lnTo>
                <a:lnTo>
                  <a:pt x="0" y="2584462"/>
                </a:lnTo>
                <a:lnTo>
                  <a:pt x="3458525" y="2584462"/>
                </a:lnTo>
                <a:lnTo>
                  <a:pt x="34585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295177" y="4996047"/>
            <a:ext cx="2305683" cy="1722974"/>
          </a:xfrm>
          <a:custGeom>
            <a:avLst/>
            <a:gdLst/>
            <a:ahLst/>
            <a:cxnLst/>
            <a:rect l="l" t="t" r="r" b="b"/>
            <a:pathLst>
              <a:path w="3458525" h="2584461">
                <a:moveTo>
                  <a:pt x="3458525" y="0"/>
                </a:moveTo>
                <a:lnTo>
                  <a:pt x="0" y="0"/>
                </a:lnTo>
                <a:lnTo>
                  <a:pt x="0" y="2584462"/>
                </a:lnTo>
                <a:lnTo>
                  <a:pt x="3458525" y="2584462"/>
                </a:lnTo>
                <a:lnTo>
                  <a:pt x="345852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568591" y="48006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0" y="0"/>
                </a:moveTo>
                <a:lnTo>
                  <a:pt x="3763172" y="0"/>
                </a:lnTo>
                <a:lnTo>
                  <a:pt x="37631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517124" y="0"/>
            <a:ext cx="2674876" cy="1870594"/>
          </a:xfrm>
          <a:custGeom>
            <a:avLst/>
            <a:gdLst/>
            <a:ahLst/>
            <a:cxnLst/>
            <a:rect l="l" t="t" r="r" b="b"/>
            <a:pathLst>
              <a:path w="4012314" h="2805891">
                <a:moveTo>
                  <a:pt x="0" y="0"/>
                </a:moveTo>
                <a:lnTo>
                  <a:pt x="4012314" y="0"/>
                </a:lnTo>
                <a:lnTo>
                  <a:pt x="4012314" y="2805891"/>
                </a:lnTo>
                <a:lnTo>
                  <a:pt x="0" y="28058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92895">
            <a:off x="1650277" y="614691"/>
            <a:ext cx="7243802" cy="5439437"/>
          </a:xfrm>
          <a:custGeom>
            <a:avLst/>
            <a:gdLst/>
            <a:ahLst/>
            <a:cxnLst/>
            <a:rect l="l" t="t" r="r" b="b"/>
            <a:pathLst>
              <a:path w="10865703" h="8159155">
                <a:moveTo>
                  <a:pt x="0" y="0"/>
                </a:moveTo>
                <a:lnTo>
                  <a:pt x="10865703" y="0"/>
                </a:lnTo>
                <a:lnTo>
                  <a:pt x="10865703" y="8159155"/>
                </a:lnTo>
                <a:lnTo>
                  <a:pt x="0" y="81591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550130" flipH="1" flipV="1">
            <a:off x="2035773" y="952606"/>
            <a:ext cx="1206861" cy="968506"/>
          </a:xfrm>
          <a:custGeom>
            <a:avLst/>
            <a:gdLst/>
            <a:ahLst/>
            <a:cxnLst/>
            <a:rect l="l" t="t" r="r" b="b"/>
            <a:pathLst>
              <a:path w="1810291" h="1452759">
                <a:moveTo>
                  <a:pt x="1810291" y="1452758"/>
                </a:moveTo>
                <a:lnTo>
                  <a:pt x="0" y="1452758"/>
                </a:lnTo>
                <a:lnTo>
                  <a:pt x="0" y="0"/>
                </a:lnTo>
                <a:lnTo>
                  <a:pt x="1810291" y="0"/>
                </a:lnTo>
                <a:lnTo>
                  <a:pt x="1810291" y="145275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550130">
            <a:off x="8722562" y="4671572"/>
            <a:ext cx="1206861" cy="968506"/>
          </a:xfrm>
          <a:custGeom>
            <a:avLst/>
            <a:gdLst/>
            <a:ahLst/>
            <a:cxnLst/>
            <a:rect l="l" t="t" r="r" b="b"/>
            <a:pathLst>
              <a:path w="1810291" h="1452759">
                <a:moveTo>
                  <a:pt x="0" y="0"/>
                </a:moveTo>
                <a:lnTo>
                  <a:pt x="1810291" y="0"/>
                </a:lnTo>
                <a:lnTo>
                  <a:pt x="1810291" y="1452759"/>
                </a:lnTo>
                <a:lnTo>
                  <a:pt x="0" y="14527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468778">
            <a:off x="6551024" y="695708"/>
            <a:ext cx="2151435" cy="1815274"/>
          </a:xfrm>
          <a:custGeom>
            <a:avLst/>
            <a:gdLst/>
            <a:ahLst/>
            <a:cxnLst/>
            <a:rect l="l" t="t" r="r" b="b"/>
            <a:pathLst>
              <a:path w="3227153" h="2722911">
                <a:moveTo>
                  <a:pt x="0" y="0"/>
                </a:moveTo>
                <a:lnTo>
                  <a:pt x="3227153" y="0"/>
                </a:lnTo>
                <a:lnTo>
                  <a:pt x="3227153" y="2722911"/>
                </a:lnTo>
                <a:lnTo>
                  <a:pt x="0" y="272291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31976" y="3832810"/>
            <a:ext cx="1938181" cy="2128895"/>
          </a:xfrm>
          <a:custGeom>
            <a:avLst/>
            <a:gdLst/>
            <a:ahLst/>
            <a:cxnLst/>
            <a:rect l="l" t="t" r="r" b="b"/>
            <a:pathLst>
              <a:path w="2907272" h="3193343">
                <a:moveTo>
                  <a:pt x="0" y="0"/>
                </a:moveTo>
                <a:lnTo>
                  <a:pt x="2907273" y="0"/>
                </a:lnTo>
                <a:lnTo>
                  <a:pt x="2907273" y="3193342"/>
                </a:lnTo>
                <a:lnTo>
                  <a:pt x="0" y="31933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682320" y="892535"/>
            <a:ext cx="3669608" cy="5922703"/>
          </a:xfrm>
          <a:custGeom>
            <a:avLst/>
            <a:gdLst/>
            <a:ahLst/>
            <a:cxnLst/>
            <a:rect l="l" t="t" r="r" b="b"/>
            <a:pathLst>
              <a:path w="5504412" h="8884055">
                <a:moveTo>
                  <a:pt x="0" y="0"/>
                </a:moveTo>
                <a:lnTo>
                  <a:pt x="5504412" y="0"/>
                </a:lnTo>
                <a:lnTo>
                  <a:pt x="5504412" y="8884055"/>
                </a:lnTo>
                <a:lnTo>
                  <a:pt x="0" y="888405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CECC38-D65C-1455-87F6-D7B26A90409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56483" y="1150384"/>
            <a:ext cx="7401185" cy="5279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6774631" y="1785070"/>
            <a:ext cx="2675277" cy="4306282"/>
          </a:xfrm>
          <a:custGeom>
            <a:avLst/>
            <a:gdLst/>
            <a:ahLst/>
            <a:cxnLst/>
            <a:rect l="l" t="t" r="r" b="b"/>
            <a:pathLst>
              <a:path w="4012916" h="6459423">
                <a:moveTo>
                  <a:pt x="0" y="0"/>
                </a:moveTo>
                <a:lnTo>
                  <a:pt x="4012917" y="0"/>
                </a:lnTo>
                <a:lnTo>
                  <a:pt x="4012917" y="6459423"/>
                </a:lnTo>
                <a:lnTo>
                  <a:pt x="0" y="64594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284178" y="1560425"/>
            <a:ext cx="2692124" cy="4611775"/>
          </a:xfrm>
          <a:custGeom>
            <a:avLst/>
            <a:gdLst/>
            <a:ahLst/>
            <a:cxnLst/>
            <a:rect l="l" t="t" r="r" b="b"/>
            <a:pathLst>
              <a:path w="4038186" h="6917663">
                <a:moveTo>
                  <a:pt x="0" y="0"/>
                </a:moveTo>
                <a:lnTo>
                  <a:pt x="4038186" y="0"/>
                </a:lnTo>
                <a:lnTo>
                  <a:pt x="4038186" y="6917663"/>
                </a:lnTo>
                <a:lnTo>
                  <a:pt x="0" y="6917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276290" y="4801566"/>
            <a:ext cx="1381553" cy="748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368"/>
              </a:lnSpc>
              <a:spcBef>
                <a:spcPct val="0"/>
              </a:spcBef>
            </a:pPr>
            <a:r>
              <a:rPr lang="en-US" sz="4549" dirty="0" err="1">
                <a:solidFill>
                  <a:srgbClr val="000000"/>
                </a:solidFill>
                <a:latin typeface="Cambria Bold"/>
              </a:rPr>
              <a:t>Bố</a:t>
            </a:r>
            <a:endParaRPr lang="en-US" sz="4549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75431" y="4596904"/>
            <a:ext cx="1949796" cy="1494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024"/>
              </a:lnSpc>
              <a:spcBef>
                <a:spcPct val="0"/>
              </a:spcBef>
            </a:pPr>
            <a:r>
              <a:rPr lang="en-US" sz="2873" dirty="0" err="1">
                <a:solidFill>
                  <a:srgbClr val="000000"/>
                </a:solidFill>
                <a:latin typeface="Cambria Bold"/>
              </a:rPr>
              <a:t>Cậu</a:t>
            </a:r>
            <a:r>
              <a:rPr lang="en-US" sz="287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73" dirty="0" err="1">
                <a:solidFill>
                  <a:srgbClr val="000000"/>
                </a:solidFill>
                <a:latin typeface="Cambria Bold"/>
              </a:rPr>
              <a:t>bé</a:t>
            </a:r>
            <a:r>
              <a:rPr lang="en-US" sz="2873" dirty="0">
                <a:solidFill>
                  <a:srgbClr val="000000"/>
                </a:solidFill>
                <a:latin typeface="Cambria Bold"/>
              </a:rPr>
              <a:t> (</a:t>
            </a:r>
            <a:r>
              <a:rPr lang="en-US" sz="2873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287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73" dirty="0" err="1">
                <a:solidFill>
                  <a:srgbClr val="000000"/>
                </a:solidFill>
                <a:latin typeface="Cambria Bold"/>
              </a:rPr>
              <a:t>dẫn</a:t>
            </a:r>
            <a:r>
              <a:rPr lang="en-US" sz="2873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873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2873" dirty="0">
                <a:solidFill>
                  <a:srgbClr val="000000"/>
                </a:solidFill>
                <a:latin typeface="Cambria Bold"/>
              </a:rPr>
              <a:t>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74966" y="4876588"/>
            <a:ext cx="2230089" cy="468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024"/>
              </a:lnSpc>
              <a:spcBef>
                <a:spcPct val="0"/>
              </a:spcBef>
            </a:pPr>
            <a:r>
              <a:rPr lang="en-US" sz="2873">
                <a:solidFill>
                  <a:srgbClr val="000000"/>
                </a:solidFill>
                <a:latin typeface="Cambria Bold"/>
              </a:rPr>
              <a:t>Thầy giáo già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6C400-2FA5-93EF-16EB-BE287F981A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6401" y="173248"/>
            <a:ext cx="1094326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8040766" y="1142032"/>
            <a:ext cx="3116609" cy="5030169"/>
          </a:xfrm>
          <a:custGeom>
            <a:avLst/>
            <a:gdLst/>
            <a:ahLst/>
            <a:cxnLst/>
            <a:rect l="l" t="t" r="r" b="b"/>
            <a:pathLst>
              <a:path w="4674913" h="7545253">
                <a:moveTo>
                  <a:pt x="0" y="0"/>
                </a:moveTo>
                <a:lnTo>
                  <a:pt x="4674913" y="0"/>
                </a:lnTo>
                <a:lnTo>
                  <a:pt x="4674913" y="7545253"/>
                </a:lnTo>
                <a:lnTo>
                  <a:pt x="0" y="7545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92370" y="2057400"/>
            <a:ext cx="8005220" cy="3830444"/>
          </a:xfrm>
          <a:custGeom>
            <a:avLst/>
            <a:gdLst/>
            <a:ahLst/>
            <a:cxnLst/>
            <a:rect l="l" t="t" r="r" b="b"/>
            <a:pathLst>
              <a:path w="10853495" h="5625728">
                <a:moveTo>
                  <a:pt x="0" y="0"/>
                </a:moveTo>
                <a:lnTo>
                  <a:pt x="10853494" y="0"/>
                </a:lnTo>
                <a:lnTo>
                  <a:pt x="10853494" y="5625728"/>
                </a:lnTo>
                <a:lnTo>
                  <a:pt x="0" y="56257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450739" y="2539450"/>
            <a:ext cx="6139888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672"/>
              </a:lnSpc>
            </a:pPr>
            <a:r>
              <a:rPr lang="en-US" sz="3993" spc="-35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Đọc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diễn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giọng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nhân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vật</a:t>
            </a:r>
            <a:endParaRPr lang="en-US" sz="3993" spc="-35" dirty="0">
              <a:solidFill>
                <a:srgbClr val="000000"/>
              </a:solidFill>
              <a:latin typeface="Cambria"/>
            </a:endParaRPr>
          </a:p>
          <a:p>
            <a:pPr algn="just" defTabSz="609630">
              <a:lnSpc>
                <a:spcPts val="4672"/>
              </a:lnSpc>
            </a:pPr>
            <a:r>
              <a:rPr lang="en-US" sz="3993" spc="-35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Nhấn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giọng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ngữ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3993" spc="-35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993" spc="-35" dirty="0" err="1">
                <a:solidFill>
                  <a:srgbClr val="000000"/>
                </a:solidFill>
                <a:latin typeface="Cambria"/>
              </a:rPr>
              <a:t>xúc</a:t>
            </a:r>
            <a:endParaRPr lang="en-US" sz="3993" spc="-35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41507F-21F0-7391-D45B-5BE6AD84DFB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40375" y="245131"/>
            <a:ext cx="9644708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0110A-F1C6-92EC-06AD-A0AE982DA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CB50778-5AAC-44D4-1E85-01A36CBA99CA}"/>
              </a:ext>
            </a:extLst>
          </p:cNvPr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E27DA92-0013-3BD4-4705-7A47B59679D9}"/>
              </a:ext>
            </a:extLst>
          </p:cNvPr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8A8E3D9-AFA7-9DEB-6032-C97BDD84E7F7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8A7703C-37FE-8CD4-148B-1ECC6DC61BF4}"/>
              </a:ext>
            </a:extLst>
          </p:cNvPr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02F9367-3A11-64FF-74B6-60D42DA56437}"/>
              </a:ext>
            </a:extLst>
          </p:cNvPr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0A4E770-6398-CAD1-EB14-60BDF86C4F87}"/>
                </a:ext>
              </a:extLst>
            </p:cNvPr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E1A289F-3289-1C92-5CEC-A0C73194EB6D}"/>
                </a:ext>
              </a:extLst>
            </p:cNvPr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BC215F56-F718-AE24-8D70-EFCC13D90734}"/>
              </a:ext>
            </a:extLst>
          </p:cNvPr>
          <p:cNvSpPr txBox="1"/>
          <p:nvPr/>
        </p:nvSpPr>
        <p:spPr>
          <a:xfrm>
            <a:off x="534323" y="914654"/>
            <a:ext cx="10787793" cy="563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    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qua,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rủ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tiên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Cơ-rô-xét-ti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tám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mươi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tàu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gõ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Ra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già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râu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tóc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bạc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Con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ạ! 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bỏ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mũ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ra.</a:t>
            </a:r>
            <a:endParaRPr lang="en-US" sz="2400" dirty="0">
              <a:solidFill>
                <a:srgbClr val="002060"/>
              </a:solidFill>
              <a:latin typeface="Cambria"/>
            </a:endParaRP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Chào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Xin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lỗi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Con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An-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cũ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Con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ạ.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Thật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hân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hạnh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quá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!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...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hồi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nhỉ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cúi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suy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nghĩ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ngẩng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An-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Bốt-ti-ni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ạ! –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phía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tới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ôm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hôn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  <a:spcBef>
                <a:spcPct val="0"/>
              </a:spcBef>
            </a:pPr>
            <a:r>
              <a:rPr lang="en-US" sz="2400" dirty="0">
                <a:solidFill>
                  <a:srgbClr val="002060"/>
                </a:solidFill>
                <a:latin typeface="Cambria"/>
              </a:rPr>
              <a:t>	– Xin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mời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Cambria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38B08A-C88E-B529-32D0-FFF305F236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182" y="245131"/>
            <a:ext cx="6017274" cy="9693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36B03F4-3801-7739-49BD-D54B4111552F}"/>
              </a:ext>
            </a:extLst>
          </p:cNvPr>
          <p:cNvGrpSpPr/>
          <p:nvPr/>
        </p:nvGrpSpPr>
        <p:grpSpPr>
          <a:xfrm>
            <a:off x="281018" y="542781"/>
            <a:ext cx="797585" cy="932298"/>
            <a:chOff x="808926" y="1827276"/>
            <a:chExt cx="2552580" cy="122857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8EA2CA3-63FD-29C5-0B06-00F802E31233}"/>
                </a:ext>
              </a:extLst>
            </p:cNvPr>
            <p:cNvSpPr/>
            <p:nvPr/>
          </p:nvSpPr>
          <p:spPr>
            <a:xfrm>
              <a:off x="808926" y="2015261"/>
              <a:ext cx="2552580" cy="1040590"/>
            </a:xfrm>
            <a:custGeom>
              <a:avLst/>
              <a:gdLst/>
              <a:ahLst/>
              <a:cxnLst/>
              <a:rect l="l" t="t" r="r" b="b"/>
              <a:pathLst>
                <a:path w="4427273" h="2294803">
                  <a:moveTo>
                    <a:pt x="0" y="0"/>
                  </a:moveTo>
                  <a:lnTo>
                    <a:pt x="4427273" y="0"/>
                  </a:lnTo>
                  <a:lnTo>
                    <a:pt x="4427273" y="2294803"/>
                  </a:lnTo>
                  <a:lnTo>
                    <a:pt x="0" y="229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747C7524-2D2C-3E8B-39F6-B0E91693E9C1}"/>
                </a:ext>
              </a:extLst>
            </p:cNvPr>
            <p:cNvSpPr txBox="1"/>
            <p:nvPr/>
          </p:nvSpPr>
          <p:spPr>
            <a:xfrm>
              <a:off x="1144262" y="1827276"/>
              <a:ext cx="2068032" cy="959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662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Đ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3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94607-E4AA-4504-76AE-9E2D4403A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200823-F8BB-A38B-D7F5-2D3CDA823CD0}"/>
              </a:ext>
            </a:extLst>
          </p:cNvPr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17F88C7-2C8E-587B-77E1-9B64619C4614}"/>
              </a:ext>
            </a:extLst>
          </p:cNvPr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8D440A4-089F-BD48-CB79-BD66DF8C14D3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1DAC203-5BD9-2DCD-8E45-5D9710895AAC}"/>
              </a:ext>
            </a:extLst>
          </p:cNvPr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651B468-1916-FC37-188D-A85123C78A80}"/>
              </a:ext>
            </a:extLst>
          </p:cNvPr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33CCF1B-B3E2-9869-E2EA-5AC64EE3ADE3}"/>
                </a:ext>
              </a:extLst>
            </p:cNvPr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E53657F-F460-2ED0-173E-3E82B522EC76}"/>
                </a:ext>
              </a:extLst>
            </p:cNvPr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FCD061F-2BA3-7DDC-58C9-86E1ACF30F6A}"/>
              </a:ext>
            </a:extLst>
          </p:cNvPr>
          <p:cNvSpPr txBox="1"/>
          <p:nvPr/>
        </p:nvSpPr>
        <p:spPr>
          <a:xfrm>
            <a:off x="685800" y="540243"/>
            <a:ext cx="10834473" cy="534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    	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ghế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yên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to: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An-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béc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-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chứ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sổ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hiếu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Hai,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ốm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nghỉ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? Anh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quý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hoá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trò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chuyện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hề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xa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đứng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dậy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: 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dành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bất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ngờ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Nói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lục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tìm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giá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sách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rút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tờ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nhận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bài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chính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nét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to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cồ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cộ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đọc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mỉm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cúi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hôn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kính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yêu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con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! 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gạt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ôm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B8F5A8-AF2B-5C04-3F1A-D0CA0786F5A3}"/>
              </a:ext>
            </a:extLst>
          </p:cNvPr>
          <p:cNvSpPr txBox="1"/>
          <p:nvPr/>
        </p:nvSpPr>
        <p:spPr>
          <a:xfrm>
            <a:off x="8439059" y="5856463"/>
            <a:ext cx="256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(Theo A-mi-xi)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6785DE-823B-3ADC-3AC6-4F44A085B99A}"/>
              </a:ext>
            </a:extLst>
          </p:cNvPr>
          <p:cNvGrpSpPr/>
          <p:nvPr/>
        </p:nvGrpSpPr>
        <p:grpSpPr>
          <a:xfrm>
            <a:off x="478705" y="74094"/>
            <a:ext cx="797585" cy="932298"/>
            <a:chOff x="808926" y="1827276"/>
            <a:chExt cx="2552580" cy="1228575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93AF400-5077-BA09-4C60-A8B05B309E6D}"/>
                </a:ext>
              </a:extLst>
            </p:cNvPr>
            <p:cNvSpPr/>
            <p:nvPr/>
          </p:nvSpPr>
          <p:spPr>
            <a:xfrm>
              <a:off x="808926" y="2015261"/>
              <a:ext cx="2552580" cy="1040590"/>
            </a:xfrm>
            <a:custGeom>
              <a:avLst/>
              <a:gdLst/>
              <a:ahLst/>
              <a:cxnLst/>
              <a:rect l="l" t="t" r="r" b="b"/>
              <a:pathLst>
                <a:path w="4427273" h="2294803">
                  <a:moveTo>
                    <a:pt x="0" y="0"/>
                  </a:moveTo>
                  <a:lnTo>
                    <a:pt x="4427273" y="0"/>
                  </a:lnTo>
                  <a:lnTo>
                    <a:pt x="4427273" y="2294803"/>
                  </a:lnTo>
                  <a:lnTo>
                    <a:pt x="0" y="229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0979384B-7A69-2E86-83F9-AB5B9D97CA04}"/>
                </a:ext>
              </a:extLst>
            </p:cNvPr>
            <p:cNvSpPr txBox="1"/>
            <p:nvPr/>
          </p:nvSpPr>
          <p:spPr>
            <a:xfrm>
              <a:off x="1144262" y="1827276"/>
              <a:ext cx="2068032" cy="959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662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Đ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62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386639" y="-1981201"/>
            <a:ext cx="5358917" cy="10820400"/>
          </a:xfrm>
          <a:custGeom>
            <a:avLst/>
            <a:gdLst/>
            <a:ahLst/>
            <a:cxnLst/>
            <a:rect l="l" t="t" r="r" b="b"/>
            <a:pathLst>
              <a:path w="8038375" h="16230600">
                <a:moveTo>
                  <a:pt x="0" y="0"/>
                </a:moveTo>
                <a:lnTo>
                  <a:pt x="8038374" y="0"/>
                </a:lnTo>
                <a:lnTo>
                  <a:pt x="8038374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29" r="-414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541299">
            <a:off x="10272481" y="5945398"/>
            <a:ext cx="3131265" cy="1024777"/>
          </a:xfrm>
          <a:custGeom>
            <a:avLst/>
            <a:gdLst/>
            <a:ahLst/>
            <a:cxnLst/>
            <a:rect l="l" t="t" r="r" b="b"/>
            <a:pathLst>
              <a:path w="4696897" h="1537166">
                <a:moveTo>
                  <a:pt x="0" y="0"/>
                </a:moveTo>
                <a:lnTo>
                  <a:pt x="4696896" y="0"/>
                </a:lnTo>
                <a:lnTo>
                  <a:pt x="4696896" y="1537166"/>
                </a:lnTo>
                <a:lnTo>
                  <a:pt x="0" y="1537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872840" y="5969654"/>
            <a:ext cx="2270479" cy="1279725"/>
          </a:xfrm>
          <a:custGeom>
            <a:avLst/>
            <a:gdLst/>
            <a:ahLst/>
            <a:cxnLst/>
            <a:rect l="l" t="t" r="r" b="b"/>
            <a:pathLst>
              <a:path w="3405718" h="1919587">
                <a:moveTo>
                  <a:pt x="0" y="0"/>
                </a:moveTo>
                <a:lnTo>
                  <a:pt x="3405718" y="0"/>
                </a:lnTo>
                <a:lnTo>
                  <a:pt x="3405718" y="1919587"/>
                </a:lnTo>
                <a:lnTo>
                  <a:pt x="0" y="1919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10007706" y="-250612"/>
            <a:ext cx="2996989" cy="1689213"/>
          </a:xfrm>
          <a:custGeom>
            <a:avLst/>
            <a:gdLst/>
            <a:ahLst/>
            <a:cxnLst/>
            <a:rect l="l" t="t" r="r" b="b"/>
            <a:pathLst>
              <a:path w="4495484" h="2533819">
                <a:moveTo>
                  <a:pt x="0" y="2533818"/>
                </a:moveTo>
                <a:lnTo>
                  <a:pt x="4495484" y="2533818"/>
                </a:lnTo>
                <a:lnTo>
                  <a:pt x="4495484" y="0"/>
                </a:lnTo>
                <a:lnTo>
                  <a:pt x="0" y="0"/>
                </a:lnTo>
                <a:lnTo>
                  <a:pt x="0" y="253381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541299" flipH="1" flipV="1">
            <a:off x="-1269530" y="281731"/>
            <a:ext cx="3910660" cy="1279853"/>
          </a:xfrm>
          <a:custGeom>
            <a:avLst/>
            <a:gdLst/>
            <a:ahLst/>
            <a:cxnLst/>
            <a:rect l="l" t="t" r="r" b="b"/>
            <a:pathLst>
              <a:path w="5865990" h="1919779">
                <a:moveTo>
                  <a:pt x="5865990" y="1919778"/>
                </a:moveTo>
                <a:lnTo>
                  <a:pt x="0" y="1919778"/>
                </a:lnTo>
                <a:lnTo>
                  <a:pt x="0" y="0"/>
                </a:lnTo>
                <a:lnTo>
                  <a:pt x="5865990" y="0"/>
                </a:lnTo>
                <a:lnTo>
                  <a:pt x="5865990" y="191977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4448804">
            <a:off x="10097436" y="3253984"/>
            <a:ext cx="1215238" cy="949405"/>
          </a:xfrm>
          <a:custGeom>
            <a:avLst/>
            <a:gdLst/>
            <a:ahLst/>
            <a:cxnLst/>
            <a:rect l="l" t="t" r="r" b="b"/>
            <a:pathLst>
              <a:path w="1822857" h="1424107">
                <a:moveTo>
                  <a:pt x="0" y="0"/>
                </a:moveTo>
                <a:lnTo>
                  <a:pt x="1822857" y="0"/>
                </a:lnTo>
                <a:lnTo>
                  <a:pt x="1822857" y="1424107"/>
                </a:lnTo>
                <a:lnTo>
                  <a:pt x="0" y="14241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66083" y="1983782"/>
            <a:ext cx="8065329" cy="3274353"/>
          </a:xfrm>
          <a:custGeom>
            <a:avLst/>
            <a:gdLst/>
            <a:ahLst/>
            <a:cxnLst/>
            <a:rect l="l" t="t" r="r" b="b"/>
            <a:pathLst>
              <a:path w="12097993" h="6721806">
                <a:moveTo>
                  <a:pt x="0" y="0"/>
                </a:moveTo>
                <a:lnTo>
                  <a:pt x="12097993" y="0"/>
                </a:lnTo>
                <a:lnTo>
                  <a:pt x="12097993" y="6721806"/>
                </a:lnTo>
                <a:lnTo>
                  <a:pt x="0" y="67218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62400" y="2140457"/>
            <a:ext cx="4207367" cy="7440681"/>
          </a:xfrm>
          <a:custGeom>
            <a:avLst/>
            <a:gdLst/>
            <a:ahLst/>
            <a:cxnLst/>
            <a:rect l="l" t="t" r="r" b="b"/>
            <a:pathLst>
              <a:path w="6311050" h="11161021">
                <a:moveTo>
                  <a:pt x="0" y="0"/>
                </a:moveTo>
                <a:lnTo>
                  <a:pt x="6311050" y="0"/>
                </a:lnTo>
                <a:lnTo>
                  <a:pt x="6311050" y="11161021"/>
                </a:lnTo>
                <a:lnTo>
                  <a:pt x="0" y="111610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2874729" y="2195852"/>
            <a:ext cx="7330382" cy="1520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07"/>
              </a:lnSpc>
              <a:spcBef>
                <a:spcPct val="0"/>
              </a:spcBef>
            </a:pPr>
            <a:r>
              <a:rPr lang="en-US" sz="4434" dirty="0">
                <a:solidFill>
                  <a:srgbClr val="000000"/>
                </a:solidFill>
                <a:latin typeface="Cambria Bold"/>
              </a:rPr>
              <a:t>Chia </a:t>
            </a:r>
            <a:r>
              <a:rPr lang="en-US" sz="4434" dirty="0" err="1">
                <a:solidFill>
                  <a:srgbClr val="000000"/>
                </a:solidFill>
                <a:latin typeface="Cambria Bold"/>
              </a:rPr>
              <a:t>sẻ</a:t>
            </a:r>
            <a:r>
              <a:rPr lang="en-US" sz="443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434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443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434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443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434" dirty="0" err="1">
                <a:solidFill>
                  <a:srgbClr val="000000"/>
                </a:solidFill>
                <a:latin typeface="Cambria Bold"/>
              </a:rPr>
              <a:t>với</a:t>
            </a:r>
            <a:r>
              <a:rPr lang="en-US" sz="443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434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4434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4434" dirty="0" err="1">
                <a:solidFill>
                  <a:srgbClr val="000000"/>
                </a:solidFill>
                <a:latin typeface="Cambria Bold"/>
              </a:rPr>
              <a:t>thân</a:t>
            </a:r>
            <a:endParaRPr lang="en-US" sz="4434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30476" y="4098634"/>
            <a:ext cx="6779347" cy="725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207"/>
              </a:lnSpc>
              <a:spcBef>
                <a:spcPct val="0"/>
              </a:spcBef>
            </a:pPr>
            <a:r>
              <a:rPr lang="en-US" sz="4434" dirty="0" err="1">
                <a:solidFill>
                  <a:srgbClr val="C00000"/>
                </a:solidFill>
                <a:latin typeface="Cambria Bold"/>
              </a:rPr>
              <a:t>Chuẩn</a:t>
            </a:r>
            <a:r>
              <a:rPr lang="en-US" sz="4434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4434" dirty="0" err="1">
                <a:solidFill>
                  <a:srgbClr val="C00000"/>
                </a:solidFill>
                <a:latin typeface="Cambria Bold"/>
              </a:rPr>
              <a:t>bị</a:t>
            </a:r>
            <a:r>
              <a:rPr lang="en-US" sz="4434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4434" dirty="0" err="1">
                <a:solidFill>
                  <a:srgbClr val="C00000"/>
                </a:solidFill>
                <a:latin typeface="Cambria Bold"/>
              </a:rPr>
              <a:t>bài</a:t>
            </a:r>
            <a:r>
              <a:rPr lang="en-US" sz="4434" dirty="0">
                <a:solidFill>
                  <a:srgbClr val="C00000"/>
                </a:solidFill>
                <a:latin typeface="Cambria Bold"/>
              </a:rPr>
              <a:t> </a:t>
            </a:r>
            <a:r>
              <a:rPr lang="en-US" sz="4434" dirty="0" err="1">
                <a:solidFill>
                  <a:srgbClr val="C00000"/>
                </a:solidFill>
                <a:latin typeface="Cambria Bold"/>
              </a:rPr>
              <a:t>mới</a:t>
            </a:r>
            <a:endParaRPr lang="en-US" sz="4434" dirty="0">
              <a:solidFill>
                <a:srgbClr val="C00000"/>
              </a:solidFill>
              <a:latin typeface="Cambria Bol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C45636-A430-44C3-A42C-A7B194C5C7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30476" y="451545"/>
            <a:ext cx="5852667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769911" y="2005413"/>
            <a:ext cx="7854696" cy="1324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421"/>
              </a:lnSpc>
            </a:pPr>
            <a:r>
              <a:rPr lang="en-US" sz="3872" dirty="0">
                <a:solidFill>
                  <a:srgbClr val="000000"/>
                </a:solidFill>
                <a:latin typeface="Cambria"/>
              </a:rPr>
              <a:t>Em </a:t>
            </a:r>
            <a:r>
              <a:rPr lang="en-US" sz="3872" dirty="0" err="1">
                <a:solidFill>
                  <a:srgbClr val="000000"/>
                </a:solidFill>
                <a:latin typeface="Cambria"/>
              </a:rPr>
              <a:t>hiểu</a:t>
            </a:r>
            <a:r>
              <a:rPr lang="en-US" sz="38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872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38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872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38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872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387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872" dirty="0" err="1">
                <a:solidFill>
                  <a:srgbClr val="000000"/>
                </a:solidFill>
                <a:latin typeface="Cambria"/>
              </a:rPr>
              <a:t>câu</a:t>
            </a:r>
            <a:r>
              <a:rPr lang="en-US" sz="3872" dirty="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ctr" defTabSz="609630">
              <a:lnSpc>
                <a:spcPts val="5421"/>
              </a:lnSpc>
              <a:spcBef>
                <a:spcPct val="0"/>
              </a:spcBef>
            </a:pPr>
            <a:r>
              <a:rPr lang="en-US" sz="3872" dirty="0">
                <a:solidFill>
                  <a:srgbClr val="000000"/>
                </a:solidFill>
                <a:latin typeface="Cambria"/>
              </a:rPr>
              <a:t>“</a:t>
            </a:r>
            <a:r>
              <a:rPr lang="en-US" sz="3872" dirty="0" err="1">
                <a:solidFill>
                  <a:srgbClr val="FF0000"/>
                </a:solidFill>
                <a:latin typeface="Cambria Bold"/>
              </a:rPr>
              <a:t>Công</a:t>
            </a:r>
            <a:r>
              <a:rPr lang="en-US" sz="3872" dirty="0">
                <a:solidFill>
                  <a:srgbClr val="FF0000"/>
                </a:solidFill>
                <a:latin typeface="Cambria Bold"/>
              </a:rPr>
              <a:t> cha, </a:t>
            </a:r>
            <a:r>
              <a:rPr lang="en-US" sz="3872" dirty="0" err="1">
                <a:solidFill>
                  <a:srgbClr val="FF0000"/>
                </a:solidFill>
                <a:latin typeface="Cambria Bold"/>
              </a:rPr>
              <a:t>nghĩa</a:t>
            </a:r>
            <a:r>
              <a:rPr lang="en-US" sz="3872" dirty="0">
                <a:solidFill>
                  <a:srgbClr val="FF0000"/>
                </a:solidFill>
                <a:latin typeface="Cambria Bold"/>
              </a:rPr>
              <a:t> </a:t>
            </a:r>
            <a:r>
              <a:rPr lang="en-US" sz="3872" dirty="0" err="1">
                <a:solidFill>
                  <a:srgbClr val="FF0000"/>
                </a:solidFill>
                <a:latin typeface="Cambria Bold"/>
              </a:rPr>
              <a:t>mẹ</a:t>
            </a:r>
            <a:r>
              <a:rPr lang="en-US" sz="3872" dirty="0">
                <a:solidFill>
                  <a:srgbClr val="FF0000"/>
                </a:solidFill>
                <a:latin typeface="Cambria Bold"/>
              </a:rPr>
              <a:t>, </a:t>
            </a:r>
            <a:r>
              <a:rPr lang="en-US" sz="3872" dirty="0" err="1">
                <a:solidFill>
                  <a:srgbClr val="FF0000"/>
                </a:solidFill>
                <a:latin typeface="Cambria Bold"/>
              </a:rPr>
              <a:t>ơn</a:t>
            </a:r>
            <a:r>
              <a:rPr lang="en-US" sz="3872" dirty="0">
                <a:solidFill>
                  <a:srgbClr val="FF0000"/>
                </a:solidFill>
                <a:latin typeface="Cambria Bold"/>
              </a:rPr>
              <a:t> </a:t>
            </a:r>
            <a:r>
              <a:rPr lang="en-US" sz="3872" dirty="0" err="1">
                <a:solidFill>
                  <a:srgbClr val="FF0000"/>
                </a:solidFill>
                <a:latin typeface="Cambria Bold"/>
              </a:rPr>
              <a:t>thầy</a:t>
            </a:r>
            <a:r>
              <a:rPr lang="en-US" sz="3872" dirty="0">
                <a:solidFill>
                  <a:srgbClr val="000000"/>
                </a:solidFill>
                <a:latin typeface="Cambria"/>
              </a:rPr>
              <a:t>"?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2367F7F0-E88C-D91E-F271-8A54C1DDA432}"/>
              </a:ext>
            </a:extLst>
          </p:cNvPr>
          <p:cNvSpPr/>
          <p:nvPr/>
        </p:nvSpPr>
        <p:spPr>
          <a:xfrm>
            <a:off x="4221303" y="951978"/>
            <a:ext cx="6951913" cy="3813725"/>
          </a:xfrm>
          <a:prstGeom prst="wedgeEllipseCallout">
            <a:avLst>
              <a:gd name="adj1" fmla="val -66476"/>
              <a:gd name="adj2" fmla="val 134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795907E-5594-9BAD-CA29-B1213B19C163}"/>
              </a:ext>
            </a:extLst>
          </p:cNvPr>
          <p:cNvSpPr/>
          <p:nvPr/>
        </p:nvSpPr>
        <p:spPr>
          <a:xfrm>
            <a:off x="789453" y="951978"/>
            <a:ext cx="3150831" cy="4959785"/>
          </a:xfrm>
          <a:custGeom>
            <a:avLst/>
            <a:gdLst/>
            <a:ahLst/>
            <a:cxnLst/>
            <a:rect l="l" t="t" r="r" b="b"/>
            <a:pathLst>
              <a:path w="4910107" h="9627660">
                <a:moveTo>
                  <a:pt x="0" y="0"/>
                </a:moveTo>
                <a:lnTo>
                  <a:pt x="4910107" y="0"/>
                </a:lnTo>
                <a:lnTo>
                  <a:pt x="4910107" y="9627660"/>
                </a:lnTo>
                <a:lnTo>
                  <a:pt x="0" y="96276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223956" y="-1888453"/>
            <a:ext cx="5469041" cy="10820400"/>
          </a:xfrm>
          <a:custGeom>
            <a:avLst/>
            <a:gdLst/>
            <a:ahLst/>
            <a:cxnLst/>
            <a:rect l="l" t="t" r="r" b="b"/>
            <a:pathLst>
              <a:path w="8203561" h="16230600">
                <a:moveTo>
                  <a:pt x="0" y="0"/>
                </a:moveTo>
                <a:lnTo>
                  <a:pt x="8203562" y="0"/>
                </a:lnTo>
                <a:lnTo>
                  <a:pt x="8203562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773" r="-405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92895">
            <a:off x="3550576" y="718560"/>
            <a:ext cx="7243802" cy="5439437"/>
          </a:xfrm>
          <a:custGeom>
            <a:avLst/>
            <a:gdLst/>
            <a:ahLst/>
            <a:cxnLst/>
            <a:rect l="l" t="t" r="r" b="b"/>
            <a:pathLst>
              <a:path w="10865703" h="8159155">
                <a:moveTo>
                  <a:pt x="0" y="0"/>
                </a:moveTo>
                <a:lnTo>
                  <a:pt x="10865703" y="0"/>
                </a:lnTo>
                <a:lnTo>
                  <a:pt x="10865703" y="8159155"/>
                </a:lnTo>
                <a:lnTo>
                  <a:pt x="0" y="815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-1017645" y="5269467"/>
            <a:ext cx="3605133" cy="2444935"/>
          </a:xfrm>
          <a:custGeom>
            <a:avLst/>
            <a:gdLst/>
            <a:ahLst/>
            <a:cxnLst/>
            <a:rect l="l" t="t" r="r" b="b"/>
            <a:pathLst>
              <a:path w="5407699" h="3667403">
                <a:moveTo>
                  <a:pt x="5407698" y="3667403"/>
                </a:moveTo>
                <a:lnTo>
                  <a:pt x="0" y="3667403"/>
                </a:lnTo>
                <a:lnTo>
                  <a:pt x="0" y="0"/>
                </a:lnTo>
                <a:lnTo>
                  <a:pt x="5407698" y="0"/>
                </a:lnTo>
                <a:lnTo>
                  <a:pt x="5407698" y="366740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293533" y="-1042827"/>
            <a:ext cx="3605133" cy="2444935"/>
          </a:xfrm>
          <a:custGeom>
            <a:avLst/>
            <a:gdLst/>
            <a:ahLst/>
            <a:cxnLst/>
            <a:rect l="l" t="t" r="r" b="b"/>
            <a:pathLst>
              <a:path w="5407699" h="3667403">
                <a:moveTo>
                  <a:pt x="0" y="0"/>
                </a:moveTo>
                <a:lnTo>
                  <a:pt x="5407698" y="0"/>
                </a:lnTo>
                <a:lnTo>
                  <a:pt x="5407698" y="3667403"/>
                </a:lnTo>
                <a:lnTo>
                  <a:pt x="0" y="36674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446756" y="-584373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110320" y="4801198"/>
            <a:ext cx="3130207" cy="2743200"/>
          </a:xfrm>
          <a:custGeom>
            <a:avLst/>
            <a:gdLst/>
            <a:ahLst/>
            <a:cxnLst/>
            <a:rect l="l" t="t" r="r" b="b"/>
            <a:pathLst>
              <a:path w="4695311" h="4114800">
                <a:moveTo>
                  <a:pt x="4695311" y="0"/>
                </a:moveTo>
                <a:lnTo>
                  <a:pt x="0" y="0"/>
                </a:lnTo>
                <a:lnTo>
                  <a:pt x="0" y="4114800"/>
                </a:lnTo>
                <a:lnTo>
                  <a:pt x="4695311" y="4114800"/>
                </a:lnTo>
                <a:lnTo>
                  <a:pt x="4695311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58412E76-B09F-0BFA-DF78-92B90AC18C59}"/>
              </a:ext>
            </a:extLst>
          </p:cNvPr>
          <p:cNvSpPr/>
          <p:nvPr/>
        </p:nvSpPr>
        <p:spPr>
          <a:xfrm flipH="1">
            <a:off x="830712" y="719739"/>
            <a:ext cx="3511773" cy="6111481"/>
          </a:xfrm>
          <a:custGeom>
            <a:avLst/>
            <a:gdLst/>
            <a:ahLst/>
            <a:cxnLst/>
            <a:rect l="l" t="t" r="r" b="b"/>
            <a:pathLst>
              <a:path w="5504412" h="8884055">
                <a:moveTo>
                  <a:pt x="0" y="0"/>
                </a:moveTo>
                <a:lnTo>
                  <a:pt x="5504412" y="0"/>
                </a:lnTo>
                <a:lnTo>
                  <a:pt x="5504412" y="8884055"/>
                </a:lnTo>
                <a:lnTo>
                  <a:pt x="0" y="88840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57B97-0B55-CF7A-3A72-2115B4DCB3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39935" y="1769121"/>
            <a:ext cx="8742422" cy="4395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AF6FC-E571-8605-A187-319BE4A91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A1ED64-02BB-D805-D634-BDFD96968200}"/>
              </a:ext>
            </a:extLst>
          </p:cNvPr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05696AF-9DB2-2BF7-B9B9-3466EDF084F3}"/>
              </a:ext>
            </a:extLst>
          </p:cNvPr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13353DA-233C-F4C3-4AB0-1E16B2094B75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1499279-77AE-4DED-2318-3529992DFF18}"/>
              </a:ext>
            </a:extLst>
          </p:cNvPr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837E814-B1B0-9B4D-8910-EDDDF4AA86CE}"/>
              </a:ext>
            </a:extLst>
          </p:cNvPr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B5E08B1-7C0E-EEF1-F812-153EA3F96B02}"/>
                </a:ext>
              </a:extLst>
            </p:cNvPr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C9A1DE6-D490-34CC-7BA2-47207CEA8000}"/>
                </a:ext>
              </a:extLst>
            </p:cNvPr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Picture 12" descr="A cartoon of a person and a child sitting on a bench&#10;&#10;AI-generated content may be incorrect.">
            <a:extLst>
              <a:ext uri="{FF2B5EF4-FFF2-40B4-BE49-F238E27FC236}">
                <a16:creationId xmlns:a16="http://schemas.microsoft.com/office/drawing/2014/main" id="{76C3B0FC-862C-D004-FB66-EBCE6EBF98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5" y="402933"/>
            <a:ext cx="11232049" cy="61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16542" y="-2026985"/>
            <a:ext cx="5358917" cy="10820400"/>
          </a:xfrm>
          <a:custGeom>
            <a:avLst/>
            <a:gdLst/>
            <a:ahLst/>
            <a:cxnLst/>
            <a:rect l="l" t="t" r="r" b="b"/>
            <a:pathLst>
              <a:path w="8038375" h="16230600">
                <a:moveTo>
                  <a:pt x="0" y="0"/>
                </a:moveTo>
                <a:lnTo>
                  <a:pt x="8038374" y="0"/>
                </a:lnTo>
                <a:lnTo>
                  <a:pt x="8038374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29" r="-414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64034" y="1456562"/>
            <a:ext cx="10030715" cy="5203433"/>
          </a:xfrm>
          <a:custGeom>
            <a:avLst/>
            <a:gdLst/>
            <a:ahLst/>
            <a:cxnLst/>
            <a:rect l="l" t="t" r="r" b="b"/>
            <a:pathLst>
              <a:path w="15046073" h="7805150">
                <a:moveTo>
                  <a:pt x="0" y="0"/>
                </a:moveTo>
                <a:lnTo>
                  <a:pt x="15046073" y="0"/>
                </a:lnTo>
                <a:lnTo>
                  <a:pt x="15046073" y="7805150"/>
                </a:lnTo>
                <a:lnTo>
                  <a:pt x="0" y="7805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632153" y="1"/>
            <a:ext cx="2559847" cy="1790151"/>
          </a:xfrm>
          <a:custGeom>
            <a:avLst/>
            <a:gdLst/>
            <a:ahLst/>
            <a:cxnLst/>
            <a:rect l="l" t="t" r="r" b="b"/>
            <a:pathLst>
              <a:path w="3839771" h="2685227">
                <a:moveTo>
                  <a:pt x="0" y="0"/>
                </a:moveTo>
                <a:lnTo>
                  <a:pt x="3839771" y="0"/>
                </a:lnTo>
                <a:lnTo>
                  <a:pt x="3839771" y="2685227"/>
                </a:lnTo>
                <a:lnTo>
                  <a:pt x="0" y="26852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420688">
            <a:off x="9915318" y="874377"/>
            <a:ext cx="954297" cy="1164368"/>
          </a:xfrm>
          <a:custGeom>
            <a:avLst/>
            <a:gdLst/>
            <a:ahLst/>
            <a:cxnLst/>
            <a:rect l="l" t="t" r="r" b="b"/>
            <a:pathLst>
              <a:path w="1431445" h="1746552">
                <a:moveTo>
                  <a:pt x="0" y="0"/>
                </a:moveTo>
                <a:lnTo>
                  <a:pt x="1431445" y="0"/>
                </a:lnTo>
                <a:lnTo>
                  <a:pt x="1431445" y="1746551"/>
                </a:lnTo>
                <a:lnTo>
                  <a:pt x="0" y="17465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8725863" y="1151667"/>
            <a:ext cx="906291" cy="837564"/>
          </a:xfrm>
          <a:custGeom>
            <a:avLst/>
            <a:gdLst/>
            <a:ahLst/>
            <a:cxnLst/>
            <a:rect l="l" t="t" r="r" b="b"/>
            <a:pathLst>
              <a:path w="1359437" h="1256346">
                <a:moveTo>
                  <a:pt x="1359436" y="0"/>
                </a:moveTo>
                <a:lnTo>
                  <a:pt x="0" y="0"/>
                </a:lnTo>
                <a:lnTo>
                  <a:pt x="0" y="1256346"/>
                </a:lnTo>
                <a:lnTo>
                  <a:pt x="1359436" y="1256346"/>
                </a:lnTo>
                <a:lnTo>
                  <a:pt x="135943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264605" y="4674760"/>
            <a:ext cx="1912113" cy="2759514"/>
          </a:xfrm>
          <a:custGeom>
            <a:avLst/>
            <a:gdLst/>
            <a:ahLst/>
            <a:cxnLst/>
            <a:rect l="l" t="t" r="r" b="b"/>
            <a:pathLst>
              <a:path w="2868170" h="4139271">
                <a:moveTo>
                  <a:pt x="0" y="0"/>
                </a:moveTo>
                <a:lnTo>
                  <a:pt x="2868170" y="0"/>
                </a:lnTo>
                <a:lnTo>
                  <a:pt x="2868170" y="4139270"/>
                </a:lnTo>
                <a:lnTo>
                  <a:pt x="0" y="413927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7282432">
            <a:off x="-453220" y="-283460"/>
            <a:ext cx="2112679" cy="2070425"/>
          </a:xfrm>
          <a:custGeom>
            <a:avLst/>
            <a:gdLst/>
            <a:ahLst/>
            <a:cxnLst/>
            <a:rect l="l" t="t" r="r" b="b"/>
            <a:pathLst>
              <a:path w="3169018" h="3105638">
                <a:moveTo>
                  <a:pt x="0" y="0"/>
                </a:moveTo>
                <a:lnTo>
                  <a:pt x="3169018" y="0"/>
                </a:lnTo>
                <a:lnTo>
                  <a:pt x="3169018" y="3105637"/>
                </a:lnTo>
                <a:lnTo>
                  <a:pt x="0" y="310563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5562816" y="5741338"/>
            <a:ext cx="1745550" cy="1304402"/>
          </a:xfrm>
          <a:custGeom>
            <a:avLst/>
            <a:gdLst/>
            <a:ahLst/>
            <a:cxnLst/>
            <a:rect l="l" t="t" r="r" b="b"/>
            <a:pathLst>
              <a:path w="2618325" h="1956603">
                <a:moveTo>
                  <a:pt x="2618325" y="0"/>
                </a:moveTo>
                <a:lnTo>
                  <a:pt x="0" y="0"/>
                </a:lnTo>
                <a:lnTo>
                  <a:pt x="0" y="1956603"/>
                </a:lnTo>
                <a:lnTo>
                  <a:pt x="2618325" y="1956603"/>
                </a:lnTo>
                <a:lnTo>
                  <a:pt x="2618325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6783120" y="5278992"/>
            <a:ext cx="1745550" cy="1304402"/>
          </a:xfrm>
          <a:custGeom>
            <a:avLst/>
            <a:gdLst/>
            <a:ahLst/>
            <a:cxnLst/>
            <a:rect l="l" t="t" r="r" b="b"/>
            <a:pathLst>
              <a:path w="2618325" h="1956603">
                <a:moveTo>
                  <a:pt x="2618325" y="0"/>
                </a:moveTo>
                <a:lnTo>
                  <a:pt x="0" y="0"/>
                </a:lnTo>
                <a:lnTo>
                  <a:pt x="0" y="1956603"/>
                </a:lnTo>
                <a:lnTo>
                  <a:pt x="2618325" y="1956603"/>
                </a:lnTo>
                <a:lnTo>
                  <a:pt x="2618325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0234112" y="3845490"/>
            <a:ext cx="1745550" cy="2913444"/>
          </a:xfrm>
          <a:custGeom>
            <a:avLst/>
            <a:gdLst/>
            <a:ahLst/>
            <a:cxnLst/>
            <a:rect l="l" t="t" r="r" b="b"/>
            <a:pathLst>
              <a:path w="4454740" h="6464662">
                <a:moveTo>
                  <a:pt x="0" y="0"/>
                </a:moveTo>
                <a:lnTo>
                  <a:pt x="4454740" y="0"/>
                </a:lnTo>
                <a:lnTo>
                  <a:pt x="4454740" y="6464662"/>
                </a:lnTo>
                <a:lnTo>
                  <a:pt x="0" y="646466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F51459-4CEC-332D-4983-2C658DAFDB0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45182" y="414022"/>
            <a:ext cx="6468417" cy="17801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F757BA-C5D8-714F-82C9-6B95ED091A9F}"/>
              </a:ext>
            </a:extLst>
          </p:cNvPr>
          <p:cNvSpPr txBox="1"/>
          <p:nvPr/>
        </p:nvSpPr>
        <p:spPr>
          <a:xfrm>
            <a:off x="1464106" y="2200296"/>
            <a:ext cx="82965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Đọc đúng và đọc diễn cảm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Người thầy đầu tiên của bố tôi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”;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 biết ngắt nghỉ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b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iết nhấn giọng vào những từ ngữ thể hiện tâm trạng cảm xúc của nhân vật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suy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của nhân vật thể hiện qua từ ngữ, câu trong bài đọc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- Hiểu điều tác giả muốn nói qua câu chuyện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iết vận dụng bài học vào thực tiễn cuộc sống-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16542" y="-2044942"/>
            <a:ext cx="5358917" cy="10820400"/>
          </a:xfrm>
          <a:custGeom>
            <a:avLst/>
            <a:gdLst/>
            <a:ahLst/>
            <a:cxnLst/>
            <a:rect l="l" t="t" r="r" b="b"/>
            <a:pathLst>
              <a:path w="8038375" h="16230600">
                <a:moveTo>
                  <a:pt x="0" y="0"/>
                </a:moveTo>
                <a:lnTo>
                  <a:pt x="8038374" y="0"/>
                </a:lnTo>
                <a:lnTo>
                  <a:pt x="8038374" y="16230600"/>
                </a:lnTo>
                <a:lnTo>
                  <a:pt x="0" y="16230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29" r="-414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8683287" y="5606755"/>
            <a:ext cx="2305683" cy="1722974"/>
          </a:xfrm>
          <a:custGeom>
            <a:avLst/>
            <a:gdLst/>
            <a:ahLst/>
            <a:cxnLst/>
            <a:rect l="l" t="t" r="r" b="b"/>
            <a:pathLst>
              <a:path w="3458525" h="2584461">
                <a:moveTo>
                  <a:pt x="3458525" y="0"/>
                </a:moveTo>
                <a:lnTo>
                  <a:pt x="0" y="0"/>
                </a:lnTo>
                <a:lnTo>
                  <a:pt x="0" y="2584462"/>
                </a:lnTo>
                <a:lnTo>
                  <a:pt x="3458525" y="2584462"/>
                </a:lnTo>
                <a:lnTo>
                  <a:pt x="345852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0295177" y="4996047"/>
            <a:ext cx="2305683" cy="1722974"/>
          </a:xfrm>
          <a:custGeom>
            <a:avLst/>
            <a:gdLst/>
            <a:ahLst/>
            <a:cxnLst/>
            <a:rect l="l" t="t" r="r" b="b"/>
            <a:pathLst>
              <a:path w="3458525" h="2584461">
                <a:moveTo>
                  <a:pt x="3458525" y="0"/>
                </a:moveTo>
                <a:lnTo>
                  <a:pt x="0" y="0"/>
                </a:lnTo>
                <a:lnTo>
                  <a:pt x="0" y="2584462"/>
                </a:lnTo>
                <a:lnTo>
                  <a:pt x="3458525" y="2584462"/>
                </a:lnTo>
                <a:lnTo>
                  <a:pt x="345852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568591" y="48006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0" y="0"/>
                </a:moveTo>
                <a:lnTo>
                  <a:pt x="3763172" y="0"/>
                </a:lnTo>
                <a:lnTo>
                  <a:pt x="37631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517124" y="0"/>
            <a:ext cx="2674876" cy="1870594"/>
          </a:xfrm>
          <a:custGeom>
            <a:avLst/>
            <a:gdLst/>
            <a:ahLst/>
            <a:cxnLst/>
            <a:rect l="l" t="t" r="r" b="b"/>
            <a:pathLst>
              <a:path w="4012314" h="2805891">
                <a:moveTo>
                  <a:pt x="0" y="0"/>
                </a:moveTo>
                <a:lnTo>
                  <a:pt x="4012314" y="0"/>
                </a:lnTo>
                <a:lnTo>
                  <a:pt x="4012314" y="2805891"/>
                </a:lnTo>
                <a:lnTo>
                  <a:pt x="0" y="28058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92895">
            <a:off x="1650277" y="614691"/>
            <a:ext cx="7243802" cy="5439437"/>
          </a:xfrm>
          <a:custGeom>
            <a:avLst/>
            <a:gdLst/>
            <a:ahLst/>
            <a:cxnLst/>
            <a:rect l="l" t="t" r="r" b="b"/>
            <a:pathLst>
              <a:path w="10865703" h="8159155">
                <a:moveTo>
                  <a:pt x="0" y="0"/>
                </a:moveTo>
                <a:lnTo>
                  <a:pt x="10865703" y="0"/>
                </a:lnTo>
                <a:lnTo>
                  <a:pt x="10865703" y="8159155"/>
                </a:lnTo>
                <a:lnTo>
                  <a:pt x="0" y="815915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550130" flipH="1" flipV="1">
            <a:off x="2035773" y="952606"/>
            <a:ext cx="1206861" cy="968506"/>
          </a:xfrm>
          <a:custGeom>
            <a:avLst/>
            <a:gdLst/>
            <a:ahLst/>
            <a:cxnLst/>
            <a:rect l="l" t="t" r="r" b="b"/>
            <a:pathLst>
              <a:path w="1810291" h="1452759">
                <a:moveTo>
                  <a:pt x="1810291" y="1452758"/>
                </a:moveTo>
                <a:lnTo>
                  <a:pt x="0" y="1452758"/>
                </a:lnTo>
                <a:lnTo>
                  <a:pt x="0" y="0"/>
                </a:lnTo>
                <a:lnTo>
                  <a:pt x="1810291" y="0"/>
                </a:lnTo>
                <a:lnTo>
                  <a:pt x="1810291" y="1452758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550130">
            <a:off x="8722562" y="4671572"/>
            <a:ext cx="1206861" cy="968506"/>
          </a:xfrm>
          <a:custGeom>
            <a:avLst/>
            <a:gdLst/>
            <a:ahLst/>
            <a:cxnLst/>
            <a:rect l="l" t="t" r="r" b="b"/>
            <a:pathLst>
              <a:path w="1810291" h="1452759">
                <a:moveTo>
                  <a:pt x="0" y="0"/>
                </a:moveTo>
                <a:lnTo>
                  <a:pt x="1810291" y="0"/>
                </a:lnTo>
                <a:lnTo>
                  <a:pt x="1810291" y="1452759"/>
                </a:lnTo>
                <a:lnTo>
                  <a:pt x="0" y="14527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468778">
            <a:off x="6551024" y="695708"/>
            <a:ext cx="2151435" cy="1815274"/>
          </a:xfrm>
          <a:custGeom>
            <a:avLst/>
            <a:gdLst/>
            <a:ahLst/>
            <a:cxnLst/>
            <a:rect l="l" t="t" r="r" b="b"/>
            <a:pathLst>
              <a:path w="3227153" h="2722911">
                <a:moveTo>
                  <a:pt x="0" y="0"/>
                </a:moveTo>
                <a:lnTo>
                  <a:pt x="3227153" y="0"/>
                </a:lnTo>
                <a:lnTo>
                  <a:pt x="3227153" y="2722911"/>
                </a:lnTo>
                <a:lnTo>
                  <a:pt x="0" y="272291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31976" y="3832810"/>
            <a:ext cx="1938181" cy="2128895"/>
          </a:xfrm>
          <a:custGeom>
            <a:avLst/>
            <a:gdLst/>
            <a:ahLst/>
            <a:cxnLst/>
            <a:rect l="l" t="t" r="r" b="b"/>
            <a:pathLst>
              <a:path w="2907272" h="3193343">
                <a:moveTo>
                  <a:pt x="0" y="0"/>
                </a:moveTo>
                <a:lnTo>
                  <a:pt x="2907273" y="0"/>
                </a:lnTo>
                <a:lnTo>
                  <a:pt x="2907273" y="3193342"/>
                </a:lnTo>
                <a:lnTo>
                  <a:pt x="0" y="319334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682320" y="892535"/>
            <a:ext cx="3669608" cy="5922703"/>
          </a:xfrm>
          <a:custGeom>
            <a:avLst/>
            <a:gdLst/>
            <a:ahLst/>
            <a:cxnLst/>
            <a:rect l="l" t="t" r="r" b="b"/>
            <a:pathLst>
              <a:path w="5504412" h="8884055">
                <a:moveTo>
                  <a:pt x="0" y="0"/>
                </a:moveTo>
                <a:lnTo>
                  <a:pt x="5504412" y="0"/>
                </a:lnTo>
                <a:lnTo>
                  <a:pt x="5504412" y="8884055"/>
                </a:lnTo>
                <a:lnTo>
                  <a:pt x="0" y="888405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E73848-21E9-F9AF-7029-1C1C80989BF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16090" y="1188648"/>
            <a:ext cx="7395089" cy="52795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4323" y="914654"/>
            <a:ext cx="10787793" cy="563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    	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qua,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rủ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tàu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Cơ-rô-xét-ti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nay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tám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mươi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tàu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cuối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nhẹ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nhàng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gõ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Ra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già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râu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bạc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Con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ạ! 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mũ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ra.</a:t>
            </a:r>
            <a:endParaRPr lang="en-US" sz="2400" dirty="0">
              <a:solidFill>
                <a:srgbClr val="000000"/>
              </a:solidFill>
              <a:latin typeface="Cambria"/>
            </a:endParaRP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Xin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Con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An-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cũ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Con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ạ.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hân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hạnh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...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hồi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nhỉ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cúi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ngẩng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An-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Bốt-ti-ni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ạ! 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phía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ôm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hôn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Xin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mời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255A2-5446-630D-61E1-73EA860B96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182" y="245131"/>
            <a:ext cx="6017274" cy="969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540243"/>
            <a:ext cx="10834473" cy="534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    	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ghế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yên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to: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An-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béc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-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chứ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sổ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hiếu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động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Hai,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ốm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nghỉ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? Anh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già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quý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hoá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trò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chuyện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như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hề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xa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đứng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dậy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: 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dành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bất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ngờ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Nói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lục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tìm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giá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sách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rút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tờ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nhận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bài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chính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tả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nét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to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cồ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cộ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đọc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mỉm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cúi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hôn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giấy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rưng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528"/>
              </a:lnSpc>
            </a:pPr>
            <a:r>
              <a:rPr lang="en-US" sz="2519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kính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yêu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, con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! –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gạt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ôm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519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2519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519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42162-E7BE-DCA2-EA7B-A5B256C63F02}"/>
              </a:ext>
            </a:extLst>
          </p:cNvPr>
          <p:cNvSpPr txBox="1"/>
          <p:nvPr/>
        </p:nvSpPr>
        <p:spPr>
          <a:xfrm>
            <a:off x="8439059" y="5856463"/>
            <a:ext cx="2567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60"/>
                </a:solidFill>
              </a:rPr>
              <a:t>(Theo A-mi-xi)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03C11-7D88-2B97-1993-490385FA2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7E13874-B612-8AFB-754F-2EE948541F33}"/>
              </a:ext>
            </a:extLst>
          </p:cNvPr>
          <p:cNvSpPr/>
          <p:nvPr/>
        </p:nvSpPr>
        <p:spPr>
          <a:xfrm flipH="1">
            <a:off x="9076158" y="5107274"/>
            <a:ext cx="3519886" cy="1750726"/>
          </a:xfrm>
          <a:custGeom>
            <a:avLst/>
            <a:gdLst/>
            <a:ahLst/>
            <a:cxnLst/>
            <a:rect l="l" t="t" r="r" b="b"/>
            <a:pathLst>
              <a:path w="5279829" h="2626089">
                <a:moveTo>
                  <a:pt x="5279828" y="0"/>
                </a:moveTo>
                <a:lnTo>
                  <a:pt x="0" y="0"/>
                </a:lnTo>
                <a:lnTo>
                  <a:pt x="0" y="2626089"/>
                </a:lnTo>
                <a:lnTo>
                  <a:pt x="5279828" y="2626089"/>
                </a:lnTo>
                <a:lnTo>
                  <a:pt x="52798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0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6BDC0DE-1DB5-7F40-0A07-04A719F802B4}"/>
              </a:ext>
            </a:extLst>
          </p:cNvPr>
          <p:cNvSpPr/>
          <p:nvPr/>
        </p:nvSpPr>
        <p:spPr>
          <a:xfrm flipH="1" flipV="1">
            <a:off x="10150664" y="-685800"/>
            <a:ext cx="2508781" cy="2743200"/>
          </a:xfrm>
          <a:custGeom>
            <a:avLst/>
            <a:gdLst/>
            <a:ahLst/>
            <a:cxnLst/>
            <a:rect l="l" t="t" r="r" b="b"/>
            <a:pathLst>
              <a:path w="3763172" h="4114800">
                <a:moveTo>
                  <a:pt x="3763172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3763172" y="0"/>
                </a:lnTo>
                <a:lnTo>
                  <a:pt x="3763172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62CD475-6FC1-9854-69D6-B5EB5C405231}"/>
              </a:ext>
            </a:extLst>
          </p:cNvPr>
          <p:cNvSpPr/>
          <p:nvPr/>
        </p:nvSpPr>
        <p:spPr>
          <a:xfrm flipH="1">
            <a:off x="0" y="0"/>
            <a:ext cx="2552580" cy="1785069"/>
          </a:xfrm>
          <a:custGeom>
            <a:avLst/>
            <a:gdLst/>
            <a:ahLst/>
            <a:cxnLst/>
            <a:rect l="l" t="t" r="r" b="b"/>
            <a:pathLst>
              <a:path w="3828870" h="2677604">
                <a:moveTo>
                  <a:pt x="3828870" y="0"/>
                </a:moveTo>
                <a:lnTo>
                  <a:pt x="0" y="0"/>
                </a:lnTo>
                <a:lnTo>
                  <a:pt x="0" y="2677604"/>
                </a:lnTo>
                <a:lnTo>
                  <a:pt x="3828870" y="2677604"/>
                </a:lnTo>
                <a:lnTo>
                  <a:pt x="38288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5A32EA8-1A1B-2D62-19FE-C17ECE050536}"/>
              </a:ext>
            </a:extLst>
          </p:cNvPr>
          <p:cNvSpPr/>
          <p:nvPr/>
        </p:nvSpPr>
        <p:spPr>
          <a:xfrm rot="-3777306">
            <a:off x="-714015" y="4464590"/>
            <a:ext cx="1990067" cy="27432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0" y="0"/>
                </a:moveTo>
                <a:lnTo>
                  <a:pt x="2985100" y="0"/>
                </a:lnTo>
                <a:lnTo>
                  <a:pt x="29851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73A30E6B-C0C5-49A5-32DF-F8C831E282D6}"/>
              </a:ext>
            </a:extLst>
          </p:cNvPr>
          <p:cNvGrpSpPr/>
          <p:nvPr/>
        </p:nvGrpSpPr>
        <p:grpSpPr>
          <a:xfrm>
            <a:off x="281019" y="341572"/>
            <a:ext cx="11594033" cy="6174857"/>
            <a:chOff x="0" y="0"/>
            <a:chExt cx="4580359" cy="243945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4A57E50-1A7E-2BFE-801C-63B9B3E1198B}"/>
                </a:ext>
              </a:extLst>
            </p:cNvPr>
            <p:cNvSpPr/>
            <p:nvPr/>
          </p:nvSpPr>
          <p:spPr>
            <a:xfrm>
              <a:off x="0" y="0"/>
              <a:ext cx="4580359" cy="2439450"/>
            </a:xfrm>
            <a:custGeom>
              <a:avLst/>
              <a:gdLst/>
              <a:ahLst/>
              <a:cxnLst/>
              <a:rect l="l" t="t" r="r" b="b"/>
              <a:pathLst>
                <a:path w="4580359" h="2439450">
                  <a:moveTo>
                    <a:pt x="22704" y="0"/>
                  </a:moveTo>
                  <a:lnTo>
                    <a:pt x="4557655" y="0"/>
                  </a:lnTo>
                  <a:cubicBezTo>
                    <a:pt x="4563676" y="0"/>
                    <a:pt x="4569451" y="2392"/>
                    <a:pt x="4573709" y="6650"/>
                  </a:cubicBezTo>
                  <a:cubicBezTo>
                    <a:pt x="4577967" y="10907"/>
                    <a:pt x="4580359" y="16682"/>
                    <a:pt x="4580359" y="22704"/>
                  </a:cubicBezTo>
                  <a:lnTo>
                    <a:pt x="4580359" y="2416746"/>
                  </a:lnTo>
                  <a:cubicBezTo>
                    <a:pt x="4580359" y="2429285"/>
                    <a:pt x="4570194" y="2439450"/>
                    <a:pt x="4557655" y="2439450"/>
                  </a:cubicBezTo>
                  <a:lnTo>
                    <a:pt x="22704" y="2439450"/>
                  </a:lnTo>
                  <a:cubicBezTo>
                    <a:pt x="16682" y="2439450"/>
                    <a:pt x="10907" y="2437058"/>
                    <a:pt x="6650" y="2432800"/>
                  </a:cubicBezTo>
                  <a:cubicBezTo>
                    <a:pt x="2392" y="2428542"/>
                    <a:pt x="0" y="2422768"/>
                    <a:pt x="0" y="2416746"/>
                  </a:cubicBezTo>
                  <a:lnTo>
                    <a:pt x="0" y="22704"/>
                  </a:lnTo>
                  <a:cubicBezTo>
                    <a:pt x="0" y="16682"/>
                    <a:pt x="2392" y="10907"/>
                    <a:pt x="6650" y="6650"/>
                  </a:cubicBezTo>
                  <a:cubicBezTo>
                    <a:pt x="10907" y="2392"/>
                    <a:pt x="16682" y="0"/>
                    <a:pt x="227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F3B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DECADCD-124A-CAE6-DD10-5AF651772B77}"/>
                </a:ext>
              </a:extLst>
            </p:cNvPr>
            <p:cNvSpPr txBox="1"/>
            <p:nvPr/>
          </p:nvSpPr>
          <p:spPr>
            <a:xfrm>
              <a:off x="0" y="-38100"/>
              <a:ext cx="4580359" cy="247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67EB60E8-EE0B-17B2-5EFD-282FBD502F44}"/>
              </a:ext>
            </a:extLst>
          </p:cNvPr>
          <p:cNvSpPr txBox="1"/>
          <p:nvPr/>
        </p:nvSpPr>
        <p:spPr>
          <a:xfrm>
            <a:off x="534323" y="914654"/>
            <a:ext cx="10787793" cy="563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    	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qua,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rủ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tàu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Cơ-rô-xét-ti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nay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tám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mươi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tàu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cuối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làng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nhẹ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nhàng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gõ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Ra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cửa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già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râu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bạc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Con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ạ! 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mũ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ra.</a:t>
            </a:r>
            <a:endParaRPr lang="en-US" sz="2400" dirty="0">
              <a:solidFill>
                <a:srgbClr val="000000"/>
              </a:solidFill>
              <a:latin typeface="Cambria"/>
            </a:endParaRP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Chào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Xin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lỗi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...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Con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An-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cũ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Con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thăm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thầy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ạ.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hân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hạnh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...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hồi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nhỉ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cúi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bỗng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ngẩng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An-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béc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tô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Bốt-ti-ni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?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ạ! –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phía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445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ôm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hôn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3445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	– Xin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mời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7FBF80-D228-2794-2F48-113C0D59FA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6182" y="245131"/>
            <a:ext cx="6017274" cy="9693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907ECB6-72EB-D658-C151-E2CF342DFCBE}"/>
              </a:ext>
            </a:extLst>
          </p:cNvPr>
          <p:cNvGrpSpPr/>
          <p:nvPr/>
        </p:nvGrpSpPr>
        <p:grpSpPr>
          <a:xfrm>
            <a:off x="281018" y="542781"/>
            <a:ext cx="797585" cy="932298"/>
            <a:chOff x="808926" y="1827276"/>
            <a:chExt cx="2552580" cy="1228575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8671251-0F88-1505-BC12-B57FDA5A002E}"/>
                </a:ext>
              </a:extLst>
            </p:cNvPr>
            <p:cNvSpPr/>
            <p:nvPr/>
          </p:nvSpPr>
          <p:spPr>
            <a:xfrm>
              <a:off x="808926" y="2015261"/>
              <a:ext cx="2552580" cy="1040590"/>
            </a:xfrm>
            <a:custGeom>
              <a:avLst/>
              <a:gdLst/>
              <a:ahLst/>
              <a:cxnLst/>
              <a:rect l="l" t="t" r="r" b="b"/>
              <a:pathLst>
                <a:path w="4427273" h="2294803">
                  <a:moveTo>
                    <a:pt x="0" y="0"/>
                  </a:moveTo>
                  <a:lnTo>
                    <a:pt x="4427273" y="0"/>
                  </a:lnTo>
                  <a:lnTo>
                    <a:pt x="4427273" y="2294803"/>
                  </a:lnTo>
                  <a:lnTo>
                    <a:pt x="0" y="2294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C131A922-AE4F-E26F-5291-034330447C62}"/>
                </a:ext>
              </a:extLst>
            </p:cNvPr>
            <p:cNvSpPr txBox="1"/>
            <p:nvPr/>
          </p:nvSpPr>
          <p:spPr>
            <a:xfrm>
              <a:off x="1144262" y="1827276"/>
              <a:ext cx="2068032" cy="959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6623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Đ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93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2745</Words>
  <Application>Microsoft Office PowerPoint</Application>
  <PresentationFormat>Widescreen</PresentationFormat>
  <Paragraphs>142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#9Slide07 HoneyCream</vt:lpstr>
      <vt:lpstr>SVN-Newton</vt:lpstr>
      <vt:lpstr>SVN-Ready</vt:lpstr>
      <vt:lpstr>#9Slide04 AdrianeSwash</vt:lpstr>
      <vt:lpstr>Arial</vt:lpstr>
      <vt:lpstr>Calibri</vt:lpstr>
      <vt:lpstr>Calibri Light</vt:lpstr>
      <vt:lpstr>Cambria</vt:lpstr>
      <vt:lpstr>Cambria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 Đàm</cp:lastModifiedBy>
  <cp:revision>15</cp:revision>
  <dcterms:created xsi:type="dcterms:W3CDTF">2024-02-09T00:54:47Z</dcterms:created>
  <dcterms:modified xsi:type="dcterms:W3CDTF">2025-03-16T15:46:14Z</dcterms:modified>
</cp:coreProperties>
</file>