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#9Slide03 Arima Madurai Light" panose="00000400000000000000" pitchFamily="2" charset="0"/>
      <p:regular r:id="rId13"/>
    </p:embeddedFont>
    <p:embeddedFont>
      <p:font typeface="#9Slide05 Dancing Script" panose="03080800040507000D00" pitchFamily="66" charset="0"/>
      <p:bold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SVN-Newton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0.png"/><Relationship Id="rId3" Type="http://schemas.openxmlformats.org/officeDocument/2006/relationships/image" Target="../media/image66.svg"/><Relationship Id="rId7" Type="http://schemas.openxmlformats.org/officeDocument/2006/relationships/image" Target="../media/image70.png"/><Relationship Id="rId12" Type="http://schemas.openxmlformats.org/officeDocument/2006/relationships/image" Target="../media/image71.png"/><Relationship Id="rId17" Type="http://schemas.openxmlformats.org/officeDocument/2006/relationships/image" Target="../media/image68.png"/><Relationship Id="rId2" Type="http://schemas.openxmlformats.org/officeDocument/2006/relationships/image" Target="../media/image65.png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620.png"/><Relationship Id="rId5" Type="http://schemas.openxmlformats.org/officeDocument/2006/relationships/image" Target="../media/image68.svg"/><Relationship Id="rId15" Type="http://schemas.openxmlformats.org/officeDocument/2006/relationships/image" Target="../media/image66.png"/><Relationship Id="rId10" Type="http://schemas.openxmlformats.org/officeDocument/2006/relationships/image" Target="../media/image610.png"/><Relationship Id="rId4" Type="http://schemas.openxmlformats.org/officeDocument/2006/relationships/image" Target="../media/image67.png"/><Relationship Id="rId14" Type="http://schemas.openxmlformats.org/officeDocument/2006/relationships/image" Target="../media/image6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9.svg"/><Relationship Id="rId21" Type="http://schemas.openxmlformats.org/officeDocument/2006/relationships/image" Target="../media/image48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34.png"/><Relationship Id="rId2" Type="http://schemas.openxmlformats.org/officeDocument/2006/relationships/image" Target="../media/image8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330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320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svg"/><Relationship Id="rId7" Type="http://schemas.openxmlformats.org/officeDocument/2006/relationships/image" Target="../media/image410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49.png"/><Relationship Id="rId9" Type="http://schemas.openxmlformats.org/officeDocument/2006/relationships/image" Target="../media/image4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image" Target="../media/image530.png"/><Relationship Id="rId4" Type="http://schemas.openxmlformats.org/officeDocument/2006/relationships/image" Target="../media/image5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54" y="6975847"/>
            <a:ext cx="1566413" cy="16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a) Chia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AB </a:t>
            </a:r>
            <a:r>
              <a:rPr lang="en-US" sz="4800" dirty="0" err="1"/>
              <a:t>thành</a:t>
            </a:r>
            <a:r>
              <a:rPr lang="en-US" sz="4800" dirty="0"/>
              <a:t> 5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nhau</a:t>
            </a:r>
            <a:r>
              <a:rPr lang="en-US" sz="4800" dirty="0"/>
              <a:t> (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vẽ</a:t>
            </a:r>
            <a:r>
              <a:rPr lang="en-US" sz="4800" dirty="0"/>
              <a:t>).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AB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AB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AB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b) </a:t>
            </a:r>
            <a:r>
              <a:rPr lang="en-US" sz="4800" dirty="0" err="1"/>
              <a:t>Nếu</a:t>
            </a:r>
            <a:r>
              <a:rPr lang="en-US" sz="4800" dirty="0"/>
              <a:t> AB = 1 </a:t>
            </a:r>
            <a:r>
              <a:rPr lang="en-US" sz="4800" i="1" dirty="0"/>
              <a:t>m </a:t>
            </a:r>
            <a:r>
              <a:rPr lang="en-US" sz="4800" dirty="0" err="1"/>
              <a:t>thì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AC, AD, AE, AG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mấy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1 </a:t>
            </a:r>
            <a:r>
              <a:rPr lang="en-US" sz="4800" i="1" dirty="0"/>
              <a:t>m</a:t>
            </a:r>
            <a:r>
              <a:rPr lang="en-US" sz="4800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m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m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39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30 : 43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: 4	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200 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350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Arial</vt:lpstr>
      <vt:lpstr>Calibri</vt:lpstr>
      <vt:lpstr>#9Slide03 Arima Madurai Light</vt:lpstr>
      <vt:lpstr>SVN-Newton</vt:lpstr>
      <vt:lpstr>Times New Roman</vt:lpstr>
      <vt:lpstr>#9Slide05 Dancing Script</vt:lpstr>
      <vt:lpstr>#9Slide07 HoneyCream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Huy Đàm</cp:lastModifiedBy>
  <cp:revision>14</cp:revision>
  <dcterms:created xsi:type="dcterms:W3CDTF">2006-08-16T00:00:00Z</dcterms:created>
  <dcterms:modified xsi:type="dcterms:W3CDTF">2025-03-21T06:30:40Z</dcterms:modified>
  <dc:identifier>DAF9NkEB1Jg</dc:identifier>
</cp:coreProperties>
</file>