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81" r:id="rId4"/>
    <p:sldId id="282" r:id="rId5"/>
    <p:sldId id="259" r:id="rId6"/>
    <p:sldId id="260" r:id="rId7"/>
    <p:sldId id="309" r:id="rId8"/>
    <p:sldId id="310" r:id="rId9"/>
    <p:sldId id="272" r:id="rId10"/>
    <p:sldId id="263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E9C2-06B4-44C2-A410-DFF318B66AB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BAB6-FC02-49A3-9BAF-F60367DF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5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4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5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6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có thể chia nhóm 5, mỗi nhóm làm 1 tranh để nhanh hoặc nhóm nào cũng đều thảo luận 5 tranh.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9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5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4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15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51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5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2056972" y="327104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73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7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7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6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ED642B2E-AAA7-4588-BDD8-6BDC77535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2" y="4612212"/>
            <a:ext cx="3288134" cy="16720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5ABED0E-B463-4D5A-8285-AE535CC6E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95" y="1224183"/>
            <a:ext cx="2200859" cy="111918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00A3C25-40C4-4D94-BD71-EA33B4D442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0" y="3142402"/>
            <a:ext cx="2277617" cy="227761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3DBF545-69AB-4068-8E44-8DD0DE1FF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06" y="2939711"/>
            <a:ext cx="1157288" cy="8753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5AD42A8-C2C4-48D8-A18C-06E2BB6D7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56" y="1313527"/>
            <a:ext cx="5070562" cy="1672092"/>
          </a:xfrm>
          <a:prstGeom prst="rect">
            <a:avLst/>
          </a:prstGeom>
        </p:spPr>
      </p:pic>
      <p:sp>
        <p:nvSpPr>
          <p:cNvPr id="26" name="矩形: 圆角 17">
            <a:extLst>
              <a:ext uri="{FF2B5EF4-FFF2-40B4-BE49-F238E27FC236}">
                <a16:creationId xmlns:a16="http://schemas.microsoft.com/office/drawing/2014/main" id="{A0539303-8954-46DA-AEED-1148E04B89BD}"/>
              </a:ext>
            </a:extLst>
          </p:cNvPr>
          <p:cNvSpPr/>
          <p:nvPr/>
        </p:nvSpPr>
        <p:spPr>
          <a:xfrm>
            <a:off x="3997260" y="3989087"/>
            <a:ext cx="8105775" cy="2259866"/>
          </a:xfrm>
          <a:prstGeom prst="roundRect">
            <a:avLst>
              <a:gd name="adj" fmla="val 11805"/>
            </a:avLst>
          </a:prstGeom>
          <a:solidFill>
            <a:schemeClr val="bg1">
              <a:alpha val="92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8" name="文本框 18">
            <a:extLst>
              <a:ext uri="{FF2B5EF4-FFF2-40B4-BE49-F238E27FC236}">
                <a16:creationId xmlns:a16="http://schemas.microsoft.com/office/drawing/2014/main" id="{1132A756-7566-44CA-9271-0C5B77672217}"/>
              </a:ext>
            </a:extLst>
          </p:cNvPr>
          <p:cNvSpPr txBox="1"/>
          <p:nvPr/>
        </p:nvSpPr>
        <p:spPr>
          <a:xfrm>
            <a:off x="6755383" y="4129139"/>
            <a:ext cx="276009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Công</a:t>
            </a:r>
            <a:r>
              <a:rPr kumimoji="0" lang="en-US" altLang="zh-CN" sz="4000" b="0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nghệ</a:t>
            </a:r>
            <a:endParaRPr kumimoji="0" lang="zh-CN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id="{6EB01C8A-393C-4772-9092-BB2022054B9A}"/>
              </a:ext>
            </a:extLst>
          </p:cNvPr>
          <p:cNvSpPr txBox="1"/>
          <p:nvPr/>
        </p:nvSpPr>
        <p:spPr>
          <a:xfrm>
            <a:off x="4114801" y="4895804"/>
            <a:ext cx="78674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Bài 6: AN TOÀN VỚI MÔI TRƯỜNG CÔNG NGHỆ TRONG GIA ĐÌNH</a:t>
            </a:r>
            <a:r>
              <a:rPr lang="en-US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(T4)</a:t>
            </a:r>
            <a:r>
              <a:rPr lang="vi-VN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0037" y="1706893"/>
            <a:ext cx="354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^^</a:t>
            </a:r>
          </a:p>
        </p:txBody>
      </p:sp>
    </p:spTree>
    <p:extLst>
      <p:ext uri="{BB962C8B-B14F-4D97-AF65-F5344CB8AC3E}">
        <p14:creationId xmlns:p14="http://schemas.microsoft.com/office/powerpoint/2010/main" val="10929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9538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5937F24-F7BA-47D4-A9ED-F49104F23E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97" y="2206390"/>
            <a:ext cx="7021552" cy="17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2173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3" name="Picture 2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D7354790-6D21-4D8F-9146-46AB9D6AE6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24" y="2511824"/>
            <a:ext cx="5847888" cy="10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FE2A2CD-CBD5-42CC-B315-E9F96374C6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16" y="1318654"/>
            <a:ext cx="7354184" cy="380036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5BFD976-78A7-4FB4-8D55-AC577E322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7" y="2157812"/>
            <a:ext cx="3908546" cy="3908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80678-6A4E-4308-8CE3-D18C7BC3C9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375" y="2452808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4AA5AA-D0BF-4EB1-A936-ED819FA353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31" y="1030867"/>
            <a:ext cx="699655" cy="699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73" y="5341710"/>
            <a:ext cx="2549555" cy="1699703"/>
          </a:xfrm>
          <a:prstGeom prst="rect">
            <a:avLst/>
          </a:prstGeom>
        </p:spPr>
      </p:pic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BDA0812D-0869-4680-8907-0DF08A3D5884}"/>
              </a:ext>
            </a:extLst>
          </p:cNvPr>
          <p:cNvSpPr/>
          <p:nvPr/>
        </p:nvSpPr>
        <p:spPr>
          <a:xfrm>
            <a:off x="1933576" y="1862242"/>
            <a:ext cx="9297568" cy="3357457"/>
          </a:xfrm>
          <a:prstGeom prst="roundRect">
            <a:avLst>
              <a:gd name="adj" fmla="val 11805"/>
            </a:avLst>
          </a:prstGeom>
          <a:solidFill>
            <a:srgbClr val="FFBAAB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A969791D-7B9C-418E-88B0-7B994138A4AD}"/>
              </a:ext>
            </a:extLst>
          </p:cNvPr>
          <p:cNvSpPr txBox="1"/>
          <p:nvPr/>
        </p:nvSpPr>
        <p:spPr>
          <a:xfrm>
            <a:off x="2012673" y="1989245"/>
            <a:ext cx="915619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Chú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ong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chăm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chỉ</a:t>
            </a: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Mỗi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bức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ảnh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một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em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hãy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xác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định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đâu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toàn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,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đâu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không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toàn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Giải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thích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lý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do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vì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sao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BBCB61-6527-414B-B926-664B6886E1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23" b="72145"/>
          <a:stretch/>
        </p:blipFill>
        <p:spPr>
          <a:xfrm>
            <a:off x="-246873" y="171970"/>
            <a:ext cx="1566864" cy="1119659"/>
          </a:xfrm>
          <a:prstGeom prst="rect">
            <a:avLst/>
          </a:prstGeom>
        </p:spPr>
      </p:pic>
      <p:grpSp>
        <p:nvGrpSpPr>
          <p:cNvPr id="13" name="Google Shape;1012;p37">
            <a:extLst>
              <a:ext uri="{FF2B5EF4-FFF2-40B4-BE49-F238E27FC236}">
                <a16:creationId xmlns:a16="http://schemas.microsoft.com/office/drawing/2014/main" id="{9F73FC9D-6A18-4E90-A762-EDD248C6C7D8}"/>
              </a:ext>
            </a:extLst>
          </p:cNvPr>
          <p:cNvGrpSpPr/>
          <p:nvPr/>
        </p:nvGrpSpPr>
        <p:grpSpPr>
          <a:xfrm>
            <a:off x="1003942" y="1000831"/>
            <a:ext cx="1481347" cy="1508052"/>
            <a:chOff x="5949775" y="2481625"/>
            <a:chExt cx="407775" cy="445825"/>
          </a:xfrm>
        </p:grpSpPr>
        <p:sp>
          <p:nvSpPr>
            <p:cNvPr id="14" name="Google Shape;1013;p37">
              <a:extLst>
                <a:ext uri="{FF2B5EF4-FFF2-40B4-BE49-F238E27FC236}">
                  <a16:creationId xmlns:a16="http://schemas.microsoft.com/office/drawing/2014/main" id="{A3603057-9581-4300-9339-B5CEFF1B13F9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14;p37">
              <a:extLst>
                <a:ext uri="{FF2B5EF4-FFF2-40B4-BE49-F238E27FC236}">
                  <a16:creationId xmlns:a16="http://schemas.microsoft.com/office/drawing/2014/main" id="{28B64EE3-5AC3-4000-B233-98231EBF4AF4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15;p37">
              <a:extLst>
                <a:ext uri="{FF2B5EF4-FFF2-40B4-BE49-F238E27FC236}">
                  <a16:creationId xmlns:a16="http://schemas.microsoft.com/office/drawing/2014/main" id="{32984F0A-D70C-496C-A119-79150D9B1FF3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16;p37">
              <a:extLst>
                <a:ext uri="{FF2B5EF4-FFF2-40B4-BE49-F238E27FC236}">
                  <a16:creationId xmlns:a16="http://schemas.microsoft.com/office/drawing/2014/main" id="{A1600610-CC60-4F43-A791-E0DD15B2EBF7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17;p37">
              <a:extLst>
                <a:ext uri="{FF2B5EF4-FFF2-40B4-BE49-F238E27FC236}">
                  <a16:creationId xmlns:a16="http://schemas.microsoft.com/office/drawing/2014/main" id="{C504FF09-0FF8-4C47-87B4-59BBE9C45905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18;p37">
              <a:extLst>
                <a:ext uri="{FF2B5EF4-FFF2-40B4-BE49-F238E27FC236}">
                  <a16:creationId xmlns:a16="http://schemas.microsoft.com/office/drawing/2014/main" id="{F76201F1-2FE6-4474-A210-B71A7D9249AA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Google Shape;1019;p37">
              <a:extLst>
                <a:ext uri="{FF2B5EF4-FFF2-40B4-BE49-F238E27FC236}">
                  <a16:creationId xmlns:a16="http://schemas.microsoft.com/office/drawing/2014/main" id="{808DE008-FBA9-4D57-BF83-67FEF63D837D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20;p37">
              <a:extLst>
                <a:ext uri="{FF2B5EF4-FFF2-40B4-BE49-F238E27FC236}">
                  <a16:creationId xmlns:a16="http://schemas.microsoft.com/office/drawing/2014/main" id="{EBD17214-B90B-488E-81A9-6CCD6A05CE97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21;p37">
              <a:extLst>
                <a:ext uri="{FF2B5EF4-FFF2-40B4-BE49-F238E27FC236}">
                  <a16:creationId xmlns:a16="http://schemas.microsoft.com/office/drawing/2014/main" id="{491E3A8D-51A9-480D-ADD1-279D9D1B832A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22;p37">
              <a:extLst>
                <a:ext uri="{FF2B5EF4-FFF2-40B4-BE49-F238E27FC236}">
                  <a16:creationId xmlns:a16="http://schemas.microsoft.com/office/drawing/2014/main" id="{B4A71EED-F837-4D9E-ACFC-0B6A35CC1F8F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23;p37">
              <a:extLst>
                <a:ext uri="{FF2B5EF4-FFF2-40B4-BE49-F238E27FC236}">
                  <a16:creationId xmlns:a16="http://schemas.microsoft.com/office/drawing/2014/main" id="{F69CB4FC-E4B6-44DF-96E7-F92BE2B82BE0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24;p37">
              <a:extLst>
                <a:ext uri="{FF2B5EF4-FFF2-40B4-BE49-F238E27FC236}">
                  <a16:creationId xmlns:a16="http://schemas.microsoft.com/office/drawing/2014/main" id="{42E209E4-20B5-48C0-8F9C-4072449B0ECA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25;p37">
              <a:extLst>
                <a:ext uri="{FF2B5EF4-FFF2-40B4-BE49-F238E27FC236}">
                  <a16:creationId xmlns:a16="http://schemas.microsoft.com/office/drawing/2014/main" id="{193F5070-1243-4E95-82D7-A39D01A2F6FE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26;p37">
              <a:extLst>
                <a:ext uri="{FF2B5EF4-FFF2-40B4-BE49-F238E27FC236}">
                  <a16:creationId xmlns:a16="http://schemas.microsoft.com/office/drawing/2014/main" id="{25E1D248-6444-4D09-8880-59B5E5EA00E0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27;p37">
              <a:extLst>
                <a:ext uri="{FF2B5EF4-FFF2-40B4-BE49-F238E27FC236}">
                  <a16:creationId xmlns:a16="http://schemas.microsoft.com/office/drawing/2014/main" id="{43252C2C-5090-44CD-8A00-15591D710EF8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28;p37">
              <a:extLst>
                <a:ext uri="{FF2B5EF4-FFF2-40B4-BE49-F238E27FC236}">
                  <a16:creationId xmlns:a16="http://schemas.microsoft.com/office/drawing/2014/main" id="{2E31D8CA-1B9C-4D85-8151-0272ECE9206F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29;p37">
              <a:extLst>
                <a:ext uri="{FF2B5EF4-FFF2-40B4-BE49-F238E27FC236}">
                  <a16:creationId xmlns:a16="http://schemas.microsoft.com/office/drawing/2014/main" id="{A159BEF3-710C-4142-888D-D87632CDEC66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30;p37">
              <a:extLst>
                <a:ext uri="{FF2B5EF4-FFF2-40B4-BE49-F238E27FC236}">
                  <a16:creationId xmlns:a16="http://schemas.microsoft.com/office/drawing/2014/main" id="{20542DBC-8DB1-4BDC-97FB-29A7C7F8A94A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C2698249-E68D-4CC5-AEF1-F6DFB8CD8D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56" y="352426"/>
            <a:ext cx="3802648" cy="25350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4D6CFF-55A9-4AFC-8246-2D1B5DAD4E4F}"/>
              </a:ext>
            </a:extLst>
          </p:cNvPr>
          <p:cNvGrpSpPr/>
          <p:nvPr/>
        </p:nvGrpSpPr>
        <p:grpSpPr>
          <a:xfrm>
            <a:off x="1209675" y="2658032"/>
            <a:ext cx="8795487" cy="3386570"/>
            <a:chOff x="5272969" y="2810432"/>
            <a:chExt cx="6199043" cy="3386570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137DD5D0-3EC5-4B42-9B2E-0E3DDE1B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69" y="2810432"/>
              <a:ext cx="6199043" cy="338657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3338291-C5ED-4F80-BA6B-FDB194976F7F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7" name="文本框 18">
            <a:extLst>
              <a:ext uri="{FF2B5EF4-FFF2-40B4-BE49-F238E27FC236}">
                <a16:creationId xmlns:a16="http://schemas.microsoft.com/office/drawing/2014/main" id="{2AED7B63-460D-4F84-BE48-1401FA7AAD6F}"/>
              </a:ext>
            </a:extLst>
          </p:cNvPr>
          <p:cNvSpPr txBox="1"/>
          <p:nvPr/>
        </p:nvSpPr>
        <p:spPr>
          <a:xfrm>
            <a:off x="1485900" y="3381994"/>
            <a:ext cx="743902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</a:t>
            </a:r>
            <a:r>
              <a:rPr lang="vi-VN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hực hành với nhau cách sử dụng một số sản phẩm công nghệ các em đã chuẩn bị ở nhà</a:t>
            </a:r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2173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C903A-72C7-4EEB-B6D6-E1E06DE4F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350" y="2300782"/>
            <a:ext cx="500525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73" y="5341710"/>
            <a:ext cx="2549555" cy="16997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D524824-F9F5-45B5-8C0D-D21CC040BACA}"/>
              </a:ext>
            </a:extLst>
          </p:cNvPr>
          <p:cNvGrpSpPr/>
          <p:nvPr/>
        </p:nvGrpSpPr>
        <p:grpSpPr>
          <a:xfrm>
            <a:off x="352425" y="123009"/>
            <a:ext cx="11449049" cy="1601016"/>
            <a:chOff x="7916273" y="1051832"/>
            <a:chExt cx="4054054" cy="132778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914923-046D-4525-9C75-8FEF9ACFC073}"/>
                </a:ext>
              </a:extLst>
            </p:cNvPr>
            <p:cNvSpPr/>
            <p:nvPr/>
          </p:nvSpPr>
          <p:spPr>
            <a:xfrm>
              <a:off x="8017164" y="1228436"/>
              <a:ext cx="3953163" cy="1080655"/>
            </a:xfrm>
            <a:custGeom>
              <a:avLst/>
              <a:gdLst>
                <a:gd name="connsiteX0" fmla="*/ 471054 w 3953163"/>
                <a:gd name="connsiteY0" fmla="*/ 36946 h 1080655"/>
                <a:gd name="connsiteX1" fmla="*/ 1071418 w 3953163"/>
                <a:gd name="connsiteY1" fmla="*/ 0 h 1080655"/>
                <a:gd name="connsiteX2" fmla="*/ 1597891 w 3953163"/>
                <a:gd name="connsiteY2" fmla="*/ 9237 h 1080655"/>
                <a:gd name="connsiteX3" fmla="*/ 2198254 w 3953163"/>
                <a:gd name="connsiteY3" fmla="*/ 73891 h 1080655"/>
                <a:gd name="connsiteX4" fmla="*/ 2687781 w 3953163"/>
                <a:gd name="connsiteY4" fmla="*/ 83128 h 1080655"/>
                <a:gd name="connsiteX5" fmla="*/ 3205018 w 3953163"/>
                <a:gd name="connsiteY5" fmla="*/ 27709 h 1080655"/>
                <a:gd name="connsiteX6" fmla="*/ 3519054 w 3953163"/>
                <a:gd name="connsiteY6" fmla="*/ 27709 h 1080655"/>
                <a:gd name="connsiteX7" fmla="*/ 3823854 w 3953163"/>
                <a:gd name="connsiteY7" fmla="*/ 120073 h 1080655"/>
                <a:gd name="connsiteX8" fmla="*/ 3953163 w 3953163"/>
                <a:gd name="connsiteY8" fmla="*/ 341746 h 1080655"/>
                <a:gd name="connsiteX9" fmla="*/ 3906981 w 3953163"/>
                <a:gd name="connsiteY9" fmla="*/ 637309 h 1080655"/>
                <a:gd name="connsiteX10" fmla="*/ 3805381 w 3953163"/>
                <a:gd name="connsiteY10" fmla="*/ 905164 h 1080655"/>
                <a:gd name="connsiteX11" fmla="*/ 3574472 w 3953163"/>
                <a:gd name="connsiteY11" fmla="*/ 1006764 h 1080655"/>
                <a:gd name="connsiteX12" fmla="*/ 3269672 w 3953163"/>
                <a:gd name="connsiteY12" fmla="*/ 1080655 h 1080655"/>
                <a:gd name="connsiteX13" fmla="*/ 2890981 w 3953163"/>
                <a:gd name="connsiteY13" fmla="*/ 1062182 h 1080655"/>
                <a:gd name="connsiteX14" fmla="*/ 2623127 w 3953163"/>
                <a:gd name="connsiteY14" fmla="*/ 1025237 h 1080655"/>
                <a:gd name="connsiteX15" fmla="*/ 2318327 w 3953163"/>
                <a:gd name="connsiteY15" fmla="*/ 1016000 h 1080655"/>
                <a:gd name="connsiteX16" fmla="*/ 1967345 w 3953163"/>
                <a:gd name="connsiteY16" fmla="*/ 969819 h 1080655"/>
                <a:gd name="connsiteX17" fmla="*/ 1505527 w 3953163"/>
                <a:gd name="connsiteY17" fmla="*/ 923637 h 1080655"/>
                <a:gd name="connsiteX18" fmla="*/ 1108363 w 3953163"/>
                <a:gd name="connsiteY18" fmla="*/ 914400 h 1080655"/>
                <a:gd name="connsiteX19" fmla="*/ 794327 w 3953163"/>
                <a:gd name="connsiteY19" fmla="*/ 997528 h 1080655"/>
                <a:gd name="connsiteX20" fmla="*/ 572654 w 3953163"/>
                <a:gd name="connsiteY20" fmla="*/ 1062182 h 1080655"/>
                <a:gd name="connsiteX21" fmla="*/ 369454 w 3953163"/>
                <a:gd name="connsiteY21" fmla="*/ 1034473 h 1080655"/>
                <a:gd name="connsiteX22" fmla="*/ 221672 w 3953163"/>
                <a:gd name="connsiteY22" fmla="*/ 905164 h 1080655"/>
                <a:gd name="connsiteX23" fmla="*/ 83127 w 3953163"/>
                <a:gd name="connsiteY23" fmla="*/ 775855 h 1080655"/>
                <a:gd name="connsiteX24" fmla="*/ 18472 w 3953163"/>
                <a:gd name="connsiteY24" fmla="*/ 554182 h 1080655"/>
                <a:gd name="connsiteX25" fmla="*/ 0 w 3953163"/>
                <a:gd name="connsiteY25" fmla="*/ 434109 h 1080655"/>
                <a:gd name="connsiteX26" fmla="*/ 92363 w 3953163"/>
                <a:gd name="connsiteY26" fmla="*/ 240146 h 1080655"/>
                <a:gd name="connsiteX27" fmla="*/ 203200 w 3953163"/>
                <a:gd name="connsiteY27" fmla="*/ 129309 h 1080655"/>
                <a:gd name="connsiteX28" fmla="*/ 378691 w 3953163"/>
                <a:gd name="connsiteY28" fmla="*/ 83128 h 1080655"/>
                <a:gd name="connsiteX29" fmla="*/ 526472 w 3953163"/>
                <a:gd name="connsiteY29" fmla="*/ 46182 h 1080655"/>
                <a:gd name="connsiteX30" fmla="*/ 471054 w 3953163"/>
                <a:gd name="connsiteY30" fmla="*/ 36946 h 108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53163" h="1080655">
                  <a:moveTo>
                    <a:pt x="471054" y="36946"/>
                  </a:moveTo>
                  <a:lnTo>
                    <a:pt x="1071418" y="0"/>
                  </a:lnTo>
                  <a:lnTo>
                    <a:pt x="1597891" y="9237"/>
                  </a:lnTo>
                  <a:lnTo>
                    <a:pt x="2198254" y="73891"/>
                  </a:lnTo>
                  <a:lnTo>
                    <a:pt x="2687781" y="83128"/>
                  </a:lnTo>
                  <a:lnTo>
                    <a:pt x="3205018" y="27709"/>
                  </a:lnTo>
                  <a:lnTo>
                    <a:pt x="3519054" y="27709"/>
                  </a:lnTo>
                  <a:lnTo>
                    <a:pt x="3823854" y="120073"/>
                  </a:lnTo>
                  <a:lnTo>
                    <a:pt x="3953163" y="341746"/>
                  </a:lnTo>
                  <a:lnTo>
                    <a:pt x="3906981" y="637309"/>
                  </a:lnTo>
                  <a:lnTo>
                    <a:pt x="3805381" y="905164"/>
                  </a:lnTo>
                  <a:lnTo>
                    <a:pt x="3574472" y="1006764"/>
                  </a:lnTo>
                  <a:lnTo>
                    <a:pt x="3269672" y="1080655"/>
                  </a:lnTo>
                  <a:lnTo>
                    <a:pt x="2890981" y="1062182"/>
                  </a:lnTo>
                  <a:lnTo>
                    <a:pt x="2623127" y="1025237"/>
                  </a:lnTo>
                  <a:lnTo>
                    <a:pt x="2318327" y="1016000"/>
                  </a:lnTo>
                  <a:lnTo>
                    <a:pt x="1967345" y="969819"/>
                  </a:lnTo>
                  <a:lnTo>
                    <a:pt x="1505527" y="923637"/>
                  </a:lnTo>
                  <a:lnTo>
                    <a:pt x="1108363" y="914400"/>
                  </a:lnTo>
                  <a:lnTo>
                    <a:pt x="794327" y="997528"/>
                  </a:lnTo>
                  <a:lnTo>
                    <a:pt x="572654" y="1062182"/>
                  </a:lnTo>
                  <a:lnTo>
                    <a:pt x="369454" y="1034473"/>
                  </a:lnTo>
                  <a:lnTo>
                    <a:pt x="221672" y="905164"/>
                  </a:lnTo>
                  <a:lnTo>
                    <a:pt x="83127" y="775855"/>
                  </a:lnTo>
                  <a:lnTo>
                    <a:pt x="18472" y="554182"/>
                  </a:lnTo>
                  <a:lnTo>
                    <a:pt x="0" y="434109"/>
                  </a:lnTo>
                  <a:lnTo>
                    <a:pt x="92363" y="240146"/>
                  </a:lnTo>
                  <a:lnTo>
                    <a:pt x="203200" y="129309"/>
                  </a:lnTo>
                  <a:lnTo>
                    <a:pt x="378691" y="83128"/>
                  </a:lnTo>
                  <a:lnTo>
                    <a:pt x="526472" y="46182"/>
                  </a:lnTo>
                  <a:lnTo>
                    <a:pt x="471054" y="369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图片 8">
              <a:extLst>
                <a:ext uri="{FF2B5EF4-FFF2-40B4-BE49-F238E27FC236}">
                  <a16:creationId xmlns:a16="http://schemas.microsoft.com/office/drawing/2014/main" id="{99C18374-1105-42D5-B730-96C8BA989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73" y="1051832"/>
              <a:ext cx="4040822" cy="132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B5258E-0B18-4000-B8E5-C7CA17C19859}"/>
              </a:ext>
            </a:extLst>
          </p:cNvPr>
          <p:cNvSpPr txBox="1"/>
          <p:nvPr/>
        </p:nvSpPr>
        <p:spPr>
          <a:xfrm>
            <a:off x="1638300" y="447675"/>
            <a:ext cx="942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</a:t>
            </a:r>
            <a:r>
              <a:rPr lang="nl-NL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ập bảng lưu lại những tình huống không an toàn khi sử dụng một số sản phẩm công nghệ trong gia đình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88C347-668D-4BF3-ADD4-A80E0E15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56227"/>
              </p:ext>
            </p:extLst>
          </p:nvPr>
        </p:nvGraphicFramePr>
        <p:xfrm>
          <a:off x="1495425" y="2171701"/>
          <a:ext cx="9505950" cy="213653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168650">
                  <a:extLst>
                    <a:ext uri="{9D8B030D-6E8A-4147-A177-3AD203B41FA5}">
                      <a16:colId xmlns:a16="http://schemas.microsoft.com/office/drawing/2014/main" val="2267253254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79120118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3218278982"/>
                    </a:ext>
                  </a:extLst>
                </a:gridCol>
              </a:tblGrid>
              <a:tr h="676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Tên sản phẩm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Sự cố không an toàn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Cách xử lí sự cố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077435"/>
                  </a:ext>
                </a:extLst>
              </a:tr>
              <a:tr h="966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n-lt"/>
                        </a:rPr>
                        <a:t> </a:t>
                      </a:r>
                      <a:endParaRPr lang="en-US" sz="3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n-lt"/>
                        </a:rPr>
                        <a:t> </a:t>
                      </a:r>
                      <a:endParaRPr lang="en-US" sz="3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39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09484"/>
            <a:ext cx="11264144" cy="5792938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5" y="4518148"/>
            <a:ext cx="1876465" cy="18764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96DF51-EF4D-405D-8615-F18D5B0E9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717" y="589900"/>
            <a:ext cx="9447403" cy="56321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4EA425-FB0D-4393-A28A-8FBAF5BCC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69" y="2763183"/>
            <a:ext cx="3555823" cy="355582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940477-FBF8-4DD8-80F4-1DD25B7B3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078">
            <a:off x="1142677" y="2125514"/>
            <a:ext cx="4263065" cy="245869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C74A8FE7-201F-4C16-8D0C-7CA33F057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6" y="0"/>
            <a:ext cx="2276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35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9CA0A749-4915-4B9D-AD17-B7B5A6527C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" y="623227"/>
            <a:ext cx="2508767" cy="1886315"/>
          </a:xfrm>
          <a:prstGeom prst="rect">
            <a:avLst/>
          </a:prstGeom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9046F4BA-BCA6-457C-85B9-9AA30B8CE3E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98" y="555579"/>
            <a:ext cx="3403832" cy="22692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70D826-3488-4400-B178-450C1C445D4D}"/>
              </a:ext>
            </a:extLst>
          </p:cNvPr>
          <p:cNvGrpSpPr/>
          <p:nvPr/>
        </p:nvGrpSpPr>
        <p:grpSpPr>
          <a:xfrm>
            <a:off x="2965623" y="2385759"/>
            <a:ext cx="8584172" cy="3849014"/>
            <a:chOff x="3150973" y="2574957"/>
            <a:chExt cx="7438767" cy="3386570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46857707-03BD-41D8-A6D7-36612C855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973" y="2574957"/>
              <a:ext cx="7438767" cy="338657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2F4145-434D-411C-A5D8-274919AB1CBF}"/>
                </a:ext>
              </a:extLst>
            </p:cNvPr>
            <p:cNvSpPr/>
            <p:nvPr/>
          </p:nvSpPr>
          <p:spPr>
            <a:xfrm>
              <a:off x="3731741" y="3261648"/>
              <a:ext cx="3830594" cy="13410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8" name="文本框 18">
            <a:extLst>
              <a:ext uri="{FF2B5EF4-FFF2-40B4-BE49-F238E27FC236}">
                <a16:creationId xmlns:a16="http://schemas.microsoft.com/office/drawing/2014/main" id="{9413E1D4-92FE-4BFA-8857-43A63837961F}"/>
              </a:ext>
            </a:extLst>
          </p:cNvPr>
          <p:cNvSpPr txBox="1"/>
          <p:nvPr/>
        </p:nvSpPr>
        <p:spPr>
          <a:xfrm>
            <a:off x="3718963" y="3223752"/>
            <a:ext cx="745386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</a:t>
            </a:r>
            <a:r>
              <a:rPr lang="vi-VN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hia sẻ cách sử dụng an toàn các sản phẩm công nghệ cho mọi thành viên trong gia đình được biết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id="{C63B2074-5A4E-4A65-A815-00166FE2C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63" y="542591"/>
            <a:ext cx="4924425" cy="1419225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44379FF0-D1A9-41C9-9105-9198C5A33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" y="3747395"/>
            <a:ext cx="1411755" cy="2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178</Words>
  <Application>Microsoft Office PowerPoint</Application>
  <PresentationFormat>Widescreen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仓耳今楷05-6763 W05</vt:lpstr>
      <vt:lpstr>Office 主题​​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2022-09-21T08:21:50Z</dcterms:created>
  <dcterms:modified xsi:type="dcterms:W3CDTF">2025-01-19T14:21:12Z</dcterms:modified>
</cp:coreProperties>
</file>