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61" r:id="rId2"/>
    <p:sldId id="348" r:id="rId3"/>
    <p:sldId id="349" r:id="rId4"/>
    <p:sldId id="300" r:id="rId5"/>
    <p:sldId id="304" r:id="rId6"/>
    <p:sldId id="362" r:id="rId7"/>
    <p:sldId id="363" r:id="rId8"/>
    <p:sldId id="365" r:id="rId9"/>
    <p:sldId id="364" r:id="rId10"/>
    <p:sldId id="366" r:id="rId11"/>
    <p:sldId id="367" r:id="rId12"/>
    <p:sldId id="351" r:id="rId13"/>
    <p:sldId id="368" r:id="rId14"/>
    <p:sldId id="369" r:id="rId15"/>
    <p:sldId id="370" r:id="rId16"/>
    <p:sldId id="371" r:id="rId17"/>
    <p:sldId id="372" r:id="rId18"/>
    <p:sldId id="373" r:id="rId19"/>
    <p:sldId id="374" r:id="rId20"/>
    <p:sldId id="376" r:id="rId21"/>
    <p:sldId id="375" r:id="rId22"/>
    <p:sldId id="34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106" d="100"/>
          <a:sy n="106" d="100"/>
        </p:scale>
        <p:origin x="234"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99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9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1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t>2/26/2025</a:t>
            </a:fld>
            <a:endParaRPr lang="en-US"/>
          </a:p>
        </p:txBody>
      </p:sp>
      <p:sp>
        <p:nvSpPr>
          <p:cNvPr id="5" name="Footer Placeholder 4">
            <a:extLst>
              <a:ext uri="{FF2B5EF4-FFF2-40B4-BE49-F238E27FC236}">
                <a16:creationId xmlns:a16="http://schemas.microsoft.com/office/drawing/2014/main"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t>2/26/2025</a:t>
            </a:fld>
            <a:endParaRPr lang="en-US"/>
          </a:p>
        </p:txBody>
      </p:sp>
      <p:sp>
        <p:nvSpPr>
          <p:cNvPr id="5" name="Footer Placeholder 4">
            <a:extLst>
              <a:ext uri="{FF2B5EF4-FFF2-40B4-BE49-F238E27FC236}">
                <a16:creationId xmlns:a16="http://schemas.microsoft.com/office/drawing/2014/main"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t>2/26/2025</a:t>
            </a:fld>
            <a:endParaRPr lang="en-US"/>
          </a:p>
        </p:txBody>
      </p:sp>
      <p:sp>
        <p:nvSpPr>
          <p:cNvPr id="5" name="Footer Placeholder 4">
            <a:extLst>
              <a:ext uri="{FF2B5EF4-FFF2-40B4-BE49-F238E27FC236}">
                <a16:creationId xmlns:a16="http://schemas.microsoft.com/office/drawing/2014/main"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t>2/26/2025</a:t>
            </a:fld>
            <a:endParaRPr lang="en-US"/>
          </a:p>
        </p:txBody>
      </p:sp>
      <p:sp>
        <p:nvSpPr>
          <p:cNvPr id="5" name="Footer Placeholder 4">
            <a:extLst>
              <a:ext uri="{FF2B5EF4-FFF2-40B4-BE49-F238E27FC236}">
                <a16:creationId xmlns:a16="http://schemas.microsoft.com/office/drawing/2014/main"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t>2/26/2025</a:t>
            </a:fld>
            <a:endParaRPr lang="en-US"/>
          </a:p>
        </p:txBody>
      </p:sp>
      <p:sp>
        <p:nvSpPr>
          <p:cNvPr id="5" name="Footer Placeholder 4">
            <a:extLst>
              <a:ext uri="{FF2B5EF4-FFF2-40B4-BE49-F238E27FC236}">
                <a16:creationId xmlns:a16="http://schemas.microsoft.com/office/drawing/2014/main"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t>2/26/2025</a:t>
            </a:fld>
            <a:endParaRPr lang="en-US"/>
          </a:p>
        </p:txBody>
      </p:sp>
      <p:sp>
        <p:nvSpPr>
          <p:cNvPr id="6" name="Footer Placeholder 5">
            <a:extLst>
              <a:ext uri="{FF2B5EF4-FFF2-40B4-BE49-F238E27FC236}">
                <a16:creationId xmlns:a16="http://schemas.microsoft.com/office/drawing/2014/main"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t>2/26/2025</a:t>
            </a:fld>
            <a:endParaRPr lang="en-US"/>
          </a:p>
        </p:txBody>
      </p:sp>
      <p:sp>
        <p:nvSpPr>
          <p:cNvPr id="8" name="Footer Placeholder 7">
            <a:extLst>
              <a:ext uri="{FF2B5EF4-FFF2-40B4-BE49-F238E27FC236}">
                <a16:creationId xmlns:a16="http://schemas.microsoft.com/office/drawing/2014/main"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t>2/26/2025</a:t>
            </a:fld>
            <a:endParaRPr lang="en-US"/>
          </a:p>
        </p:txBody>
      </p:sp>
      <p:sp>
        <p:nvSpPr>
          <p:cNvPr id="4" name="Footer Placeholder 3">
            <a:extLst>
              <a:ext uri="{FF2B5EF4-FFF2-40B4-BE49-F238E27FC236}">
                <a16:creationId xmlns:a16="http://schemas.microsoft.com/office/drawing/2014/main"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t>2/26/2025</a:t>
            </a:fld>
            <a:endParaRPr lang="en-US"/>
          </a:p>
        </p:txBody>
      </p:sp>
      <p:sp>
        <p:nvSpPr>
          <p:cNvPr id="3" name="Footer Placeholder 2">
            <a:extLst>
              <a:ext uri="{FF2B5EF4-FFF2-40B4-BE49-F238E27FC236}">
                <a16:creationId xmlns:a16="http://schemas.microsoft.com/office/drawing/2014/main"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t>2/26/2025</a:t>
            </a:fld>
            <a:endParaRPr lang="en-US"/>
          </a:p>
        </p:txBody>
      </p:sp>
      <p:sp>
        <p:nvSpPr>
          <p:cNvPr id="6" name="Footer Placeholder 5">
            <a:extLst>
              <a:ext uri="{FF2B5EF4-FFF2-40B4-BE49-F238E27FC236}">
                <a16:creationId xmlns:a16="http://schemas.microsoft.com/office/drawing/2014/main"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t>2/26/2025</a:t>
            </a:fld>
            <a:endParaRPr lang="en-US"/>
          </a:p>
        </p:txBody>
      </p:sp>
      <p:sp>
        <p:nvSpPr>
          <p:cNvPr id="6" name="Footer Placeholder 5">
            <a:extLst>
              <a:ext uri="{FF2B5EF4-FFF2-40B4-BE49-F238E27FC236}">
                <a16:creationId xmlns:a16="http://schemas.microsoft.com/office/drawing/2014/main"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2/26/2025</a:t>
            </a:fld>
            <a:endParaRPr lang="en-US"/>
          </a:p>
        </p:txBody>
      </p:sp>
      <p:sp>
        <p:nvSpPr>
          <p:cNvPr id="5" name="Footer Placeholder 4">
            <a:extLst>
              <a:ext uri="{FF2B5EF4-FFF2-40B4-BE49-F238E27FC236}">
                <a16:creationId xmlns:a16="http://schemas.microsoft.com/office/drawing/2014/main"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E78BC32C-F326-4E92-8B8C-7A231CDC9CC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2.jpe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3.png"/><Relationship Id="rId4" Type="http://schemas.openxmlformats.org/officeDocument/2006/relationships/image" Target="../media/image4.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2.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id="{B0286C4D-1D7A-B5C2-E939-2B3291CF4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id="{FD87C41E-1BDB-71EC-951B-6A15B6BDD5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id="{156A97EC-1872-A65C-18F2-62B28F88BD08}"/>
              </a:ext>
            </a:extLst>
          </p:cNvPr>
          <p:cNvSpPr txBox="1"/>
          <p:nvPr/>
        </p:nvSpPr>
        <p:spPr>
          <a:xfrm>
            <a:off x="4785064" y="822142"/>
            <a:ext cx="2621871" cy="830997"/>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id="{7876DB96-3019-41A4-9419-B490163C5D1F}"/>
              </a:ext>
            </a:extLst>
          </p:cNvPr>
          <p:cNvSpPr/>
          <p:nvPr/>
        </p:nvSpPr>
        <p:spPr>
          <a:xfrm>
            <a:off x="1581150" y="1819275"/>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FDF87283-7C98-4F1C-8130-FBD178F9E252}"/>
              </a:ext>
            </a:extLst>
          </p:cNvPr>
          <p:cNvPicPr>
            <a:picLocks noChangeAspect="1"/>
          </p:cNvPicPr>
          <p:nvPr/>
        </p:nvPicPr>
        <p:blipFill>
          <a:blip r:embed="rId14"/>
          <a:stretch>
            <a:fillRect/>
          </a:stretch>
        </p:blipFill>
        <p:spPr>
          <a:xfrm>
            <a:off x="1784233" y="2245506"/>
            <a:ext cx="8547333" cy="2481287"/>
          </a:xfrm>
          <a:prstGeom prst="rect">
            <a:avLst/>
          </a:prstGeom>
        </p:spPr>
      </p:pic>
    </p:spTree>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anim calcmode="lin" valueType="num">
                                      <p:cBhvr>
                                        <p:cTn id="10" dur="2000" fill="hold"/>
                                        <p:tgtEl>
                                          <p:spTgt spid="11"/>
                                        </p:tgtEl>
                                        <p:attrNameLst>
                                          <p:attrName>ppt_x</p:attrName>
                                        </p:attrNameLst>
                                      </p:cBhvr>
                                      <p:tavLst>
                                        <p:tav tm="0">
                                          <p:val>
                                            <p:strVal val="#ppt_x"/>
                                          </p:val>
                                        </p:tav>
                                        <p:tav tm="100000">
                                          <p:val>
                                            <p:strVal val="#ppt_x"/>
                                          </p:val>
                                        </p:tav>
                                      </p:tavLst>
                                    </p:anim>
                                    <p:anim calcmode="lin" valueType="num">
                                      <p:cBhvr>
                                        <p:cTn id="11" dur="2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anim calcmode="lin" valueType="num">
                                      <p:cBhvr>
                                        <p:cTn id="25" dur="2000" fill="hold"/>
                                        <p:tgtEl>
                                          <p:spTgt spid="17"/>
                                        </p:tgtEl>
                                        <p:attrNameLst>
                                          <p:attrName>ppt_x</p:attrName>
                                        </p:attrNameLst>
                                      </p:cBhvr>
                                      <p:tavLst>
                                        <p:tav tm="0">
                                          <p:val>
                                            <p:strVal val="#ppt_x"/>
                                          </p:val>
                                        </p:tav>
                                        <p:tav tm="100000">
                                          <p:val>
                                            <p:strVal val="#ppt_x"/>
                                          </p:val>
                                        </p:tav>
                                      </p:tavLst>
                                    </p:anim>
                                    <p:anim calcmode="lin" valueType="num">
                                      <p:cBhvr>
                                        <p:cTn id="26" dur="2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ppt_x</p:attrName>
                                        </p:attrNameLst>
                                      </p:cBhvr>
                                      <p:tavLst>
                                        <p:tav tm="0">
                                          <p:val>
                                            <p:strVal val="#ppt_x"/>
                                          </p:val>
                                        </p:tav>
                                        <p:tav tm="100000">
                                          <p:val>
                                            <p:strVal val="#ppt_x"/>
                                          </p:val>
                                        </p:tav>
                                      </p:tavLst>
                                    </p:anim>
                                    <p:anim calcmode="lin" valueType="num">
                                      <p:cBhvr>
                                        <p:cTn id="31" dur="2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anim calcmode="lin" valueType="num">
                                      <p:cBhvr>
                                        <p:cTn id="35" dur="2000" fill="hold"/>
                                        <p:tgtEl>
                                          <p:spTgt spid="25"/>
                                        </p:tgtEl>
                                        <p:attrNameLst>
                                          <p:attrName>ppt_x</p:attrName>
                                        </p:attrNameLst>
                                      </p:cBhvr>
                                      <p:tavLst>
                                        <p:tav tm="0">
                                          <p:val>
                                            <p:strVal val="#ppt_x"/>
                                          </p:val>
                                        </p:tav>
                                        <p:tav tm="100000">
                                          <p:val>
                                            <p:strVal val="#ppt_x"/>
                                          </p:val>
                                        </p:tav>
                                      </p:tavLst>
                                    </p:anim>
                                    <p:anim calcmode="lin" valueType="num">
                                      <p:cBhvr>
                                        <p:cTn id="36" dur="2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ppt_x</p:attrName>
                                        </p:attrNameLst>
                                      </p:cBhvr>
                                      <p:tavLst>
                                        <p:tav tm="0">
                                          <p:val>
                                            <p:strVal val="#ppt_x"/>
                                          </p:val>
                                        </p:tav>
                                        <p:tav tm="100000">
                                          <p:val>
                                            <p:strVal val="#ppt_x"/>
                                          </p:val>
                                        </p:tav>
                                      </p:tavLst>
                                    </p:anim>
                                    <p:anim calcmode="lin" valueType="num">
                                      <p:cBhvr>
                                        <p:cTn id="41" dur="2000" fill="hold"/>
                                        <p:tgtEl>
                                          <p:spTgt spid="23"/>
                                        </p:tgtEl>
                                        <p:attrNameLst>
                                          <p:attrName>ppt_y</p:attrName>
                                        </p:attrNameLst>
                                      </p:cBhvr>
                                      <p:tavLst>
                                        <p:tav tm="0">
                                          <p:val>
                                            <p:strVal val="#ppt_y+.1"/>
                                          </p:val>
                                        </p:tav>
                                        <p:tav tm="100000">
                                          <p:val>
                                            <p:strVal val="#ppt_y"/>
                                          </p:val>
                                        </p:tav>
                                      </p:tavLst>
                                    </p:anim>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2"/>
                                        </p:tgtEl>
                                        <p:attrNameLst>
                                          <p:attrName>r</p:attrName>
                                        </p:attrNameLst>
                                      </p:cBhvr>
                                    </p:animRot>
                                    <p:animRot by="-240000">
                                      <p:cBhvr>
                                        <p:cTn id="44" dur="200" fill="hold">
                                          <p:stCondLst>
                                            <p:cond delay="200"/>
                                          </p:stCondLst>
                                        </p:cTn>
                                        <p:tgtEl>
                                          <p:spTgt spid="22"/>
                                        </p:tgtEl>
                                        <p:attrNameLst>
                                          <p:attrName>r</p:attrName>
                                        </p:attrNameLst>
                                      </p:cBhvr>
                                    </p:animRot>
                                    <p:animRot by="240000">
                                      <p:cBhvr>
                                        <p:cTn id="45" dur="200" fill="hold">
                                          <p:stCondLst>
                                            <p:cond delay="400"/>
                                          </p:stCondLst>
                                        </p:cTn>
                                        <p:tgtEl>
                                          <p:spTgt spid="22"/>
                                        </p:tgtEl>
                                        <p:attrNameLst>
                                          <p:attrName>r</p:attrName>
                                        </p:attrNameLst>
                                      </p:cBhvr>
                                    </p:animRot>
                                    <p:animRot by="-240000">
                                      <p:cBhvr>
                                        <p:cTn id="46" dur="200" fill="hold">
                                          <p:stCondLst>
                                            <p:cond delay="600"/>
                                          </p:stCondLst>
                                        </p:cTn>
                                        <p:tgtEl>
                                          <p:spTgt spid="22"/>
                                        </p:tgtEl>
                                        <p:attrNameLst>
                                          <p:attrName>r</p:attrName>
                                        </p:attrNameLst>
                                      </p:cBhvr>
                                    </p:animRot>
                                    <p:animRot by="120000">
                                      <p:cBhvr>
                                        <p:cTn id="47" dur="200" fill="hold">
                                          <p:stCondLst>
                                            <p:cond delay="800"/>
                                          </p:stCondLst>
                                        </p:cTn>
                                        <p:tgtEl>
                                          <p:spTgt spid="22"/>
                                        </p:tgtEl>
                                        <p:attrNameLst>
                                          <p:attrName>r</p:attrName>
                                        </p:attrNameLst>
                                      </p:cBhvr>
                                    </p:animRot>
                                  </p:childTnLst>
                                </p:cTn>
                              </p:par>
                              <p:par>
                                <p:cTn id="48" presetID="17" presetClass="entr" presetSubtype="10" fill="hold" nodeType="withEffect">
                                  <p:stCondLst>
                                    <p:cond delay="100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p:cTn id="5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5" y="5753128"/>
            <a:ext cx="4979360"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1000"/>
                                        <p:tgtEl>
                                          <p:spTgt spid="51"/>
                                        </p:tgtEl>
                                      </p:cBhvr>
                                    </p:animEffect>
                                    <p:anim calcmode="lin" valueType="num">
                                      <p:cBhvr>
                                        <p:cTn id="20" dur="1000" fill="hold"/>
                                        <p:tgtEl>
                                          <p:spTgt spid="51"/>
                                        </p:tgtEl>
                                        <p:attrNameLst>
                                          <p:attrName>ppt_x</p:attrName>
                                        </p:attrNameLst>
                                      </p:cBhvr>
                                      <p:tavLst>
                                        <p:tav tm="0">
                                          <p:val>
                                            <p:strVal val="#ppt_x"/>
                                          </p:val>
                                        </p:tav>
                                        <p:tav tm="100000">
                                          <p:val>
                                            <p:strVal val="#ppt_x"/>
                                          </p:val>
                                        </p:tav>
                                      </p:tavLst>
                                    </p:anim>
                                    <p:anim calcmode="lin" valueType="num">
                                      <p:cBhvr>
                                        <p:cTn id="21" dur="1000" fill="hold"/>
                                        <p:tgtEl>
                                          <p:spTgt spid="51"/>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anim calcmode="lin" valueType="num">
                                      <p:cBhvr>
                                        <p:cTn id="25" dur="1000" fill="hold"/>
                                        <p:tgtEl>
                                          <p:spTgt spid="49"/>
                                        </p:tgtEl>
                                        <p:attrNameLst>
                                          <p:attrName>ppt_x</p:attrName>
                                        </p:attrNameLst>
                                      </p:cBhvr>
                                      <p:tavLst>
                                        <p:tav tm="0">
                                          <p:val>
                                            <p:strVal val="#ppt_x"/>
                                          </p:val>
                                        </p:tav>
                                        <p:tav tm="100000">
                                          <p:val>
                                            <p:strVal val="#ppt_x"/>
                                          </p:val>
                                        </p:tav>
                                      </p:tavLst>
                                    </p:anim>
                                    <p:anim calcmode="lin" valueType="num">
                                      <p:cBhvr>
                                        <p:cTn id="2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57">
                                            <p:txEl>
                                              <p:pRg st="0" end="0"/>
                                            </p:txEl>
                                          </p:spTgt>
                                        </p:tgtEl>
                                        <p:attrNameLst>
                                          <p:attrName>style.visibility</p:attrName>
                                        </p:attrNameLst>
                                      </p:cBhvr>
                                      <p:to>
                                        <p:strVal val="visible"/>
                                      </p:to>
                                    </p:set>
                                    <p:animEffect transition="in" filter="fade">
                                      <p:cBhvr>
                                        <p:cTn id="31" dur="1000"/>
                                        <p:tgtEl>
                                          <p:spTgt spid="57">
                                            <p:txEl>
                                              <p:pRg st="0" end="0"/>
                                            </p:txEl>
                                          </p:spTgt>
                                        </p:tgtEl>
                                      </p:cBhvr>
                                    </p:animEffect>
                                    <p:anim calcmode="lin" valueType="num">
                                      <p:cBhvr>
                                        <p:cTn id="32"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7">
                                            <p:txEl>
                                              <p:pRg st="0" end="0"/>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54">
                                            <p:txEl>
                                              <p:pRg st="0" end="0"/>
                                            </p:txEl>
                                          </p:spTgt>
                                        </p:tgtEl>
                                        <p:attrNameLst>
                                          <p:attrName>style.visibility</p:attrName>
                                        </p:attrNameLst>
                                      </p:cBhvr>
                                      <p:to>
                                        <p:strVal val="visible"/>
                                      </p:to>
                                    </p:set>
                                    <p:animEffect transition="in" filter="fade">
                                      <p:cBhvr>
                                        <p:cTn id="36" dur="1000"/>
                                        <p:tgtEl>
                                          <p:spTgt spid="54">
                                            <p:txEl>
                                              <p:pRg st="0" end="0"/>
                                            </p:txEl>
                                          </p:spTgt>
                                        </p:tgtEl>
                                      </p:cBhvr>
                                    </p:animEffect>
                                    <p:anim calcmode="lin" valueType="num">
                                      <p:cBhvr>
                                        <p:cTn id="37"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57">
                                            <p:txEl>
                                              <p:pRg st="1" end="1"/>
                                            </p:txEl>
                                          </p:spTgt>
                                        </p:tgtEl>
                                        <p:attrNameLst>
                                          <p:attrName>style.visibility</p:attrName>
                                        </p:attrNameLst>
                                      </p:cBhvr>
                                      <p:to>
                                        <p:strVal val="visible"/>
                                      </p:to>
                                    </p:set>
                                    <p:animEffect transition="in" filter="fade">
                                      <p:cBhvr>
                                        <p:cTn id="43" dur="1000"/>
                                        <p:tgtEl>
                                          <p:spTgt spid="57">
                                            <p:txEl>
                                              <p:pRg st="1" end="1"/>
                                            </p:txEl>
                                          </p:spTgt>
                                        </p:tgtEl>
                                      </p:cBhvr>
                                    </p:animEffect>
                                    <p:anim calcmode="lin" valueType="num">
                                      <p:cBhvr>
                                        <p:cTn id="44"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57">
                                            <p:txEl>
                                              <p:pRg st="1" end="1"/>
                                            </p:txEl>
                                          </p:spTgt>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56">
                                            <p:txEl>
                                              <p:pRg st="0" end="0"/>
                                            </p:txEl>
                                          </p:spTgt>
                                        </p:tgtEl>
                                        <p:attrNameLst>
                                          <p:attrName>style.visibility</p:attrName>
                                        </p:attrNameLst>
                                      </p:cBhvr>
                                      <p:to>
                                        <p:strVal val="visible"/>
                                      </p:to>
                                    </p:set>
                                    <p:animEffect transition="in" filter="fade">
                                      <p:cBhvr>
                                        <p:cTn id="48" dur="1000"/>
                                        <p:tgtEl>
                                          <p:spTgt spid="56">
                                            <p:txEl>
                                              <p:pRg st="0" end="0"/>
                                            </p:txEl>
                                          </p:spTgt>
                                        </p:tgtEl>
                                      </p:cBhvr>
                                    </p:animEffect>
                                    <p:anim calcmode="lin" valueType="num">
                                      <p:cBhvr>
                                        <p:cTn id="49"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58">
                                            <p:txEl>
                                              <p:pRg st="0" end="0"/>
                                            </p:txEl>
                                          </p:spTgt>
                                        </p:tgtEl>
                                        <p:attrNameLst>
                                          <p:attrName>style.visibility</p:attrName>
                                        </p:attrNameLst>
                                      </p:cBhvr>
                                      <p:to>
                                        <p:strVal val="visible"/>
                                      </p:to>
                                    </p:set>
                                    <p:animEffect transition="in" filter="fade">
                                      <p:cBhvr>
                                        <p:cTn id="55" dur="1000"/>
                                        <p:tgtEl>
                                          <p:spTgt spid="58">
                                            <p:txEl>
                                              <p:pRg st="0" end="0"/>
                                            </p:txEl>
                                          </p:spTgt>
                                        </p:tgtEl>
                                      </p:cBhvr>
                                    </p:animEffect>
                                    <p:anim calcmode="lin" valueType="num">
                                      <p:cBhvr>
                                        <p:cTn id="56" dur="10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0" end="0"/>
                                            </p:txEl>
                                          </p:spTgt>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55">
                                            <p:txEl>
                                              <p:pRg st="0" end="0"/>
                                            </p:txEl>
                                          </p:spTgt>
                                        </p:tgtEl>
                                        <p:attrNameLst>
                                          <p:attrName>style.visibility</p:attrName>
                                        </p:attrNameLst>
                                      </p:cBhvr>
                                      <p:to>
                                        <p:strVal val="visible"/>
                                      </p:to>
                                    </p:set>
                                    <p:animEffect transition="in" filter="fade">
                                      <p:cBhvr>
                                        <p:cTn id="60" dur="1000"/>
                                        <p:tgtEl>
                                          <p:spTgt spid="55">
                                            <p:txEl>
                                              <p:pRg st="0" end="0"/>
                                            </p:txEl>
                                          </p:spTgt>
                                        </p:tgtEl>
                                      </p:cBhvr>
                                    </p:animEffect>
                                    <p:anim calcmode="lin" valueType="num">
                                      <p:cBhvr>
                                        <p:cTn id="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55">
                                            <p:txEl>
                                              <p:pRg st="0" end="0"/>
                                            </p:txEl>
                                          </p:spTgt>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2000"/>
                                  </p:stCondLst>
                                  <p:childTnLst>
                                    <p:set>
                                      <p:cBhvr>
                                        <p:cTn id="64" dur="1" fill="hold">
                                          <p:stCondLst>
                                            <p:cond delay="0"/>
                                          </p:stCondLst>
                                        </p:cTn>
                                        <p:tgtEl>
                                          <p:spTgt spid="59">
                                            <p:txEl>
                                              <p:pRg st="0" end="0"/>
                                            </p:txEl>
                                          </p:spTgt>
                                        </p:tgtEl>
                                        <p:attrNameLst>
                                          <p:attrName>style.visibility</p:attrName>
                                        </p:attrNameLst>
                                      </p:cBhvr>
                                      <p:to>
                                        <p:strVal val="visible"/>
                                      </p:to>
                                    </p:set>
                                    <p:animEffect transition="in" filter="fade">
                                      <p:cBhvr>
                                        <p:cTn id="65" dur="1000"/>
                                        <p:tgtEl>
                                          <p:spTgt spid="59">
                                            <p:txEl>
                                              <p:pRg st="0" end="0"/>
                                            </p:txEl>
                                          </p:spTgt>
                                        </p:tgtEl>
                                      </p:cBhvr>
                                    </p:animEffect>
                                    <p:anim calcmode="lin" valueType="num">
                                      <p:cBhvr>
                                        <p:cTn id="66"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nodeType="clickEffect">
                                  <p:stCondLst>
                                    <p:cond delay="0"/>
                                  </p:stCondLst>
                                  <p:childTnLst>
                                    <p:set>
                                      <p:cBhvr>
                                        <p:cTn id="71" dur="1" fill="hold">
                                          <p:stCondLst>
                                            <p:cond delay="0"/>
                                          </p:stCondLst>
                                        </p:cTn>
                                        <p:tgtEl>
                                          <p:spTgt spid="58">
                                            <p:txEl>
                                              <p:pRg st="1" end="1"/>
                                            </p:txEl>
                                          </p:spTgt>
                                        </p:tgtEl>
                                        <p:attrNameLst>
                                          <p:attrName>style.visibility</p:attrName>
                                        </p:attrNameLst>
                                      </p:cBhvr>
                                      <p:to>
                                        <p:strVal val="visible"/>
                                      </p:to>
                                    </p:set>
                                    <p:animEffect transition="in" filter="fade">
                                      <p:cBhvr>
                                        <p:cTn id="72" dur="1000"/>
                                        <p:tgtEl>
                                          <p:spTgt spid="58">
                                            <p:txEl>
                                              <p:pRg st="1" end="1"/>
                                            </p:txEl>
                                          </p:spTgt>
                                        </p:tgtEl>
                                      </p:cBhvr>
                                    </p:animEffect>
                                    <p:anim calcmode="lin" valueType="num">
                                      <p:cBhvr>
                                        <p:cTn id="73"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74" dur="1000" fill="hold"/>
                                        <p:tgtEl>
                                          <p:spTgt spid="58">
                                            <p:txEl>
                                              <p:pRg st="1" end="1"/>
                                            </p:txEl>
                                          </p:spTgt>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60">
                                            <p:txEl>
                                              <p:pRg st="0" end="0"/>
                                            </p:txEl>
                                          </p:spTgt>
                                        </p:tgtEl>
                                        <p:attrNameLst>
                                          <p:attrName>style.visibility</p:attrName>
                                        </p:attrNameLst>
                                      </p:cBhvr>
                                      <p:to>
                                        <p:strVal val="visible"/>
                                      </p:to>
                                    </p:set>
                                    <p:animEffect transition="in" filter="fade">
                                      <p:cBhvr>
                                        <p:cTn id="77" dur="1000"/>
                                        <p:tgtEl>
                                          <p:spTgt spid="60">
                                            <p:txEl>
                                              <p:pRg st="0" end="0"/>
                                            </p:txEl>
                                          </p:spTgt>
                                        </p:tgtEl>
                                      </p:cBhvr>
                                    </p:animEffect>
                                    <p:anim calcmode="lin" valueType="num">
                                      <p:cBhvr>
                                        <p:cTn id="78" dur="10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nodeType="clickEffect">
                                  <p:stCondLst>
                                    <p:cond delay="0"/>
                                  </p:stCondLst>
                                  <p:childTnLst>
                                    <p:set>
                                      <p:cBhvr>
                                        <p:cTn id="83" dur="1" fill="hold">
                                          <p:stCondLst>
                                            <p:cond delay="0"/>
                                          </p:stCondLst>
                                        </p:cTn>
                                        <p:tgtEl>
                                          <p:spTgt spid="68">
                                            <p:txEl>
                                              <p:pRg st="0" end="0"/>
                                            </p:txEl>
                                          </p:spTgt>
                                        </p:tgtEl>
                                        <p:attrNameLst>
                                          <p:attrName>style.visibility</p:attrName>
                                        </p:attrNameLst>
                                      </p:cBhvr>
                                      <p:to>
                                        <p:strVal val="visible"/>
                                      </p:to>
                                    </p:set>
                                    <p:animEffect transition="in" filter="fade">
                                      <p:cBhvr>
                                        <p:cTn id="84" dur="1000"/>
                                        <p:tgtEl>
                                          <p:spTgt spid="68">
                                            <p:txEl>
                                              <p:pRg st="0" end="0"/>
                                            </p:txEl>
                                          </p:spTgt>
                                        </p:tgtEl>
                                      </p:cBhvr>
                                    </p:animEffect>
                                    <p:anim calcmode="lin" valueType="num">
                                      <p:cBhvr>
                                        <p:cTn id="85"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68">
                                            <p:txEl>
                                              <p:pRg st="0" end="0"/>
                                            </p:txEl>
                                          </p:spTgt>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61">
                                            <p:txEl>
                                              <p:pRg st="0" end="0"/>
                                            </p:txEl>
                                          </p:spTgt>
                                        </p:tgtEl>
                                        <p:attrNameLst>
                                          <p:attrName>style.visibility</p:attrName>
                                        </p:attrNameLst>
                                      </p:cBhvr>
                                      <p:to>
                                        <p:strVal val="visible"/>
                                      </p:to>
                                    </p:set>
                                    <p:animEffect transition="in" filter="fade">
                                      <p:cBhvr>
                                        <p:cTn id="89" dur="1000"/>
                                        <p:tgtEl>
                                          <p:spTgt spid="61">
                                            <p:txEl>
                                              <p:pRg st="0" end="0"/>
                                            </p:txEl>
                                          </p:spTgt>
                                        </p:tgtEl>
                                      </p:cBhvr>
                                    </p:animEffect>
                                    <p:anim calcmode="lin" valueType="num">
                                      <p:cBhvr>
                                        <p:cTn id="90"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91" dur="1000" fill="hold"/>
                                        <p:tgtEl>
                                          <p:spTgt spid="61">
                                            <p:txEl>
                                              <p:pRg st="0" end="0"/>
                                            </p:txEl>
                                          </p:spTgt>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2000"/>
                                  </p:stCondLst>
                                  <p:childTnLst>
                                    <p:set>
                                      <p:cBhvr>
                                        <p:cTn id="93" dur="1" fill="hold">
                                          <p:stCondLst>
                                            <p:cond delay="0"/>
                                          </p:stCondLst>
                                        </p:cTn>
                                        <p:tgtEl>
                                          <p:spTgt spid="65">
                                            <p:txEl>
                                              <p:pRg st="0" end="0"/>
                                            </p:txEl>
                                          </p:spTgt>
                                        </p:tgtEl>
                                        <p:attrNameLst>
                                          <p:attrName>style.visibility</p:attrName>
                                        </p:attrNameLst>
                                      </p:cBhvr>
                                      <p:to>
                                        <p:strVal val="visible"/>
                                      </p:to>
                                    </p:set>
                                    <p:animEffect transition="in" filter="fade">
                                      <p:cBhvr>
                                        <p:cTn id="94" dur="1000"/>
                                        <p:tgtEl>
                                          <p:spTgt spid="65">
                                            <p:txEl>
                                              <p:pRg st="0" end="0"/>
                                            </p:txEl>
                                          </p:spTgt>
                                        </p:tgtEl>
                                      </p:cBhvr>
                                    </p:animEffect>
                                    <p:anim calcmode="lin" valueType="num">
                                      <p:cBhvr>
                                        <p:cTn id="95" dur="10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nodeType="clickEffect">
                                  <p:stCondLst>
                                    <p:cond delay="0"/>
                                  </p:stCondLst>
                                  <p:childTnLst>
                                    <p:set>
                                      <p:cBhvr>
                                        <p:cTn id="100" dur="1" fill="hold">
                                          <p:stCondLst>
                                            <p:cond delay="0"/>
                                          </p:stCondLst>
                                        </p:cTn>
                                        <p:tgtEl>
                                          <p:spTgt spid="68">
                                            <p:txEl>
                                              <p:pRg st="1" end="1"/>
                                            </p:txEl>
                                          </p:spTgt>
                                        </p:tgtEl>
                                        <p:attrNameLst>
                                          <p:attrName>style.visibility</p:attrName>
                                        </p:attrNameLst>
                                      </p:cBhvr>
                                      <p:to>
                                        <p:strVal val="visible"/>
                                      </p:to>
                                    </p:set>
                                    <p:animEffect transition="in" filter="fade">
                                      <p:cBhvr>
                                        <p:cTn id="101" dur="1000"/>
                                        <p:tgtEl>
                                          <p:spTgt spid="68">
                                            <p:txEl>
                                              <p:pRg st="1" end="1"/>
                                            </p:txEl>
                                          </p:spTgt>
                                        </p:tgtEl>
                                      </p:cBhvr>
                                    </p:animEffect>
                                    <p:anim calcmode="lin" valueType="num">
                                      <p:cBhvr>
                                        <p:cTn id="102" dur="1000" fill="hold"/>
                                        <p:tgtEl>
                                          <p:spTgt spid="6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68">
                                            <p:txEl>
                                              <p:pRg st="1" end="1"/>
                                            </p:txEl>
                                          </p:spTgt>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62">
                                            <p:txEl>
                                              <p:pRg st="0" end="0"/>
                                            </p:txEl>
                                          </p:spTgt>
                                        </p:tgtEl>
                                        <p:attrNameLst>
                                          <p:attrName>style.visibility</p:attrName>
                                        </p:attrNameLst>
                                      </p:cBhvr>
                                      <p:to>
                                        <p:strVal val="visible"/>
                                      </p:to>
                                    </p:set>
                                    <p:animEffect transition="in" filter="fade">
                                      <p:cBhvr>
                                        <p:cTn id="106" dur="1000"/>
                                        <p:tgtEl>
                                          <p:spTgt spid="62">
                                            <p:txEl>
                                              <p:pRg st="0" end="0"/>
                                            </p:txEl>
                                          </p:spTgt>
                                        </p:tgtEl>
                                      </p:cBhvr>
                                    </p:animEffect>
                                    <p:anim calcmode="lin" valueType="num">
                                      <p:cBhvr>
                                        <p:cTn id="10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0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nodeType="clickEffect">
                                  <p:stCondLst>
                                    <p:cond delay="0"/>
                                  </p:stCondLst>
                                  <p:childTnLst>
                                    <p:set>
                                      <p:cBhvr>
                                        <p:cTn id="112" dur="1" fill="hold">
                                          <p:stCondLst>
                                            <p:cond delay="0"/>
                                          </p:stCondLst>
                                        </p:cTn>
                                        <p:tgtEl>
                                          <p:spTgt spid="70">
                                            <p:txEl>
                                              <p:pRg st="0" end="0"/>
                                            </p:txEl>
                                          </p:spTgt>
                                        </p:tgtEl>
                                        <p:attrNameLst>
                                          <p:attrName>style.visibility</p:attrName>
                                        </p:attrNameLst>
                                      </p:cBhvr>
                                      <p:to>
                                        <p:strVal val="visible"/>
                                      </p:to>
                                    </p:set>
                                    <p:animEffect transition="in" filter="fade">
                                      <p:cBhvr>
                                        <p:cTn id="113" dur="1000"/>
                                        <p:tgtEl>
                                          <p:spTgt spid="70">
                                            <p:txEl>
                                              <p:pRg st="0" end="0"/>
                                            </p:txEl>
                                          </p:spTgt>
                                        </p:tgtEl>
                                      </p:cBhvr>
                                    </p:animEffect>
                                    <p:anim calcmode="lin" valueType="num">
                                      <p:cBhvr>
                                        <p:cTn id="114" dur="10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0">
                                            <p:txEl>
                                              <p:pRg st="0" end="0"/>
                                            </p:txEl>
                                          </p:spTgt>
                                        </p:tgtEl>
                                        <p:attrNameLst>
                                          <p:attrName>ppt_y</p:attrName>
                                        </p:attrNameLst>
                                      </p:cBhvr>
                                      <p:tavLst>
                                        <p:tav tm="0">
                                          <p:val>
                                            <p:strVal val="#ppt_y-.1"/>
                                          </p:val>
                                        </p:tav>
                                        <p:tav tm="100000">
                                          <p:val>
                                            <p:strVal val="#ppt_y"/>
                                          </p:val>
                                        </p:tav>
                                      </p:tavLst>
                                    </p:anim>
                                  </p:childTnLst>
                                </p:cTn>
                              </p:par>
                              <p:par>
                                <p:cTn id="116" presetID="47" presetClass="entr" presetSubtype="0" fill="hold" nodeType="withEffect">
                                  <p:stCondLst>
                                    <p:cond delay="0"/>
                                  </p:stCondLst>
                                  <p:childTnLst>
                                    <p:set>
                                      <p:cBhvr>
                                        <p:cTn id="117" dur="1" fill="hold">
                                          <p:stCondLst>
                                            <p:cond delay="0"/>
                                          </p:stCondLst>
                                        </p:cTn>
                                        <p:tgtEl>
                                          <p:spTgt spid="64">
                                            <p:txEl>
                                              <p:pRg st="0" end="0"/>
                                            </p:txEl>
                                          </p:spTgt>
                                        </p:tgtEl>
                                        <p:attrNameLst>
                                          <p:attrName>style.visibility</p:attrName>
                                        </p:attrNameLst>
                                      </p:cBhvr>
                                      <p:to>
                                        <p:strVal val="visible"/>
                                      </p:to>
                                    </p:set>
                                    <p:animEffect transition="in" filter="fade">
                                      <p:cBhvr>
                                        <p:cTn id="118" dur="1000"/>
                                        <p:tgtEl>
                                          <p:spTgt spid="64">
                                            <p:txEl>
                                              <p:pRg st="0" end="0"/>
                                            </p:txEl>
                                          </p:spTgt>
                                        </p:tgtEl>
                                      </p:cBhvr>
                                    </p:animEffect>
                                    <p:anim calcmode="lin" valueType="num">
                                      <p:cBhvr>
                                        <p:cTn id="119"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20" dur="1000" fill="hold"/>
                                        <p:tgtEl>
                                          <p:spTgt spid="64">
                                            <p:txEl>
                                              <p:pRg st="0" end="0"/>
                                            </p:txEl>
                                          </p:spTgt>
                                        </p:tgtEl>
                                        <p:attrNameLst>
                                          <p:attrName>ppt_y</p:attrName>
                                        </p:attrNameLst>
                                      </p:cBhvr>
                                      <p:tavLst>
                                        <p:tav tm="0">
                                          <p:val>
                                            <p:strVal val="#ppt_y-.1"/>
                                          </p:val>
                                        </p:tav>
                                        <p:tav tm="100000">
                                          <p:val>
                                            <p:strVal val="#ppt_y"/>
                                          </p:val>
                                        </p:tav>
                                      </p:tavLst>
                                    </p:anim>
                                  </p:childTnLst>
                                </p:cTn>
                              </p:par>
                              <p:par>
                                <p:cTn id="121" presetID="47" presetClass="entr" presetSubtype="0" fill="hold" nodeType="withEffect">
                                  <p:stCondLst>
                                    <p:cond delay="2000"/>
                                  </p:stCondLst>
                                  <p:childTnLst>
                                    <p:set>
                                      <p:cBhvr>
                                        <p:cTn id="122" dur="1" fill="hold">
                                          <p:stCondLst>
                                            <p:cond delay="0"/>
                                          </p:stCondLst>
                                        </p:cTn>
                                        <p:tgtEl>
                                          <p:spTgt spid="67">
                                            <p:txEl>
                                              <p:pRg st="0" end="0"/>
                                            </p:txEl>
                                          </p:spTgt>
                                        </p:tgtEl>
                                        <p:attrNameLst>
                                          <p:attrName>style.visibility</p:attrName>
                                        </p:attrNameLst>
                                      </p:cBhvr>
                                      <p:to>
                                        <p:strVal val="visible"/>
                                      </p:to>
                                    </p:set>
                                    <p:animEffect transition="in" filter="fade">
                                      <p:cBhvr>
                                        <p:cTn id="123" dur="1000"/>
                                        <p:tgtEl>
                                          <p:spTgt spid="67">
                                            <p:txEl>
                                              <p:pRg st="0" end="0"/>
                                            </p:txEl>
                                          </p:spTgt>
                                        </p:tgtEl>
                                      </p:cBhvr>
                                    </p:animEffect>
                                    <p:anim calcmode="lin" valueType="num">
                                      <p:cBhvr>
                                        <p:cTn id="12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2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7" presetClass="entr" presetSubtype="0" fill="hold" nodeType="clickEffect">
                                  <p:stCondLst>
                                    <p:cond delay="0"/>
                                  </p:stCondLst>
                                  <p:childTnLst>
                                    <p:set>
                                      <p:cBhvr>
                                        <p:cTn id="129" dur="1" fill="hold">
                                          <p:stCondLst>
                                            <p:cond delay="0"/>
                                          </p:stCondLst>
                                        </p:cTn>
                                        <p:tgtEl>
                                          <p:spTgt spid="70">
                                            <p:txEl>
                                              <p:pRg st="1" end="1"/>
                                            </p:txEl>
                                          </p:spTgt>
                                        </p:tgtEl>
                                        <p:attrNameLst>
                                          <p:attrName>style.visibility</p:attrName>
                                        </p:attrNameLst>
                                      </p:cBhvr>
                                      <p:to>
                                        <p:strVal val="visible"/>
                                      </p:to>
                                    </p:set>
                                    <p:animEffect transition="in" filter="fade">
                                      <p:cBhvr>
                                        <p:cTn id="130" dur="1000"/>
                                        <p:tgtEl>
                                          <p:spTgt spid="70">
                                            <p:txEl>
                                              <p:pRg st="1" end="1"/>
                                            </p:txEl>
                                          </p:spTgt>
                                        </p:tgtEl>
                                      </p:cBhvr>
                                    </p:animEffect>
                                    <p:anim calcmode="lin" valueType="num">
                                      <p:cBhvr>
                                        <p:cTn id="131" dur="1000" fill="hold"/>
                                        <p:tgtEl>
                                          <p:spTgt spid="70">
                                            <p:txEl>
                                              <p:pRg st="1" end="1"/>
                                            </p:txEl>
                                          </p:spTgt>
                                        </p:tgtEl>
                                        <p:attrNameLst>
                                          <p:attrName>ppt_x</p:attrName>
                                        </p:attrNameLst>
                                      </p:cBhvr>
                                      <p:tavLst>
                                        <p:tav tm="0">
                                          <p:val>
                                            <p:strVal val="#ppt_x"/>
                                          </p:val>
                                        </p:tav>
                                        <p:tav tm="100000">
                                          <p:val>
                                            <p:strVal val="#ppt_x"/>
                                          </p:val>
                                        </p:tav>
                                      </p:tavLst>
                                    </p:anim>
                                    <p:anim calcmode="lin" valueType="num">
                                      <p:cBhvr>
                                        <p:cTn id="132" dur="1000" fill="hold"/>
                                        <p:tgtEl>
                                          <p:spTgt spid="70">
                                            <p:txEl>
                                              <p:pRg st="1" end="1"/>
                                            </p:txEl>
                                          </p:spTgt>
                                        </p:tgtEl>
                                        <p:attrNameLst>
                                          <p:attrName>ppt_y</p:attrName>
                                        </p:attrNameLst>
                                      </p:cBhvr>
                                      <p:tavLst>
                                        <p:tav tm="0">
                                          <p:val>
                                            <p:strVal val="#ppt_y-.1"/>
                                          </p:val>
                                        </p:tav>
                                        <p:tav tm="100000">
                                          <p:val>
                                            <p:strVal val="#ppt_y"/>
                                          </p:val>
                                        </p:tav>
                                      </p:tavLst>
                                    </p:anim>
                                  </p:childTnLst>
                                </p:cTn>
                              </p:par>
                              <p:par>
                                <p:cTn id="133" presetID="47" presetClass="entr" presetSubtype="0" fill="hold" nodeType="withEffect">
                                  <p:stCondLst>
                                    <p:cond delay="0"/>
                                  </p:stCondLst>
                                  <p:childTnLst>
                                    <p:set>
                                      <p:cBhvr>
                                        <p:cTn id="134" dur="1" fill="hold">
                                          <p:stCondLst>
                                            <p:cond delay="0"/>
                                          </p:stCondLst>
                                        </p:cTn>
                                        <p:tgtEl>
                                          <p:spTgt spid="66">
                                            <p:txEl>
                                              <p:pRg st="0" end="0"/>
                                            </p:txEl>
                                          </p:spTgt>
                                        </p:tgtEl>
                                        <p:attrNameLst>
                                          <p:attrName>style.visibility</p:attrName>
                                        </p:attrNameLst>
                                      </p:cBhvr>
                                      <p:to>
                                        <p:strVal val="visible"/>
                                      </p:to>
                                    </p:set>
                                    <p:animEffect transition="in" filter="fade">
                                      <p:cBhvr>
                                        <p:cTn id="135" dur="1000"/>
                                        <p:tgtEl>
                                          <p:spTgt spid="66">
                                            <p:txEl>
                                              <p:pRg st="0" end="0"/>
                                            </p:txEl>
                                          </p:spTgt>
                                        </p:tgtEl>
                                      </p:cBhvr>
                                    </p:animEffect>
                                    <p:anim calcmode="lin" valueType="num">
                                      <p:cBhvr>
                                        <p:cTn id="136" dur="10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7" presetClass="entr" presetSubtype="0" fill="hold" grpId="0" nodeType="clickEffect">
                                  <p:stCondLst>
                                    <p:cond delay="0"/>
                                  </p:stCondLst>
                                  <p:childTnLst>
                                    <p:set>
                                      <p:cBhvr>
                                        <p:cTn id="141" dur="1" fill="hold">
                                          <p:stCondLst>
                                            <p:cond delay="0"/>
                                          </p:stCondLst>
                                        </p:cTn>
                                        <p:tgtEl>
                                          <p:spTgt spid="63"/>
                                        </p:tgtEl>
                                        <p:attrNameLst>
                                          <p:attrName>style.visibility</p:attrName>
                                        </p:attrNameLst>
                                      </p:cBhvr>
                                      <p:to>
                                        <p:strVal val="visible"/>
                                      </p:to>
                                    </p:set>
                                    <p:animEffect transition="in" filter="fade">
                                      <p:cBhvr>
                                        <p:cTn id="142" dur="1000"/>
                                        <p:tgtEl>
                                          <p:spTgt spid="63"/>
                                        </p:tgtEl>
                                      </p:cBhvr>
                                    </p:animEffect>
                                    <p:anim calcmode="lin" valueType="num">
                                      <p:cBhvr>
                                        <p:cTn id="143" dur="1000" fill="hold"/>
                                        <p:tgtEl>
                                          <p:spTgt spid="63"/>
                                        </p:tgtEl>
                                        <p:attrNameLst>
                                          <p:attrName>ppt_x</p:attrName>
                                        </p:attrNameLst>
                                      </p:cBhvr>
                                      <p:tavLst>
                                        <p:tav tm="0">
                                          <p:val>
                                            <p:strVal val="#ppt_x"/>
                                          </p:val>
                                        </p:tav>
                                        <p:tav tm="100000">
                                          <p:val>
                                            <p:strVal val="#ppt_x"/>
                                          </p:val>
                                        </p:tav>
                                      </p:tavLst>
                                    </p:anim>
                                    <p:anim calcmode="lin" valueType="num">
                                      <p:cBhvr>
                                        <p:cTn id="14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63"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a16="http://schemas.microsoft.com/office/drawing/2014/main"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a16="http://schemas.microsoft.com/office/drawing/2014/main"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id="{422520DA-3EA3-4374-9D72-F06A28D300B9}"/>
              </a:ext>
            </a:extLst>
          </p:cNvPr>
          <p:cNvSpPr/>
          <p:nvPr/>
        </p:nvSpPr>
        <p:spPr>
          <a:xfrm>
            <a:off x="4238625" y="5056442"/>
            <a:ext cx="4581525"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a16="http://schemas.microsoft.com/office/drawing/2014/main" id="{9D513F19-080C-4DFC-ADFD-200AF5ACF07E}"/>
              </a:ext>
            </a:extLst>
          </p:cNvPr>
          <p:cNvSpPr txBox="1"/>
          <p:nvPr/>
        </p:nvSpPr>
        <p:spPr>
          <a:xfrm>
            <a:off x="3953011" y="3792526"/>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46">
                                            <p:txEl>
                                              <p:pRg st="0" end="0"/>
                                            </p:txEl>
                                          </p:spTgt>
                                        </p:tgtEl>
                                        <p:attrNameLst>
                                          <p:attrName>style.visibility</p:attrName>
                                        </p:attrNameLst>
                                      </p:cBhvr>
                                      <p:to>
                                        <p:strVal val="visible"/>
                                      </p:to>
                                    </p:set>
                                    <p:animEffect transition="in" filter="fade">
                                      <p:cBhvr>
                                        <p:cTn id="31" dur="1000"/>
                                        <p:tgtEl>
                                          <p:spTgt spid="46">
                                            <p:txEl>
                                              <p:pRg st="0" end="0"/>
                                            </p:txEl>
                                          </p:spTgt>
                                        </p:tgtEl>
                                      </p:cBhvr>
                                    </p:animEffect>
                                    <p:anim calcmode="lin" valueType="num">
                                      <p:cBhvr>
                                        <p:cTn id="3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46">
                                            <p:txEl>
                                              <p:pRg st="0" end="0"/>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43">
                                            <p:txEl>
                                              <p:pRg st="0" end="0"/>
                                            </p:txEl>
                                          </p:spTgt>
                                        </p:tgtEl>
                                        <p:attrNameLst>
                                          <p:attrName>style.visibility</p:attrName>
                                        </p:attrNameLst>
                                      </p:cBhvr>
                                      <p:to>
                                        <p:strVal val="visible"/>
                                      </p:to>
                                    </p:set>
                                    <p:animEffect transition="in" filter="fade">
                                      <p:cBhvr>
                                        <p:cTn id="36" dur="1000"/>
                                        <p:tgtEl>
                                          <p:spTgt spid="43">
                                            <p:txEl>
                                              <p:pRg st="0" end="0"/>
                                            </p:txEl>
                                          </p:spTgt>
                                        </p:tgtEl>
                                      </p:cBhvr>
                                    </p:animEffect>
                                    <p:anim calcmode="lin" valueType="num">
                                      <p:cBhvr>
                                        <p:cTn id="37"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46">
                                            <p:txEl>
                                              <p:pRg st="1" end="1"/>
                                            </p:txEl>
                                          </p:spTgt>
                                        </p:tgtEl>
                                        <p:attrNameLst>
                                          <p:attrName>style.visibility</p:attrName>
                                        </p:attrNameLst>
                                      </p:cBhvr>
                                      <p:to>
                                        <p:strVal val="visible"/>
                                      </p:to>
                                    </p:set>
                                    <p:animEffect transition="in" filter="fade">
                                      <p:cBhvr>
                                        <p:cTn id="43" dur="1000"/>
                                        <p:tgtEl>
                                          <p:spTgt spid="46">
                                            <p:txEl>
                                              <p:pRg st="1" end="1"/>
                                            </p:txEl>
                                          </p:spTgt>
                                        </p:tgtEl>
                                      </p:cBhvr>
                                    </p:animEffect>
                                    <p:anim calcmode="lin" valueType="num">
                                      <p:cBhvr>
                                        <p:cTn id="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6">
                                            <p:txEl>
                                              <p:pRg st="1" end="1"/>
                                            </p:txEl>
                                          </p:spTgt>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1000"/>
                                        <p:tgtEl>
                                          <p:spTgt spid="45">
                                            <p:txEl>
                                              <p:pRg st="0" end="0"/>
                                            </p:txEl>
                                          </p:spTgt>
                                        </p:tgtEl>
                                      </p:cBhvr>
                                    </p:animEffect>
                                    <p:anim calcmode="lin" valueType="num">
                                      <p:cBhvr>
                                        <p:cTn id="4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47">
                                            <p:txEl>
                                              <p:pRg st="0" end="0"/>
                                            </p:txEl>
                                          </p:spTgt>
                                        </p:tgtEl>
                                        <p:attrNameLst>
                                          <p:attrName>style.visibility</p:attrName>
                                        </p:attrNameLst>
                                      </p:cBhvr>
                                      <p:to>
                                        <p:strVal val="visible"/>
                                      </p:to>
                                    </p:set>
                                    <p:animEffect transition="in" filter="fade">
                                      <p:cBhvr>
                                        <p:cTn id="55" dur="1000"/>
                                        <p:tgtEl>
                                          <p:spTgt spid="47">
                                            <p:txEl>
                                              <p:pRg st="0" end="0"/>
                                            </p:txEl>
                                          </p:spTgt>
                                        </p:tgtEl>
                                      </p:cBhvr>
                                    </p:animEffect>
                                    <p:anim calcmode="lin" valueType="num">
                                      <p:cBhvr>
                                        <p:cTn id="56"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7">
                                            <p:txEl>
                                              <p:pRg st="0" end="0"/>
                                            </p:txEl>
                                          </p:spTgt>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44">
                                            <p:txEl>
                                              <p:pRg st="0" end="0"/>
                                            </p:txEl>
                                          </p:spTgt>
                                        </p:tgtEl>
                                        <p:attrNameLst>
                                          <p:attrName>style.visibility</p:attrName>
                                        </p:attrNameLst>
                                      </p:cBhvr>
                                      <p:to>
                                        <p:strVal val="visible"/>
                                      </p:to>
                                    </p:set>
                                    <p:animEffect transition="in" filter="fade">
                                      <p:cBhvr>
                                        <p:cTn id="60" dur="1000"/>
                                        <p:tgtEl>
                                          <p:spTgt spid="44">
                                            <p:txEl>
                                              <p:pRg st="0" end="0"/>
                                            </p:txEl>
                                          </p:spTgt>
                                        </p:tgtEl>
                                      </p:cBhvr>
                                    </p:animEffect>
                                    <p:anim calcmode="lin" valueType="num">
                                      <p:cBhvr>
                                        <p:cTn id="61"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0" end="0"/>
                                            </p:txEl>
                                          </p:spTgt>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2000"/>
                                  </p:stCondLst>
                                  <p:childTnLst>
                                    <p:set>
                                      <p:cBhvr>
                                        <p:cTn id="64" dur="1" fill="hold">
                                          <p:stCondLst>
                                            <p:cond delay="0"/>
                                          </p:stCondLst>
                                        </p:cTn>
                                        <p:tgtEl>
                                          <p:spTgt spid="71">
                                            <p:txEl>
                                              <p:pRg st="0" end="0"/>
                                            </p:txEl>
                                          </p:spTgt>
                                        </p:tgtEl>
                                        <p:attrNameLst>
                                          <p:attrName>style.visibility</p:attrName>
                                        </p:attrNameLst>
                                      </p:cBhvr>
                                      <p:to>
                                        <p:strVal val="visible"/>
                                      </p:to>
                                    </p:set>
                                    <p:animEffect transition="in" filter="fade">
                                      <p:cBhvr>
                                        <p:cTn id="65" dur="1000"/>
                                        <p:tgtEl>
                                          <p:spTgt spid="71">
                                            <p:txEl>
                                              <p:pRg st="0" end="0"/>
                                            </p:txEl>
                                          </p:spTgt>
                                        </p:tgtEl>
                                      </p:cBhvr>
                                    </p:animEffect>
                                    <p:anim calcmode="lin" valueType="num">
                                      <p:cBhvr>
                                        <p:cTn id="6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nodeType="clickEffect">
                                  <p:stCondLst>
                                    <p:cond delay="0"/>
                                  </p:stCondLst>
                                  <p:childTnLst>
                                    <p:set>
                                      <p:cBhvr>
                                        <p:cTn id="71" dur="1" fill="hold">
                                          <p:stCondLst>
                                            <p:cond delay="0"/>
                                          </p:stCondLst>
                                        </p:cTn>
                                        <p:tgtEl>
                                          <p:spTgt spid="47">
                                            <p:txEl>
                                              <p:pRg st="1" end="1"/>
                                            </p:txEl>
                                          </p:spTgt>
                                        </p:tgtEl>
                                        <p:attrNameLst>
                                          <p:attrName>style.visibility</p:attrName>
                                        </p:attrNameLst>
                                      </p:cBhvr>
                                      <p:to>
                                        <p:strVal val="visible"/>
                                      </p:to>
                                    </p:set>
                                    <p:animEffect transition="in" filter="fade">
                                      <p:cBhvr>
                                        <p:cTn id="72" dur="1000"/>
                                        <p:tgtEl>
                                          <p:spTgt spid="47">
                                            <p:txEl>
                                              <p:pRg st="1" end="1"/>
                                            </p:txEl>
                                          </p:spTgt>
                                        </p:tgtEl>
                                      </p:cBhvr>
                                    </p:animEffect>
                                    <p:anim calcmode="lin" valueType="num">
                                      <p:cBhvr>
                                        <p:cTn id="73"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74" dur="1000" fill="hold"/>
                                        <p:tgtEl>
                                          <p:spTgt spid="47">
                                            <p:txEl>
                                              <p:pRg st="1" end="1"/>
                                            </p:txEl>
                                          </p:spTgt>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72">
                                            <p:txEl>
                                              <p:pRg st="0" end="0"/>
                                            </p:txEl>
                                          </p:spTgt>
                                        </p:tgtEl>
                                        <p:attrNameLst>
                                          <p:attrName>style.visibility</p:attrName>
                                        </p:attrNameLst>
                                      </p:cBhvr>
                                      <p:to>
                                        <p:strVal val="visible"/>
                                      </p:to>
                                    </p:set>
                                    <p:animEffect transition="in" filter="fade">
                                      <p:cBhvr>
                                        <p:cTn id="77" dur="1000"/>
                                        <p:tgtEl>
                                          <p:spTgt spid="72">
                                            <p:txEl>
                                              <p:pRg st="0" end="0"/>
                                            </p:txEl>
                                          </p:spTgt>
                                        </p:tgtEl>
                                      </p:cBhvr>
                                    </p:animEffect>
                                    <p:anim calcmode="lin" valueType="num">
                                      <p:cBhvr>
                                        <p:cTn id="7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nodeType="clickEffect">
                                  <p:stCondLst>
                                    <p:cond delay="0"/>
                                  </p:stCondLst>
                                  <p:childTnLst>
                                    <p:set>
                                      <p:cBhvr>
                                        <p:cTn id="83" dur="1" fill="hold">
                                          <p:stCondLst>
                                            <p:cond delay="0"/>
                                          </p:stCondLst>
                                        </p:cTn>
                                        <p:tgtEl>
                                          <p:spTgt spid="77">
                                            <p:txEl>
                                              <p:pRg st="0" end="0"/>
                                            </p:txEl>
                                          </p:spTgt>
                                        </p:tgtEl>
                                        <p:attrNameLst>
                                          <p:attrName>style.visibility</p:attrName>
                                        </p:attrNameLst>
                                      </p:cBhvr>
                                      <p:to>
                                        <p:strVal val="visible"/>
                                      </p:to>
                                    </p:set>
                                    <p:animEffect transition="in" filter="fade">
                                      <p:cBhvr>
                                        <p:cTn id="84" dur="1000"/>
                                        <p:tgtEl>
                                          <p:spTgt spid="77">
                                            <p:txEl>
                                              <p:pRg st="0" end="0"/>
                                            </p:txEl>
                                          </p:spTgt>
                                        </p:tgtEl>
                                      </p:cBhvr>
                                    </p:animEffect>
                                    <p:anim calcmode="lin" valueType="num">
                                      <p:cBhvr>
                                        <p:cTn id="85" dur="10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77">
                                            <p:txEl>
                                              <p:pRg st="0" end="0"/>
                                            </p:txEl>
                                          </p:spTgt>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73">
                                            <p:txEl>
                                              <p:pRg st="0" end="0"/>
                                            </p:txEl>
                                          </p:spTgt>
                                        </p:tgtEl>
                                        <p:attrNameLst>
                                          <p:attrName>style.visibility</p:attrName>
                                        </p:attrNameLst>
                                      </p:cBhvr>
                                      <p:to>
                                        <p:strVal val="visible"/>
                                      </p:to>
                                    </p:set>
                                    <p:animEffect transition="in" filter="fade">
                                      <p:cBhvr>
                                        <p:cTn id="89" dur="1000"/>
                                        <p:tgtEl>
                                          <p:spTgt spid="73">
                                            <p:txEl>
                                              <p:pRg st="0" end="0"/>
                                            </p:txEl>
                                          </p:spTgt>
                                        </p:tgtEl>
                                      </p:cBhvr>
                                    </p:animEffect>
                                    <p:anim calcmode="lin" valueType="num">
                                      <p:cBhvr>
                                        <p:cTn id="90" dur="1000" fill="hold"/>
                                        <p:tgtEl>
                                          <p:spTgt spid="73">
                                            <p:txEl>
                                              <p:pRg st="0" end="0"/>
                                            </p:txEl>
                                          </p:spTgt>
                                        </p:tgtEl>
                                        <p:attrNameLst>
                                          <p:attrName>ppt_x</p:attrName>
                                        </p:attrNameLst>
                                      </p:cBhvr>
                                      <p:tavLst>
                                        <p:tav tm="0">
                                          <p:val>
                                            <p:strVal val="#ppt_x"/>
                                          </p:val>
                                        </p:tav>
                                        <p:tav tm="100000">
                                          <p:val>
                                            <p:strVal val="#ppt_x"/>
                                          </p:val>
                                        </p:tav>
                                      </p:tavLst>
                                    </p:anim>
                                    <p:anim calcmode="lin" valueType="num">
                                      <p:cBhvr>
                                        <p:cTn id="91" dur="1000" fill="hold"/>
                                        <p:tgtEl>
                                          <p:spTgt spid="73">
                                            <p:txEl>
                                              <p:pRg st="0" end="0"/>
                                            </p:txEl>
                                          </p:spTgt>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2000"/>
                                  </p:stCondLst>
                                  <p:childTnLst>
                                    <p:set>
                                      <p:cBhvr>
                                        <p:cTn id="93" dur="1" fill="hold">
                                          <p:stCondLst>
                                            <p:cond delay="0"/>
                                          </p:stCondLst>
                                        </p:cTn>
                                        <p:tgtEl>
                                          <p:spTgt spid="75">
                                            <p:txEl>
                                              <p:pRg st="0" end="0"/>
                                            </p:txEl>
                                          </p:spTgt>
                                        </p:tgtEl>
                                        <p:attrNameLst>
                                          <p:attrName>style.visibility</p:attrName>
                                        </p:attrNameLst>
                                      </p:cBhvr>
                                      <p:to>
                                        <p:strVal val="visible"/>
                                      </p:to>
                                    </p:set>
                                    <p:animEffect transition="in" filter="fade">
                                      <p:cBhvr>
                                        <p:cTn id="94" dur="1000"/>
                                        <p:tgtEl>
                                          <p:spTgt spid="75">
                                            <p:txEl>
                                              <p:pRg st="0" end="0"/>
                                            </p:txEl>
                                          </p:spTgt>
                                        </p:tgtEl>
                                      </p:cBhvr>
                                    </p:animEffect>
                                    <p:anim calcmode="lin" valueType="num">
                                      <p:cBhvr>
                                        <p:cTn id="95" dur="1000" fill="hold"/>
                                        <p:tgtEl>
                                          <p:spTgt spid="75">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nodeType="clickEffect">
                                  <p:stCondLst>
                                    <p:cond delay="0"/>
                                  </p:stCondLst>
                                  <p:childTnLst>
                                    <p:set>
                                      <p:cBhvr>
                                        <p:cTn id="100" dur="1" fill="hold">
                                          <p:stCondLst>
                                            <p:cond delay="0"/>
                                          </p:stCondLst>
                                        </p:cTn>
                                        <p:tgtEl>
                                          <p:spTgt spid="77">
                                            <p:txEl>
                                              <p:pRg st="1" end="1"/>
                                            </p:txEl>
                                          </p:spTgt>
                                        </p:tgtEl>
                                        <p:attrNameLst>
                                          <p:attrName>style.visibility</p:attrName>
                                        </p:attrNameLst>
                                      </p:cBhvr>
                                      <p:to>
                                        <p:strVal val="visible"/>
                                      </p:to>
                                    </p:set>
                                    <p:animEffect transition="in" filter="fade">
                                      <p:cBhvr>
                                        <p:cTn id="101" dur="1000"/>
                                        <p:tgtEl>
                                          <p:spTgt spid="77">
                                            <p:txEl>
                                              <p:pRg st="1" end="1"/>
                                            </p:txEl>
                                          </p:spTgt>
                                        </p:tgtEl>
                                      </p:cBhvr>
                                    </p:animEffect>
                                    <p:anim calcmode="lin" valueType="num">
                                      <p:cBhvr>
                                        <p:cTn id="102" dur="1000" fill="hold"/>
                                        <p:tgtEl>
                                          <p:spTgt spid="7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77">
                                            <p:txEl>
                                              <p:pRg st="1" end="1"/>
                                            </p:txEl>
                                          </p:spTgt>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76">
                                            <p:txEl>
                                              <p:pRg st="0" end="0"/>
                                            </p:txEl>
                                          </p:spTgt>
                                        </p:tgtEl>
                                        <p:attrNameLst>
                                          <p:attrName>style.visibility</p:attrName>
                                        </p:attrNameLst>
                                      </p:cBhvr>
                                      <p:to>
                                        <p:strVal val="visible"/>
                                      </p:to>
                                    </p:set>
                                    <p:animEffect transition="in" filter="fade">
                                      <p:cBhvr>
                                        <p:cTn id="106" dur="1000"/>
                                        <p:tgtEl>
                                          <p:spTgt spid="76">
                                            <p:txEl>
                                              <p:pRg st="0" end="0"/>
                                            </p:txEl>
                                          </p:spTgt>
                                        </p:tgtEl>
                                      </p:cBhvr>
                                    </p:animEffect>
                                    <p:anim calcmode="lin" valueType="num">
                                      <p:cBhvr>
                                        <p:cTn id="107" dur="100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108" dur="1000" fill="hold"/>
                                        <p:tgtEl>
                                          <p:spTgt spid="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fade">
                                      <p:cBhvr>
                                        <p:cTn id="113" dur="1000"/>
                                        <p:tgtEl>
                                          <p:spTgt spid="74"/>
                                        </p:tgtEl>
                                      </p:cBhvr>
                                    </p:animEffect>
                                    <p:anim calcmode="lin" valueType="num">
                                      <p:cBhvr>
                                        <p:cTn id="114" dur="1000" fill="hold"/>
                                        <p:tgtEl>
                                          <p:spTgt spid="74"/>
                                        </p:tgtEl>
                                        <p:attrNameLst>
                                          <p:attrName>ppt_x</p:attrName>
                                        </p:attrNameLst>
                                      </p:cBhvr>
                                      <p:tavLst>
                                        <p:tav tm="0">
                                          <p:val>
                                            <p:strVal val="#ppt_x"/>
                                          </p:val>
                                        </p:tav>
                                        <p:tav tm="100000">
                                          <p:val>
                                            <p:strVal val="#ppt_x"/>
                                          </p:val>
                                        </p:tav>
                                      </p:tavLst>
                                    </p:anim>
                                    <p:anim calcmode="lin" valueType="num">
                                      <p:cBhvr>
                                        <p:cTn id="115"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74"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58983"/>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21" y="2737162"/>
            <a:ext cx="2473034" cy="4310634"/>
          </a:xfrm>
          <a:prstGeom prst="rect">
            <a:avLst/>
          </a:prstGeom>
        </p:spPr>
      </p:pic>
      <p:pic>
        <p:nvPicPr>
          <p:cNvPr id="8" name="Picture 7">
            <a:extLst>
              <a:ext uri="{FF2B5EF4-FFF2-40B4-BE49-F238E27FC236}">
                <a16:creationId xmlns:a16="http://schemas.microsoft.com/office/drawing/2014/main" id="{E34CF36C-441B-4BC0-855B-12BC3C21716C}"/>
              </a:ext>
            </a:extLst>
          </p:cNvPr>
          <p:cNvPicPr>
            <a:picLocks noChangeAspect="1"/>
          </p:cNvPicPr>
          <p:nvPr/>
        </p:nvPicPr>
        <p:blipFill>
          <a:blip r:embed="rId15"/>
          <a:stretch>
            <a:fillRect/>
          </a:stretch>
        </p:blipFill>
        <p:spPr>
          <a:xfrm>
            <a:off x="2740228" y="2208953"/>
            <a:ext cx="7035394" cy="1944793"/>
          </a:xfrm>
          <a:prstGeom prst="rect">
            <a:avLst/>
          </a:prstGeom>
        </p:spPr>
      </p:pic>
    </p:spTree>
    <p:extLst>
      <p:ext uri="{BB962C8B-B14F-4D97-AF65-F5344CB8AC3E}">
        <p14:creationId xmlns:p14="http://schemas.microsoft.com/office/powerpoint/2010/main" val="14524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F370640-229D-4D76-A101-07CED70CF753}"/>
              </a:ext>
            </a:extLst>
          </p:cNvPr>
          <p:cNvPicPr>
            <a:picLocks noChangeAspect="1"/>
          </p:cNvPicPr>
          <p:nvPr/>
        </p:nvPicPr>
        <p:blipFill>
          <a:blip r:embed="rId14"/>
          <a:stretch>
            <a:fillRect/>
          </a:stretch>
        </p:blipFill>
        <p:spPr>
          <a:xfrm>
            <a:off x="3300412" y="1033462"/>
            <a:ext cx="5915025" cy="1038225"/>
          </a:xfrm>
          <a:prstGeom prst="rect">
            <a:avLst/>
          </a:prstGeom>
        </p:spPr>
      </p:pic>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5"/>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6" name="TextBox 35">
            <a:extLst>
              <a:ext uri="{FF2B5EF4-FFF2-40B4-BE49-F238E27FC236}">
                <a16:creationId xmlns:a16="http://schemas.microsoft.com/office/drawing/2014/main" id="{FF6F7FF8-CB3B-4809-AD8E-0C764DF08801}"/>
              </a:ext>
            </a:extLst>
          </p:cNvPr>
          <p:cNvSpPr txBox="1"/>
          <p:nvPr/>
        </p:nvSpPr>
        <p:spPr>
          <a:xfrm>
            <a:off x="3265398" y="3475233"/>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37" name="TextBox 36">
            <a:extLst>
              <a:ext uri="{FF2B5EF4-FFF2-40B4-BE49-F238E27FC236}">
                <a16:creationId xmlns:a16="http://schemas.microsoft.com/office/drawing/2014/main" id="{78C0B4A4-255E-449F-8E08-9D2ABF57051C}"/>
              </a:ext>
            </a:extLst>
          </p:cNvPr>
          <p:cNvSpPr txBox="1"/>
          <p:nvPr/>
        </p:nvSpPr>
        <p:spPr>
          <a:xfrm>
            <a:off x="1943450" y="3238186"/>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id="{817DC586-47DD-44D7-8A4F-87302DE03826}"/>
              </a:ext>
            </a:extLst>
          </p:cNvPr>
          <p:cNvSpPr txBox="1"/>
          <p:nvPr/>
        </p:nvSpPr>
        <p:spPr>
          <a:xfrm>
            <a:off x="2309481" y="323954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39" name="TextBox 38">
            <a:extLst>
              <a:ext uri="{FF2B5EF4-FFF2-40B4-BE49-F238E27FC236}">
                <a16:creationId xmlns:a16="http://schemas.microsoft.com/office/drawing/2014/main" id="{707C1D5F-5680-4F5C-8601-58591AF82EA4}"/>
              </a:ext>
            </a:extLst>
          </p:cNvPr>
          <p:cNvSpPr txBox="1"/>
          <p:nvPr/>
        </p:nvSpPr>
        <p:spPr>
          <a:xfrm>
            <a:off x="3528681" y="3479032"/>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id="{BDDB9418-E9D8-4EC7-BF46-0B8153632E9A}"/>
              </a:ext>
            </a:extLst>
          </p:cNvPr>
          <p:cNvSpPr txBox="1"/>
          <p:nvPr/>
        </p:nvSpPr>
        <p:spPr>
          <a:xfrm>
            <a:off x="2309481" y="37103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41" name="TextBox 40">
            <a:extLst>
              <a:ext uri="{FF2B5EF4-FFF2-40B4-BE49-F238E27FC236}">
                <a16:creationId xmlns:a16="http://schemas.microsoft.com/office/drawing/2014/main" id="{EB9239FE-75F1-47CE-9B03-3A51B156ACD3}"/>
              </a:ext>
            </a:extLst>
          </p:cNvPr>
          <p:cNvSpPr txBox="1"/>
          <p:nvPr/>
        </p:nvSpPr>
        <p:spPr>
          <a:xfrm>
            <a:off x="378177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42" name="TextBox 41">
            <a:extLst>
              <a:ext uri="{FF2B5EF4-FFF2-40B4-BE49-F238E27FC236}">
                <a16:creationId xmlns:a16="http://schemas.microsoft.com/office/drawing/2014/main" id="{3B895332-2EFA-47F4-B446-1C383B003071}"/>
              </a:ext>
            </a:extLst>
          </p:cNvPr>
          <p:cNvSpPr txBox="1"/>
          <p:nvPr/>
        </p:nvSpPr>
        <p:spPr>
          <a:xfrm>
            <a:off x="2565295" y="3706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2</a:t>
            </a:r>
          </a:p>
        </p:txBody>
      </p:sp>
      <p:sp>
        <p:nvSpPr>
          <p:cNvPr id="43" name="TextBox 42">
            <a:extLst>
              <a:ext uri="{FF2B5EF4-FFF2-40B4-BE49-F238E27FC236}">
                <a16:creationId xmlns:a16="http://schemas.microsoft.com/office/drawing/2014/main" id="{300C6D4D-4310-4234-9327-A9069BF33DB9}"/>
              </a:ext>
            </a:extLst>
          </p:cNvPr>
          <p:cNvSpPr txBox="1"/>
          <p:nvPr/>
        </p:nvSpPr>
        <p:spPr>
          <a:xfrm>
            <a:off x="2559852"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44" name="TextBox 43">
            <a:extLst>
              <a:ext uri="{FF2B5EF4-FFF2-40B4-BE49-F238E27FC236}">
                <a16:creationId xmlns:a16="http://schemas.microsoft.com/office/drawing/2014/main" id="{7E202777-711D-45A9-AB26-6418351B7304}"/>
              </a:ext>
            </a:extLst>
          </p:cNvPr>
          <p:cNvSpPr txBox="1"/>
          <p:nvPr/>
        </p:nvSpPr>
        <p:spPr>
          <a:xfrm>
            <a:off x="2836077"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9</a:t>
            </a:r>
          </a:p>
        </p:txBody>
      </p:sp>
      <p:sp>
        <p:nvSpPr>
          <p:cNvPr id="45" name="TextBox 44">
            <a:extLst>
              <a:ext uri="{FF2B5EF4-FFF2-40B4-BE49-F238E27FC236}">
                <a16:creationId xmlns:a16="http://schemas.microsoft.com/office/drawing/2014/main" id="{603608A1-E062-40B3-921B-2E1141EFD4F1}"/>
              </a:ext>
            </a:extLst>
          </p:cNvPr>
          <p:cNvSpPr txBox="1"/>
          <p:nvPr/>
        </p:nvSpPr>
        <p:spPr>
          <a:xfrm>
            <a:off x="402942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7" name="TextBox 46">
            <a:extLst>
              <a:ext uri="{FF2B5EF4-FFF2-40B4-BE49-F238E27FC236}">
                <a16:creationId xmlns:a16="http://schemas.microsoft.com/office/drawing/2014/main" id="{3C8CA1F6-2D00-47AE-9B71-508697FECCD8}"/>
              </a:ext>
            </a:extLst>
          </p:cNvPr>
          <p:cNvSpPr txBox="1"/>
          <p:nvPr/>
        </p:nvSpPr>
        <p:spPr>
          <a:xfrm>
            <a:off x="2855127" y="46682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5"/>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56" name="TextBox 55">
            <a:extLst>
              <a:ext uri="{FF2B5EF4-FFF2-40B4-BE49-F238E27FC236}">
                <a16:creationId xmlns:a16="http://schemas.microsoft.com/office/drawing/2014/main" id="{5C4DDF6C-E4FB-4955-88F8-57CC763C679B}"/>
              </a:ext>
            </a:extLst>
          </p:cNvPr>
          <p:cNvSpPr txBox="1"/>
          <p:nvPr/>
        </p:nvSpPr>
        <p:spPr>
          <a:xfrm>
            <a:off x="8885148" y="3560958"/>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5</a:t>
            </a:r>
          </a:p>
        </p:txBody>
      </p:sp>
      <p:sp>
        <p:nvSpPr>
          <p:cNvPr id="57" name="TextBox 56">
            <a:extLst>
              <a:ext uri="{FF2B5EF4-FFF2-40B4-BE49-F238E27FC236}">
                <a16:creationId xmlns:a16="http://schemas.microsoft.com/office/drawing/2014/main" id="{DA4F69C4-8627-4221-8681-A830A3CC4924}"/>
              </a:ext>
            </a:extLst>
          </p:cNvPr>
          <p:cNvSpPr txBox="1"/>
          <p:nvPr/>
        </p:nvSpPr>
        <p:spPr>
          <a:xfrm>
            <a:off x="7925150" y="3323911"/>
            <a:ext cx="494950"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58" name="TextBox 57">
            <a:extLst>
              <a:ext uri="{FF2B5EF4-FFF2-40B4-BE49-F238E27FC236}">
                <a16:creationId xmlns:a16="http://schemas.microsoft.com/office/drawing/2014/main" id="{ED98E2E4-9521-44B5-91BA-1A0D9F3DA264}"/>
              </a:ext>
            </a:extLst>
          </p:cNvPr>
          <p:cNvSpPr txBox="1"/>
          <p:nvPr/>
        </p:nvSpPr>
        <p:spPr>
          <a:xfrm>
            <a:off x="8214981" y="3325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59" name="TextBox 58">
            <a:extLst>
              <a:ext uri="{FF2B5EF4-FFF2-40B4-BE49-F238E27FC236}">
                <a16:creationId xmlns:a16="http://schemas.microsoft.com/office/drawing/2014/main" id="{BBF4AA1C-4AA2-4E77-8A96-4E8381A21C82}"/>
              </a:ext>
            </a:extLst>
          </p:cNvPr>
          <p:cNvSpPr txBox="1"/>
          <p:nvPr/>
        </p:nvSpPr>
        <p:spPr>
          <a:xfrm>
            <a:off x="9148431" y="3564757"/>
            <a:ext cx="27179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60" name="TextBox 59">
            <a:extLst>
              <a:ext uri="{FF2B5EF4-FFF2-40B4-BE49-F238E27FC236}">
                <a16:creationId xmlns:a16="http://schemas.microsoft.com/office/drawing/2014/main" id="{B268C394-AA1D-4979-9199-B47FB56B0B57}"/>
              </a:ext>
            </a:extLst>
          </p:cNvPr>
          <p:cNvSpPr txBox="1"/>
          <p:nvPr/>
        </p:nvSpPr>
        <p:spPr>
          <a:xfrm>
            <a:off x="8224506" y="37484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61" name="TextBox 60">
            <a:extLst>
              <a:ext uri="{FF2B5EF4-FFF2-40B4-BE49-F238E27FC236}">
                <a16:creationId xmlns:a16="http://schemas.microsoft.com/office/drawing/2014/main" id="{99C60E70-890F-482C-80B3-AC04C4983FA0}"/>
              </a:ext>
            </a:extLst>
          </p:cNvPr>
          <p:cNvSpPr txBox="1"/>
          <p:nvPr/>
        </p:nvSpPr>
        <p:spPr>
          <a:xfrm>
            <a:off x="9401524" y="3566118"/>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0</a:t>
            </a:r>
          </a:p>
        </p:txBody>
      </p:sp>
      <p:sp>
        <p:nvSpPr>
          <p:cNvPr id="63" name="TextBox 62">
            <a:extLst>
              <a:ext uri="{FF2B5EF4-FFF2-40B4-BE49-F238E27FC236}">
                <a16:creationId xmlns:a16="http://schemas.microsoft.com/office/drawing/2014/main" id="{C157E69D-0CF2-40C4-853A-7E622906C144}"/>
              </a:ext>
            </a:extLst>
          </p:cNvPr>
          <p:cNvSpPr txBox="1"/>
          <p:nvPr/>
        </p:nvSpPr>
        <p:spPr>
          <a:xfrm>
            <a:off x="8493927" y="37443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67" name="TextBox 66">
            <a:extLst>
              <a:ext uri="{FF2B5EF4-FFF2-40B4-BE49-F238E27FC236}">
                <a16:creationId xmlns:a16="http://schemas.microsoft.com/office/drawing/2014/main" id="{714ADF9F-5D25-4F01-A693-66C0A364D6B2}"/>
              </a:ext>
            </a:extLst>
          </p:cNvPr>
          <p:cNvSpPr txBox="1"/>
          <p:nvPr/>
        </p:nvSpPr>
        <p:spPr>
          <a:xfrm>
            <a:off x="8465352" y="42491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randombar(horizontal)">
                                      <p:cBhvr>
                                        <p:cTn id="77"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2" name="whoosh.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7" grpId="0"/>
      <p:bldP spid="56" grpId="0"/>
      <p:bldP spid="57" grpId="0"/>
      <p:bldP spid="58" grpId="0"/>
      <p:bldP spid="59" grpId="0"/>
      <p:bldP spid="60" grpId="0"/>
      <p:bldP spid="61" grpId="0"/>
      <p:bldP spid="63"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con 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4965700" y="3089585"/>
            <a:ext cx="58928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8900"/>
            <a:r>
              <a:rPr lang="vi-VN" sz="3733" b="1" dirty="0">
                <a:solidFill>
                  <a:prstClr val="black"/>
                </a:solidFill>
                <a:latin typeface="Cambria" pitchFamily="18" charset="0"/>
                <a:ea typeface="Cambria" pitchFamily="18" charset="0"/>
              </a:rPr>
              <a:t>Thảo luận nhóm đôi và nêu các bước giải bài toán trên.</a:t>
            </a:r>
            <a:endParaRPr lang="en-US" sz="3733" b="1" dirty="0">
              <a:solidFill>
                <a:prstClr val="black"/>
              </a:solidFill>
              <a:latin typeface="Cambria" pitchFamily="18" charset="0"/>
              <a:ea typeface="Cambria" pitchFamily="18" charset="0"/>
            </a:endParaRPr>
          </a:p>
        </p:txBody>
      </p: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dirty="0" err="1">
                <a:solidFill>
                  <a:prstClr val="black"/>
                </a:solidFill>
                <a:latin typeface="SVN-Berkshire Swash" panose="02040603050506020204" pitchFamily="18" charset="0"/>
              </a:rPr>
              <a:t>Bài</a:t>
            </a:r>
            <a:r>
              <a:rPr lang="en-GB" sz="4267" dirty="0">
                <a:solidFill>
                  <a:prstClr val="black"/>
                </a:solidFill>
                <a:latin typeface="SVN-Berkshire Swash" panose="02040603050506020204" pitchFamily="18" charset="0"/>
              </a:rPr>
              <a:t> </a:t>
            </a:r>
            <a:r>
              <a:rPr lang="vi-VN" sz="4267" dirty="0">
                <a:solidFill>
                  <a:prstClr val="black"/>
                </a:solidFill>
                <a:latin typeface="SVN-Berkshire Swash" panose="02040603050506020204" pitchFamily="18" charset="0"/>
              </a:rPr>
              <a:t>2</a:t>
            </a:r>
            <a:r>
              <a:rPr lang="en-GB" sz="4267" dirty="0">
                <a:solidFill>
                  <a:prstClr val="black"/>
                </a:solidFill>
                <a:latin typeface="SVN-Berkshire Swash" panose="02040603050506020204" pitchFamily="18" charset="0"/>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444749" y="1311050"/>
            <a:ext cx="9245600" cy="3743551"/>
            <a:chOff x="2430510" y="2779523"/>
            <a:chExt cx="8711880"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2400">
                  <a:solidFill>
                    <a:prstClr val="white"/>
                  </a:solidFill>
                  <a:latin typeface="Arial"/>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1867">
                  <a:solidFill>
                    <a:prstClr val="white"/>
                  </a:solidFill>
                  <a:latin typeface="Arial"/>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430510" y="2986337"/>
              <a:ext cx="8711880" cy="2731107"/>
            </a:xfrm>
            <a:prstGeom prst="wedgeRoundRectCallout">
              <a:avLst/>
            </a:prstGeom>
          </p:spPr>
          <p:txBody>
            <a:bodyPr wrap="square">
              <a:spAutoFit/>
            </a:bodyPr>
            <a:lstStyle/>
            <a:p>
              <a:pPr algn="ctr" defTabSz="1218900"/>
              <a:r>
                <a:rPr lang="vi-VN" sz="3733" b="1" u="sng" dirty="0">
                  <a:solidFill>
                    <a:srgbClr val="70AD47">
                      <a:lumMod val="75000"/>
                    </a:srgbClr>
                  </a:solidFill>
                  <a:latin typeface="Cambria" panose="02040503050406030204" pitchFamily="18" charset="0"/>
                  <a:ea typeface="Cambria" panose="02040503050406030204" pitchFamily="18" charset="0"/>
                </a:rPr>
                <a:t>Bài giải</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Số nhóm và số người còn dư là:</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6 308 : 7 = 901 (dư 1)</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Đáp số: 901 nhóm dư 1 người.</a:t>
              </a:r>
            </a:p>
          </p:txBody>
        </p:sp>
      </p:grpSp>
    </p:spTree>
    <p:extLst>
      <p:ext uri="{BB962C8B-B14F-4D97-AF65-F5344CB8AC3E}">
        <p14:creationId xmlns:p14="http://schemas.microsoft.com/office/powerpoint/2010/main" val="293819557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974F786-9C26-4D47-868E-AA4977B81209}"/>
              </a:ext>
            </a:extLst>
          </p:cNvPr>
          <p:cNvPicPr>
            <a:picLocks noChangeAspect="1"/>
          </p:cNvPicPr>
          <p:nvPr/>
        </p:nvPicPr>
        <p:blipFill>
          <a:blip r:embed="rId10"/>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E4B0EF21-78C3-43FA-B85C-C8DB1913BE49}"/>
              </a:ext>
            </a:extLst>
          </p:cNvPr>
          <p:cNvGrpSpPr/>
          <p:nvPr/>
        </p:nvGrpSpPr>
        <p:grpSpPr>
          <a:xfrm>
            <a:off x="257175" y="2172010"/>
            <a:ext cx="5483613" cy="4205541"/>
            <a:chOff x="169918" y="2553010"/>
            <a:chExt cx="5561345" cy="4205541"/>
          </a:xfrm>
        </p:grpSpPr>
        <p:grpSp>
          <p:nvGrpSpPr>
            <p:cNvPr id="21" name="Google Shape;4197;p57">
              <a:extLst>
                <a:ext uri="{FF2B5EF4-FFF2-40B4-BE49-F238E27FC236}">
                  <a16:creationId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F41F2570-FDA1-4300-8A7B-0A87146F64B2}"/>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0" noProof="0" dirty="0" err="1">
                <a:ln>
                  <a:noFill/>
                </a:ln>
                <a:solidFill>
                  <a:prstClr val="black"/>
                </a:solidFill>
                <a:effectLst/>
                <a:uLnTx/>
                <a:uFillTx/>
                <a:latin typeface="SVN-Berkshire Swash" panose="02040603050506020204" pitchFamily="18" charset="0"/>
                <a:ea typeface="+mn-ea"/>
                <a:cs typeface="+mn-cs"/>
              </a:rPr>
              <a:t>Bài</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 </a:t>
            </a:r>
            <a:r>
              <a:rPr kumimoji="0" lang="en-US"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3</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714008" y="1311050"/>
            <a:ext cx="8897584" cy="3743551"/>
            <a:chOff x="2684226" y="2779523"/>
            <a:chExt cx="8383954"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690789" y="3232269"/>
              <a:ext cx="7981903" cy="2918965"/>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Tuổi thọ của ve sầu là: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9 490 : 2 = 4 745 (ngày)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Đáp số: 4 745 ngày.</a:t>
              </a:r>
            </a:p>
          </p:txBody>
        </p:sp>
      </p:grpSp>
      <p:sp>
        <p:nvSpPr>
          <p:cNvPr id="18" name="TextBox 17">
            <a:extLst>
              <a:ext uri="{FF2B5EF4-FFF2-40B4-BE49-F238E27FC236}">
                <a16:creationId xmlns:a16="http://schemas.microsoft.com/office/drawing/2014/main" id="{519FF768-6BAA-4033-9FC5-09A9787724EB}"/>
              </a:ext>
            </a:extLst>
          </p:cNvPr>
          <p:cNvSpPr txBox="1"/>
          <p:nvPr/>
        </p:nvSpPr>
        <p:spPr>
          <a:xfrm>
            <a:off x="742950" y="1181100"/>
            <a:ext cx="1009650" cy="707886"/>
          </a:xfrm>
          <a:prstGeom prst="rect">
            <a:avLst/>
          </a:prstGeom>
          <a:noFill/>
        </p:spPr>
        <p:txBody>
          <a:bodyPr wrap="square" rtlCol="0">
            <a:spAutoFit/>
          </a:bodyPr>
          <a:lstStyle/>
          <a:p>
            <a:r>
              <a:rPr lang="en-US" sz="4000" dirty="0"/>
              <a:t>a)</a:t>
            </a:r>
          </a:p>
        </p:txBody>
      </p:sp>
    </p:spTree>
    <p:extLst>
      <p:ext uri="{BB962C8B-B14F-4D97-AF65-F5344CB8AC3E}">
        <p14:creationId xmlns:p14="http://schemas.microsoft.com/office/powerpoint/2010/main" val="7685938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2" name="TextBox 1">
            <a:extLst>
              <a:ext uri="{FF2B5EF4-FFF2-40B4-BE49-F238E27FC236}">
                <a16:creationId xmlns:a16="http://schemas.microsoft.com/office/drawing/2014/main" id="{4D965332-20A6-A48F-2779-1300D566FBAE}"/>
              </a:ext>
            </a:extLst>
          </p:cNvPr>
          <p:cNvSpPr txBox="1"/>
          <p:nvPr/>
        </p:nvSpPr>
        <p:spPr>
          <a:xfrm>
            <a:off x="2968910" y="89555"/>
            <a:ext cx="7028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Yêu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cần</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đạt</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50B9F8D5-C95C-8401-AABD-6C1F961610BA}"/>
              </a:ext>
            </a:extLst>
          </p:cNvPr>
          <p:cNvSpPr/>
          <p:nvPr/>
        </p:nvSpPr>
        <p:spPr>
          <a:xfrm>
            <a:off x="293744" y="1225071"/>
            <a:ext cx="11604512" cy="5543374"/>
          </a:xfrm>
          <a:custGeom>
            <a:avLst/>
            <a:gdLst>
              <a:gd name="connsiteX0" fmla="*/ 0 w 11604512"/>
              <a:gd name="connsiteY0" fmla="*/ 554892 h 5543374"/>
              <a:gd name="connsiteX1" fmla="*/ 554892 w 11604512"/>
              <a:gd name="connsiteY1" fmla="*/ 0 h 5543374"/>
              <a:gd name="connsiteX2" fmla="*/ 11049620 w 11604512"/>
              <a:gd name="connsiteY2" fmla="*/ 0 h 5543374"/>
              <a:gd name="connsiteX3" fmla="*/ 11604512 w 11604512"/>
              <a:gd name="connsiteY3" fmla="*/ 554892 h 5543374"/>
              <a:gd name="connsiteX4" fmla="*/ 11604512 w 11604512"/>
              <a:gd name="connsiteY4" fmla="*/ 4988482 h 5543374"/>
              <a:gd name="connsiteX5" fmla="*/ 11049620 w 11604512"/>
              <a:gd name="connsiteY5" fmla="*/ 5543374 h 5543374"/>
              <a:gd name="connsiteX6" fmla="*/ 554892 w 11604512"/>
              <a:gd name="connsiteY6" fmla="*/ 5543374 h 5543374"/>
              <a:gd name="connsiteX7" fmla="*/ 0 w 11604512"/>
              <a:gd name="connsiteY7" fmla="*/ 4988482 h 5543374"/>
              <a:gd name="connsiteX8" fmla="*/ 0 w 11604512"/>
              <a:gd name="connsiteY8" fmla="*/ 554892 h 554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5543374" fill="none" extrusionOk="0">
                <a:moveTo>
                  <a:pt x="0" y="554892"/>
                </a:moveTo>
                <a:cubicBezTo>
                  <a:pt x="4025" y="288642"/>
                  <a:pt x="278201" y="-21912"/>
                  <a:pt x="554892" y="0"/>
                </a:cubicBezTo>
                <a:cubicBezTo>
                  <a:pt x="4516604" y="139772"/>
                  <a:pt x="9281276" y="14259"/>
                  <a:pt x="11049620" y="0"/>
                </a:cubicBezTo>
                <a:cubicBezTo>
                  <a:pt x="11351396" y="-781"/>
                  <a:pt x="11609884" y="244059"/>
                  <a:pt x="11604512" y="554892"/>
                </a:cubicBezTo>
                <a:cubicBezTo>
                  <a:pt x="11564060" y="1138107"/>
                  <a:pt x="11711585" y="3652666"/>
                  <a:pt x="11604512" y="4988482"/>
                </a:cubicBezTo>
                <a:cubicBezTo>
                  <a:pt x="11570816" y="5330732"/>
                  <a:pt x="11360130" y="5543228"/>
                  <a:pt x="11049620" y="5543374"/>
                </a:cubicBezTo>
                <a:cubicBezTo>
                  <a:pt x="7781071" y="5431420"/>
                  <a:pt x="3675410" y="5517141"/>
                  <a:pt x="554892" y="5543374"/>
                </a:cubicBezTo>
                <a:cubicBezTo>
                  <a:pt x="245412" y="5524060"/>
                  <a:pt x="722" y="5329240"/>
                  <a:pt x="0" y="4988482"/>
                </a:cubicBezTo>
                <a:cubicBezTo>
                  <a:pt x="-155877" y="2789907"/>
                  <a:pt x="-40573" y="1679501"/>
                  <a:pt x="0" y="554892"/>
                </a:cubicBezTo>
                <a:close/>
              </a:path>
              <a:path w="11604512" h="5543374" stroke="0" extrusionOk="0">
                <a:moveTo>
                  <a:pt x="0" y="554892"/>
                </a:moveTo>
                <a:cubicBezTo>
                  <a:pt x="-4776" y="197961"/>
                  <a:pt x="265916" y="14514"/>
                  <a:pt x="554892" y="0"/>
                </a:cubicBezTo>
                <a:cubicBezTo>
                  <a:pt x="1962129" y="-123725"/>
                  <a:pt x="6146195" y="31472"/>
                  <a:pt x="11049620" y="0"/>
                </a:cubicBezTo>
                <a:cubicBezTo>
                  <a:pt x="11303314" y="3035"/>
                  <a:pt x="11632401" y="286672"/>
                  <a:pt x="11604512" y="554892"/>
                </a:cubicBezTo>
                <a:cubicBezTo>
                  <a:pt x="11522146" y="1350830"/>
                  <a:pt x="11770685" y="3361302"/>
                  <a:pt x="11604512" y="4988482"/>
                </a:cubicBezTo>
                <a:cubicBezTo>
                  <a:pt x="11600835" y="5301115"/>
                  <a:pt x="11330694" y="5516236"/>
                  <a:pt x="11049620" y="5543374"/>
                </a:cubicBezTo>
                <a:cubicBezTo>
                  <a:pt x="7624101" y="5480105"/>
                  <a:pt x="3229770" y="5405548"/>
                  <a:pt x="554892" y="5543374"/>
                </a:cubicBezTo>
                <a:cubicBezTo>
                  <a:pt x="224959" y="5492743"/>
                  <a:pt x="53703" y="5299385"/>
                  <a:pt x="0" y="4988482"/>
                </a:cubicBezTo>
                <a:cubicBezTo>
                  <a:pt x="-143197" y="2900689"/>
                  <a:pt x="-97552" y="2637607"/>
                  <a:pt x="0" y="554892"/>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31" name="Group 30">
            <a:extLst>
              <a:ext uri="{FF2B5EF4-FFF2-40B4-BE49-F238E27FC236}">
                <a16:creationId xmlns:a16="http://schemas.microsoft.com/office/drawing/2014/main" id="{B8729C09-F2F6-8C75-3510-64FA41735968}"/>
              </a:ext>
            </a:extLst>
          </p:cNvPr>
          <p:cNvGrpSpPr/>
          <p:nvPr/>
        </p:nvGrpSpPr>
        <p:grpSpPr>
          <a:xfrm>
            <a:off x="558050" y="1438150"/>
            <a:ext cx="10825570" cy="1200329"/>
            <a:chOff x="558050" y="1438150"/>
            <a:chExt cx="10825570" cy="1200329"/>
          </a:xfrm>
        </p:grpSpPr>
        <p:pic>
          <p:nvPicPr>
            <p:cNvPr id="4" name="Picture 3" descr="A picture containing text, sign, stop, outdoor&#10;&#10;Description automatically generated">
              <a:extLst>
                <a:ext uri="{FF2B5EF4-FFF2-40B4-BE49-F238E27FC236}">
                  <a16:creationId xmlns:a16="http://schemas.microsoft.com/office/drawing/2014/main" id="{8615EC63-90DE-5B57-2971-548C37591C4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8050" y="1497946"/>
              <a:ext cx="935288" cy="934750"/>
            </a:xfrm>
            <a:prstGeom prst="rect">
              <a:avLst/>
            </a:prstGeom>
          </p:spPr>
        </p:pic>
        <p:sp>
          <p:nvSpPr>
            <p:cNvPr id="6" name="TextBox 5">
              <a:extLst>
                <a:ext uri="{FF2B5EF4-FFF2-40B4-BE49-F238E27FC236}">
                  <a16:creationId xmlns:a16="http://schemas.microsoft.com/office/drawing/2014/main" id="{939DB29D-0318-9482-E5E3-981FA0E24BB5}"/>
                </a:ext>
              </a:extLst>
            </p:cNvPr>
            <p:cNvSpPr txBox="1"/>
            <p:nvPr/>
          </p:nvSpPr>
          <p:spPr>
            <a:xfrm>
              <a:off x="1229032" y="1438150"/>
              <a:ext cx="10154588" cy="1200329"/>
            </a:xfrm>
            <a:prstGeom prst="rect">
              <a:avLst/>
            </a:prstGeom>
            <a:noFill/>
          </p:spPr>
          <p:txBody>
            <a:bodyPr wrap="square" rtlCol="0">
              <a:spAutoFit/>
            </a:bodyP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lang="nl-NL" sz="3600" dirty="0">
                  <a:effectLst/>
                  <a:latin typeface="Cambria" panose="02040503050406030204" pitchFamily="18" charset="0"/>
                  <a:ea typeface="Cambria" panose="02040503050406030204" pitchFamily="18" charset="0"/>
                </a:rPr>
                <a:t>Thực hiện được phép chia số có bốn chữ số cho số có một chữ số.</a:t>
              </a:r>
              <a:endParaRPr kumimoji="0" lang="en-US" sz="3600" b="0"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85AE35AB-610A-D129-7AC3-76D17B100146}"/>
              </a:ext>
            </a:extLst>
          </p:cNvPr>
          <p:cNvGrpSpPr/>
          <p:nvPr/>
        </p:nvGrpSpPr>
        <p:grpSpPr>
          <a:xfrm>
            <a:off x="522854" y="2777984"/>
            <a:ext cx="10958441" cy="2088983"/>
            <a:chOff x="425179" y="2878052"/>
            <a:chExt cx="10958441" cy="2088983"/>
          </a:xfrm>
        </p:grpSpPr>
        <p:pic>
          <p:nvPicPr>
            <p:cNvPr id="14" name="Picture 13" descr="A picture containing text, sign, stop, outdoor&#10;&#10;Description automatically generated">
              <a:extLst>
                <a:ext uri="{FF2B5EF4-FFF2-40B4-BE49-F238E27FC236}">
                  <a16:creationId xmlns:a16="http://schemas.microsoft.com/office/drawing/2014/main" id="{436647FF-E3FC-880E-CABF-9C2ABF65DEA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5179" y="2878052"/>
              <a:ext cx="935288" cy="934750"/>
            </a:xfrm>
            <a:prstGeom prst="rect">
              <a:avLst/>
            </a:prstGeom>
          </p:spPr>
        </p:pic>
        <p:sp>
          <p:nvSpPr>
            <p:cNvPr id="16" name="TextBox 15">
              <a:extLst>
                <a:ext uri="{FF2B5EF4-FFF2-40B4-BE49-F238E27FC236}">
                  <a16:creationId xmlns:a16="http://schemas.microsoft.com/office/drawing/2014/main" id="{E910536C-9200-FB93-6519-CD3EE6CF1B21}"/>
                </a:ext>
              </a:extLst>
            </p:cNvPr>
            <p:cNvSpPr txBox="1"/>
            <p:nvPr/>
          </p:nvSpPr>
          <p:spPr>
            <a:xfrm>
              <a:off x="1229032" y="2941480"/>
              <a:ext cx="10154588" cy="2025555"/>
            </a:xfrm>
            <a:prstGeom prst="rect">
              <a:avLst/>
            </a:prstGeom>
            <a:noFill/>
          </p:spPr>
          <p:txBody>
            <a:bodyPr wrap="square" rtlCol="0">
              <a:spAutoFit/>
            </a:bodyPr>
            <a:lstStyle/>
            <a:p>
              <a:pPr marL="0" marR="0" indent="228600">
                <a:lnSpc>
                  <a:spcPct val="120000"/>
                </a:lnSpc>
                <a:spcBef>
                  <a:spcPts val="0"/>
                </a:spcBef>
                <a:spcAft>
                  <a:spcPts val="0"/>
                </a:spcAft>
              </a:pPr>
              <a:r>
                <a:rPr lang="nl-NL" sz="3600" dirty="0">
                  <a:effectLst/>
                  <a:latin typeface="Cambria" panose="02040503050406030204" pitchFamily="18" charset="0"/>
                  <a:ea typeface="Cambria" panose="02040503050406030204" pitchFamily="18" charset="0"/>
                </a:rPr>
                <a:t>Vận dụng giải các bài toán thực tế liên quan đến phép chia số có bốn chữ số cho số có một chữ số và bài toán giải bằng hai bước tính.</a:t>
              </a:r>
              <a:endParaRPr lang="en-US" sz="36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6930390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
                                        </p:tgtEl>
                                        <p:attrNameLst>
                                          <p:attrName>ppt_x</p:attrName>
                                          <p:attrName>ppt_y</p:attrName>
                                        </p:attrNameLst>
                                      </p:cBhvr>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par>
                                <p:cTn id="14" presetID="17"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Tree>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FAA1097-C896-47DC-8E00-93931A0417A6}"/>
              </a:ext>
            </a:extLst>
          </p:cNvPr>
          <p:cNvPicPr>
            <a:picLocks noChangeAspect="1"/>
          </p:cNvPicPr>
          <p:nvPr/>
        </p:nvPicPr>
        <p:blipFill>
          <a:blip r:embed="rId9"/>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62222" y="1463141"/>
            <a:ext cx="3974612" cy="5748865"/>
          </a:xfrm>
          <a:prstGeom prst="rect">
            <a:avLst/>
          </a:prstGeom>
        </p:spPr>
      </p:pic>
      <p:pic>
        <p:nvPicPr>
          <p:cNvPr id="22" name="Picture 21" descr="Text&#10;&#10;Description automatically generated">
            <a:extLst>
              <a:ext uri="{FF2B5EF4-FFF2-40B4-BE49-F238E27FC236}">
                <a16:creationId xmlns:a16="http://schemas.microsoft.com/office/drawing/2014/main" id="{6BCF2A4A-88E9-9CAC-7AF9-FE203DC6CAB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47696" y="149123"/>
            <a:ext cx="5194987" cy="2535885"/>
          </a:xfrm>
          <a:prstGeom prst="rect">
            <a:avLst/>
          </a:prstGeom>
        </p:spPr>
      </p:pic>
    </p:spTree>
    <p:extLst>
      <p:ext uri="{BB962C8B-B14F-4D97-AF65-F5344CB8AC3E}">
        <p14:creationId xmlns:p14="http://schemas.microsoft.com/office/powerpoint/2010/main" val="39266517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4BB1A1B0-0F62-42FE-AAEB-B2BAE8BE3016}"/>
              </a:ext>
            </a:extLst>
          </p:cNvPr>
          <p:cNvPicPr>
            <a:picLocks noChangeAspect="1"/>
          </p:cNvPicPr>
          <p:nvPr/>
        </p:nvPicPr>
        <p:blipFill>
          <a:blip r:embed="rId15"/>
          <a:stretch>
            <a:fillRect/>
          </a:stretch>
        </p:blipFill>
        <p:spPr>
          <a:xfrm>
            <a:off x="2864053" y="2313722"/>
            <a:ext cx="7035394" cy="2097206"/>
          </a:xfrm>
          <a:prstGeom prst="rect">
            <a:avLst/>
          </a:prstGeom>
        </p:spPr>
      </p:pic>
    </p:spTree>
    <p:extLst>
      <p:ext uri="{BB962C8B-B14F-4D97-AF65-F5344CB8AC3E}">
        <p14:creationId xmlns:p14="http://schemas.microsoft.com/office/powerpoint/2010/main" val="2327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7821" y="334877"/>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3016" y="-121645"/>
            <a:ext cx="5089022" cy="7360744"/>
          </a:xfrm>
          <a:prstGeom prst="rect">
            <a:avLst/>
          </a:prstGeom>
        </p:spPr>
      </p:pic>
      <p:sp>
        <p:nvSpPr>
          <p:cNvPr id="33" name="TextBox 32">
            <a:extLst>
              <a:ext uri="{FF2B5EF4-FFF2-40B4-BE49-F238E27FC236}">
                <a16:creationId xmlns:a16="http://schemas.microsoft.com/office/drawing/2014/main" id="{F4398C45-9F4E-B50F-A4BF-F35B9DF33142}"/>
              </a:ext>
            </a:extLst>
          </p:cNvPr>
          <p:cNvSpPr txBox="1"/>
          <p:nvPr/>
        </p:nvSpPr>
        <p:spPr>
          <a:xfrm>
            <a:off x="1244001" y="649385"/>
            <a:ext cx="44709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Hi,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7732" y="2183443"/>
            <a:ext cx="5784958" cy="4248635"/>
          </a:xfrm>
          <a:prstGeom prst="rect">
            <a:avLst/>
          </a:prstGeom>
        </p:spPr>
      </p:pic>
      <p:sp>
        <p:nvSpPr>
          <p:cNvPr id="38" name="TextBox 37">
            <a:extLst>
              <a:ext uri="{FF2B5EF4-FFF2-40B4-BE49-F238E27FC236}">
                <a16:creationId xmlns:a16="http://schemas.microsoft.com/office/drawing/2014/main" id="{59F4F3F0-2718-1D92-7CF1-1A1F3E0E949C}"/>
              </a:ext>
            </a:extLst>
          </p:cNvPr>
          <p:cNvSpPr txBox="1"/>
          <p:nvPr/>
        </p:nvSpPr>
        <p:spPr>
          <a:xfrm>
            <a:off x="1649895" y="3340138"/>
            <a:ext cx="400432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bạn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theo</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chân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cùng</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thực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hiện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thử</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thách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ngày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hôm</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nay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4530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par>
                                <p:cTn id="46" presetID="2" presetClass="entr" presetSubtype="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53" presetClass="entr" presetSubtype="16"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6" presetClass="entr" presetSubtype="16" fill="hold"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circle(in)">
                                      <p:cBhvr>
                                        <p:cTn id="57" dur="1000"/>
                                        <p:tgtEl>
                                          <p:spTgt spid="36"/>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99982" y="2074369"/>
            <a:ext cx="4753507"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87596" y="55023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66595" y="234622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1670152" y="2512478"/>
            <a:ext cx="447090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AI NHANH HƠN</a:t>
            </a:r>
          </a:p>
        </p:txBody>
      </p:sp>
      <p:sp>
        <p:nvSpPr>
          <p:cNvPr id="33" name="TextBox 32">
            <a:extLst>
              <a:ext uri="{FF2B5EF4-FFF2-40B4-BE49-F238E27FC236}">
                <a16:creationId xmlns:a16="http://schemas.microsoft.com/office/drawing/2014/main" id="{F4398C45-9F4E-B50F-A4BF-F35B9DF33142}"/>
              </a:ext>
            </a:extLst>
          </p:cNvPr>
          <p:cNvSpPr txBox="1"/>
          <p:nvPr/>
        </p:nvSpPr>
        <p:spPr>
          <a:xfrm>
            <a:off x="8883980" y="594272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E45266F1-6E83-49DC-B4F7-B7EE2F9D1396}"/>
              </a:ext>
            </a:extLst>
          </p:cNvPr>
          <p:cNvPicPr>
            <a:picLocks noChangeAspect="1"/>
          </p:cNvPicPr>
          <p:nvPr/>
        </p:nvPicPr>
        <p:blipFill>
          <a:blip r:embed="rId15"/>
          <a:stretch>
            <a:fillRect/>
          </a:stretch>
        </p:blipFill>
        <p:spPr>
          <a:xfrm>
            <a:off x="3744254" y="-69029"/>
            <a:ext cx="4932091" cy="1566808"/>
          </a:xfrm>
          <a:prstGeom prst="rect">
            <a:avLst/>
          </a:prstGeom>
        </p:spPr>
      </p:pic>
    </p:spTree>
    <p:extLst>
      <p:ext uri="{BB962C8B-B14F-4D97-AF65-F5344CB8AC3E}">
        <p14:creationId xmlns:p14="http://schemas.microsoft.com/office/powerpoint/2010/main" val="16710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1 022 x 6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lvl="0" algn="ctr"/>
            <a:r>
              <a:rPr lang="nl-NL" sz="5400" b="1" dirty="0">
                <a:solidFill>
                  <a:srgbClr val="FF0000"/>
                </a:solidFill>
                <a:latin typeface="Cambria" panose="02040503050406030204" pitchFamily="18" charset="0"/>
                <a:ea typeface="Cambria" panose="02040503050406030204" pitchFamily="18" charset="0"/>
              </a:rPr>
              <a:t>Đáp án: 6 132</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04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1225 x 3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Đáp án: 3 675</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723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53A51559-A040-49AA-A806-C43FBDABC852}"/>
              </a:ext>
            </a:extLst>
          </p:cNvPr>
          <p:cNvPicPr>
            <a:picLocks noChangeAspect="1"/>
          </p:cNvPicPr>
          <p:nvPr/>
        </p:nvPicPr>
        <p:blipFill>
          <a:blip r:embed="rId15"/>
          <a:stretch>
            <a:fillRect/>
          </a:stretch>
        </p:blipFill>
        <p:spPr>
          <a:xfrm>
            <a:off x="2787853" y="2285147"/>
            <a:ext cx="7035394" cy="2097206"/>
          </a:xfrm>
          <a:prstGeom prst="rect">
            <a:avLst/>
          </a:prstGeom>
        </p:spPr>
      </p:pic>
    </p:spTree>
    <p:extLst>
      <p:ext uri="{BB962C8B-B14F-4D97-AF65-F5344CB8AC3E}">
        <p14:creationId xmlns:p14="http://schemas.microsoft.com/office/powerpoint/2010/main" val="21896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 về già muốn nghỉ ngơi nên đem đổi hết gà lấy thóc. Cứ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755</Words>
  <Application>Microsoft Office PowerPoint</Application>
  <PresentationFormat>Widescreen</PresentationFormat>
  <Paragraphs>123</Paragraphs>
  <Slides>22</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微软雅黑</vt:lpstr>
      <vt:lpstr>#9Slide02 Noi dung dai</vt:lpstr>
      <vt:lpstr>Arial</vt:lpstr>
      <vt:lpstr>Calibri</vt:lpstr>
      <vt:lpstr>Calibri Light</vt:lpstr>
      <vt:lpstr>Cambria</vt:lpstr>
      <vt:lpstr>LNTH-LuoLuoNotangYuanTi 1</vt:lpstr>
      <vt:lpstr>SVN-Berkshire Swash</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TrinhTuyet</cp:lastModifiedBy>
  <cp:revision>69</cp:revision>
  <dcterms:created xsi:type="dcterms:W3CDTF">2022-11-23T02:28:06Z</dcterms:created>
  <dcterms:modified xsi:type="dcterms:W3CDTF">2025-02-26T10:44:28Z</dcterms:modified>
</cp:coreProperties>
</file>