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1.xml" ContentType="application/vnd.ms-office.activeX+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742" r:id="rId3"/>
    <p:sldMasterId id="2147483753" r:id="rId4"/>
  </p:sldMasterIdLst>
  <p:notesMasterIdLst>
    <p:notesMasterId r:id="rId31"/>
  </p:notesMasterIdLst>
  <p:sldIdLst>
    <p:sldId id="338" r:id="rId5"/>
    <p:sldId id="291" r:id="rId6"/>
    <p:sldId id="311" r:id="rId7"/>
    <p:sldId id="330" r:id="rId8"/>
    <p:sldId id="293" r:id="rId9"/>
    <p:sldId id="312" r:id="rId10"/>
    <p:sldId id="315" r:id="rId11"/>
    <p:sldId id="317" r:id="rId12"/>
    <p:sldId id="275" r:id="rId13"/>
    <p:sldId id="269" r:id="rId14"/>
    <p:sldId id="260" r:id="rId15"/>
    <p:sldId id="299" r:id="rId16"/>
    <p:sldId id="272" r:id="rId17"/>
    <p:sldId id="336" r:id="rId18"/>
    <p:sldId id="320" r:id="rId19"/>
    <p:sldId id="337" r:id="rId20"/>
    <p:sldId id="331" r:id="rId21"/>
    <p:sldId id="321" r:id="rId22"/>
    <p:sldId id="322" r:id="rId23"/>
    <p:sldId id="308" r:id="rId24"/>
    <p:sldId id="332" r:id="rId25"/>
    <p:sldId id="314" r:id="rId26"/>
    <p:sldId id="300" r:id="rId27"/>
    <p:sldId id="334" r:id="rId28"/>
    <p:sldId id="335"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3752"/>
    <a:srgbClr val="FF8C52"/>
    <a:srgbClr val="FFF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1349" autoAdjust="0"/>
  </p:normalViewPr>
  <p:slideViewPr>
    <p:cSldViewPr snapToGrid="0">
      <p:cViewPr varScale="1">
        <p:scale>
          <a:sx n="54" d="100"/>
          <a:sy n="54" d="100"/>
        </p:scale>
        <p:origin x="1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10E3A-0FC9-46C7-975F-1D876FB84F31}"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28516-66A7-4D59-908E-A8434960FBE3}" type="slidenum">
              <a:rPr lang="en-US" smtClean="0"/>
              <a:t>‹#›</a:t>
            </a:fld>
            <a:endParaRPr lang="en-US"/>
          </a:p>
        </p:txBody>
      </p:sp>
    </p:spTree>
    <p:extLst>
      <p:ext uri="{BB962C8B-B14F-4D97-AF65-F5344CB8AC3E}">
        <p14:creationId xmlns:p14="http://schemas.microsoft.com/office/powerpoint/2010/main" val="365169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99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93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43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Nhận</a:t>
            </a:r>
            <a:r>
              <a:rPr lang="en-US" dirty="0"/>
              <a:t> </a:t>
            </a:r>
            <a:r>
              <a:rPr lang="en-US" dirty="0" err="1"/>
              <a:t>xét</a:t>
            </a:r>
            <a:r>
              <a:rPr lang="en-US" dirty="0"/>
              <a:t> </a:t>
            </a:r>
            <a:r>
              <a:rPr lang="en-US" dirty="0" err="1"/>
              <a:t>biện</a:t>
            </a:r>
            <a:r>
              <a:rPr lang="en-US" dirty="0"/>
              <a:t> </a:t>
            </a:r>
            <a:r>
              <a:rPr lang="en-US" dirty="0" err="1"/>
              <a:t>pháp</a:t>
            </a:r>
            <a:r>
              <a:rPr lang="en-US" dirty="0"/>
              <a:t> </a:t>
            </a:r>
            <a:r>
              <a:rPr lang="en-US" dirty="0" err="1"/>
              <a:t>nghệ</a:t>
            </a:r>
            <a:r>
              <a:rPr lang="en-US" dirty="0"/>
              <a:t> </a:t>
            </a:r>
            <a:r>
              <a:rPr lang="en-US" dirty="0" err="1"/>
              <a:t>thuật</a:t>
            </a:r>
            <a:r>
              <a:rPr lang="en-US" dirty="0"/>
              <a:t>. </a:t>
            </a:r>
            <a:endParaRPr dirty="0"/>
          </a:p>
        </p:txBody>
      </p:sp>
    </p:spTree>
    <p:extLst>
      <p:ext uri="{BB962C8B-B14F-4D97-AF65-F5344CB8AC3E}">
        <p14:creationId xmlns:p14="http://schemas.microsoft.com/office/powerpoint/2010/main" val="23209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389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84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58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21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640c982cef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640c982c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719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6320de4b7d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6" name="Google Shape;1856;g6320de4b7d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970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90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657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6320de4b7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6320de4b7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775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6320de4b7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69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425244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26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6320de4b7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6320de4b7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91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6320de4b7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6320de4b7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11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6408f5a9af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6408f5a9af_1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95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72c827f12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72c827f12c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64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40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146" name="Google Shape;146;p6"/>
          <p:cNvGrpSpPr/>
          <p:nvPr/>
        </p:nvGrpSpPr>
        <p:grpSpPr>
          <a:xfrm>
            <a:off x="9562501" y="-1006234"/>
            <a:ext cx="3318367" cy="3135067"/>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 name="Google Shape;153;p6"/>
          <p:cNvGrpSpPr/>
          <p:nvPr/>
        </p:nvGrpSpPr>
        <p:grpSpPr>
          <a:xfrm>
            <a:off x="-670533" y="6062600"/>
            <a:ext cx="2169000" cy="119140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3279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39774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57" name="Google Shape;357;p16"/>
          <p:cNvSpPr txBox="1">
            <a:spLocks noGrp="1"/>
          </p:cNvSpPr>
          <p:nvPr>
            <p:ph type="subTitle" idx="1"/>
          </p:nvPr>
        </p:nvSpPr>
        <p:spPr>
          <a:xfrm flipH="1">
            <a:off x="1102549" y="3009584"/>
            <a:ext cx="26712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58" name="Google Shape;358;p16"/>
          <p:cNvSpPr txBox="1">
            <a:spLocks noGrp="1"/>
          </p:cNvSpPr>
          <p:nvPr>
            <p:ph type="ctrTitle" idx="2"/>
          </p:nvPr>
        </p:nvSpPr>
        <p:spPr>
          <a:xfrm flipH="1">
            <a:off x="506086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59" name="Google Shape;359;p16"/>
          <p:cNvSpPr txBox="1">
            <a:spLocks noGrp="1"/>
          </p:cNvSpPr>
          <p:nvPr>
            <p:ph type="subTitle" idx="3"/>
          </p:nvPr>
        </p:nvSpPr>
        <p:spPr>
          <a:xfrm flipH="1">
            <a:off x="4680469" y="3009584"/>
            <a:ext cx="2841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60" name="Google Shape;360;p16"/>
          <p:cNvSpPr txBox="1">
            <a:spLocks noGrp="1"/>
          </p:cNvSpPr>
          <p:nvPr>
            <p:ph type="ctrTitle" idx="4"/>
          </p:nvPr>
        </p:nvSpPr>
        <p:spPr>
          <a:xfrm flipH="1">
            <a:off x="873036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61" name="Google Shape;361;p16"/>
          <p:cNvSpPr txBox="1">
            <a:spLocks noGrp="1"/>
          </p:cNvSpPr>
          <p:nvPr>
            <p:ph type="subTitle" idx="5"/>
          </p:nvPr>
        </p:nvSpPr>
        <p:spPr>
          <a:xfrm flipH="1">
            <a:off x="8349969" y="3009584"/>
            <a:ext cx="2841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62" name="Google Shape;362;p16"/>
          <p:cNvSpPr txBox="1">
            <a:spLocks noGrp="1"/>
          </p:cNvSpPr>
          <p:nvPr>
            <p:ph type="title" idx="6"/>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363" name="Google Shape;363;p16"/>
          <p:cNvGrpSpPr/>
          <p:nvPr/>
        </p:nvGrpSpPr>
        <p:grpSpPr>
          <a:xfrm>
            <a:off x="-1036451" y="5257331"/>
            <a:ext cx="3049883" cy="2436675"/>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 name="Google Shape;368;p16"/>
          <p:cNvGrpSpPr/>
          <p:nvPr/>
        </p:nvGrpSpPr>
        <p:grpSpPr>
          <a:xfrm>
            <a:off x="9562500" y="-1001634"/>
            <a:ext cx="1626000" cy="2162067"/>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295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443"/>
        <p:cNvGrpSpPr/>
        <p:nvPr/>
      </p:nvGrpSpPr>
      <p:grpSpPr>
        <a:xfrm>
          <a:off x="0" y="0"/>
          <a:ext cx="0" cy="0"/>
          <a:chOff x="0" y="0"/>
          <a:chExt cx="0" cy="0"/>
        </a:xfrm>
      </p:grpSpPr>
      <p:sp>
        <p:nvSpPr>
          <p:cNvPr id="444" name="Google Shape;444;p20"/>
          <p:cNvSpPr txBox="1">
            <a:spLocks noGrp="1"/>
          </p:cNvSpPr>
          <p:nvPr>
            <p:ph type="title" hasCustomPrompt="1"/>
          </p:nvPr>
        </p:nvSpPr>
        <p:spPr>
          <a:xfrm>
            <a:off x="3038000" y="2473408"/>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5" name="Google Shape;445;p20"/>
          <p:cNvSpPr txBox="1">
            <a:spLocks noGrp="1"/>
          </p:cNvSpPr>
          <p:nvPr>
            <p:ph type="subTitle" idx="1"/>
          </p:nvPr>
        </p:nvSpPr>
        <p:spPr>
          <a:xfrm flipH="1">
            <a:off x="3666200" y="3491703"/>
            <a:ext cx="4859600" cy="7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6" name="Google Shape;446;p20"/>
          <p:cNvSpPr txBox="1">
            <a:spLocks noGrp="1"/>
          </p:cNvSpPr>
          <p:nvPr>
            <p:ph type="title" idx="2" hasCustomPrompt="1"/>
          </p:nvPr>
        </p:nvSpPr>
        <p:spPr>
          <a:xfrm>
            <a:off x="3038000" y="596220"/>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7" name="Google Shape;447;p20"/>
          <p:cNvSpPr txBox="1">
            <a:spLocks noGrp="1"/>
          </p:cNvSpPr>
          <p:nvPr>
            <p:ph type="subTitle" idx="3"/>
          </p:nvPr>
        </p:nvSpPr>
        <p:spPr>
          <a:xfrm flipH="1">
            <a:off x="3666200" y="1607813"/>
            <a:ext cx="4859600" cy="6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8" name="Google Shape;448;p20"/>
          <p:cNvSpPr txBox="1">
            <a:spLocks noGrp="1"/>
          </p:cNvSpPr>
          <p:nvPr>
            <p:ph type="title" idx="4" hasCustomPrompt="1"/>
          </p:nvPr>
        </p:nvSpPr>
        <p:spPr>
          <a:xfrm>
            <a:off x="3038000" y="4384872"/>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9" name="Google Shape;449;p20"/>
          <p:cNvSpPr txBox="1">
            <a:spLocks noGrp="1"/>
          </p:cNvSpPr>
          <p:nvPr>
            <p:ph type="subTitle" idx="5"/>
          </p:nvPr>
        </p:nvSpPr>
        <p:spPr>
          <a:xfrm flipH="1">
            <a:off x="3994200" y="5399773"/>
            <a:ext cx="4203600" cy="7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450" name="Google Shape;450;p20"/>
          <p:cNvGrpSpPr/>
          <p:nvPr/>
        </p:nvGrpSpPr>
        <p:grpSpPr>
          <a:xfrm flipH="1">
            <a:off x="-654533" y="4471967"/>
            <a:ext cx="4416567" cy="3142700"/>
            <a:chOff x="2785850" y="1303525"/>
            <a:chExt cx="3312425" cy="2357025"/>
          </a:xfrm>
        </p:grpSpPr>
        <p:sp>
          <p:nvSpPr>
            <p:cNvPr id="451" name="Google Shape;451;p2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2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8" name="Google Shape;458;p20"/>
          <p:cNvGrpSpPr/>
          <p:nvPr/>
        </p:nvGrpSpPr>
        <p:grpSpPr>
          <a:xfrm>
            <a:off x="7848034" y="-931050"/>
            <a:ext cx="3861367" cy="2162067"/>
            <a:chOff x="4452075" y="1301825"/>
            <a:chExt cx="2896025" cy="1621550"/>
          </a:xfrm>
        </p:grpSpPr>
        <p:sp>
          <p:nvSpPr>
            <p:cNvPr id="459" name="Google Shape;459;p2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4" name="Google Shape;464;p20"/>
          <p:cNvGrpSpPr/>
          <p:nvPr/>
        </p:nvGrpSpPr>
        <p:grpSpPr>
          <a:xfrm>
            <a:off x="568167" y="-928782"/>
            <a:ext cx="2168967" cy="3135833"/>
            <a:chOff x="4878800" y="1303525"/>
            <a:chExt cx="1626725" cy="2351875"/>
          </a:xfrm>
        </p:grpSpPr>
        <p:sp>
          <p:nvSpPr>
            <p:cNvPr id="465" name="Google Shape;465;p2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2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2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9" name="Google Shape;469;p20"/>
          <p:cNvGrpSpPr/>
          <p:nvPr/>
        </p:nvGrpSpPr>
        <p:grpSpPr>
          <a:xfrm flipH="1">
            <a:off x="9866000" y="3983118"/>
            <a:ext cx="3293133" cy="3138100"/>
            <a:chOff x="-354000" y="2968288"/>
            <a:chExt cx="2469850" cy="2353575"/>
          </a:xfrm>
        </p:grpSpPr>
        <p:sp>
          <p:nvSpPr>
            <p:cNvPr id="470" name="Google Shape;470;p20"/>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20"/>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20"/>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20"/>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717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6"/>
        <p:cNvGrpSpPr/>
        <p:nvPr/>
      </p:nvGrpSpPr>
      <p:grpSpPr>
        <a:xfrm>
          <a:off x="0" y="0"/>
          <a:ext cx="0" cy="0"/>
          <a:chOff x="0" y="0"/>
          <a:chExt cx="0" cy="0"/>
        </a:xfrm>
      </p:grpSpPr>
      <p:grpSp>
        <p:nvGrpSpPr>
          <p:cNvPr id="597" name="Google Shape;597;p23"/>
          <p:cNvGrpSpPr/>
          <p:nvPr/>
        </p:nvGrpSpPr>
        <p:grpSpPr>
          <a:xfrm>
            <a:off x="7080601" y="-931049"/>
            <a:ext cx="9479967" cy="4124033"/>
            <a:chOff x="238125" y="1301825"/>
            <a:chExt cx="7109975" cy="3093025"/>
          </a:xfrm>
        </p:grpSpPr>
        <p:sp>
          <p:nvSpPr>
            <p:cNvPr id="598" name="Google Shape;598;p23"/>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3"/>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2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2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4" name="Google Shape;624;p23"/>
          <p:cNvGrpSpPr/>
          <p:nvPr/>
        </p:nvGrpSpPr>
        <p:grpSpPr>
          <a:xfrm>
            <a:off x="7123401" y="2981718"/>
            <a:ext cx="9479967" cy="4124033"/>
            <a:chOff x="238125" y="1301825"/>
            <a:chExt cx="7109975" cy="3093025"/>
          </a:xfrm>
        </p:grpSpPr>
        <p:sp>
          <p:nvSpPr>
            <p:cNvPr id="625" name="Google Shape;625;p23"/>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3"/>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3"/>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2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51" name="Google Shape;651;p23"/>
          <p:cNvGrpSpPr/>
          <p:nvPr/>
        </p:nvGrpSpPr>
        <p:grpSpPr>
          <a:xfrm>
            <a:off x="-475721" y="4713429"/>
            <a:ext cx="1530333" cy="1980723"/>
            <a:chOff x="683750" y="2772725"/>
            <a:chExt cx="1200575" cy="1622125"/>
          </a:xfrm>
        </p:grpSpPr>
        <p:sp>
          <p:nvSpPr>
            <p:cNvPr id="652" name="Google Shape;652;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54" name="Google Shape;654;p23"/>
          <p:cNvSpPr txBox="1">
            <a:spLocks noGrp="1"/>
          </p:cNvSpPr>
          <p:nvPr>
            <p:ph type="ctrTitle"/>
          </p:nvPr>
        </p:nvSpPr>
        <p:spPr>
          <a:xfrm flipH="1">
            <a:off x="1456833" y="3039333"/>
            <a:ext cx="4981600" cy="90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667"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655" name="Google Shape;655;p23"/>
          <p:cNvSpPr txBox="1">
            <a:spLocks noGrp="1"/>
          </p:cNvSpPr>
          <p:nvPr>
            <p:ph type="subTitle" idx="1"/>
          </p:nvPr>
        </p:nvSpPr>
        <p:spPr>
          <a:xfrm flipH="1">
            <a:off x="1456833" y="1043267"/>
            <a:ext cx="4981600" cy="177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65640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692"/>
        <p:cNvGrpSpPr/>
        <p:nvPr/>
      </p:nvGrpSpPr>
      <p:grpSpPr>
        <a:xfrm>
          <a:off x="0" y="0"/>
          <a:ext cx="0" cy="0"/>
          <a:chOff x="0" y="0"/>
          <a:chExt cx="0" cy="0"/>
        </a:xfrm>
      </p:grpSpPr>
      <p:sp>
        <p:nvSpPr>
          <p:cNvPr id="693" name="Google Shape;693;p26"/>
          <p:cNvSpPr txBox="1">
            <a:spLocks noGrp="1"/>
          </p:cNvSpPr>
          <p:nvPr>
            <p:ph type="body" idx="1"/>
          </p:nvPr>
        </p:nvSpPr>
        <p:spPr>
          <a:xfrm>
            <a:off x="994167" y="1797033"/>
            <a:ext cx="8132800" cy="4528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1"/>
              </a:buClr>
              <a:buSzPts val="1400"/>
              <a:buFont typeface="Raleway SemiBold"/>
              <a:buChar char="●"/>
              <a:defRPr sz="1867"/>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694" name="Google Shape;694;p26"/>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695" name="Google Shape;695;p26"/>
          <p:cNvGrpSpPr/>
          <p:nvPr/>
        </p:nvGrpSpPr>
        <p:grpSpPr>
          <a:xfrm flipH="1">
            <a:off x="-699100" y="-1006234"/>
            <a:ext cx="3873600" cy="3135067"/>
            <a:chOff x="7171875" y="-754675"/>
            <a:chExt cx="2905200" cy="2351300"/>
          </a:xfrm>
        </p:grpSpPr>
        <p:sp>
          <p:nvSpPr>
            <p:cNvPr id="696" name="Google Shape;696;p2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6"/>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1" name="Google Shape;701;p26"/>
          <p:cNvGrpSpPr/>
          <p:nvPr/>
        </p:nvGrpSpPr>
        <p:grpSpPr>
          <a:xfrm rot="10800000">
            <a:off x="9598418" y="5459433"/>
            <a:ext cx="2168967" cy="2162867"/>
            <a:chOff x="4452075" y="1303525"/>
            <a:chExt cx="1626725" cy="1622150"/>
          </a:xfrm>
        </p:grpSpPr>
        <p:sp>
          <p:nvSpPr>
            <p:cNvPr id="702" name="Google Shape;702;p26"/>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6"/>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6"/>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78647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705"/>
        <p:cNvGrpSpPr/>
        <p:nvPr/>
      </p:nvGrpSpPr>
      <p:grpSpPr>
        <a:xfrm>
          <a:off x="0" y="0"/>
          <a:ext cx="0" cy="0"/>
          <a:chOff x="0" y="0"/>
          <a:chExt cx="0" cy="0"/>
        </a:xfrm>
      </p:grpSpPr>
      <p:sp>
        <p:nvSpPr>
          <p:cNvPr id="706" name="Google Shape;706;p27"/>
          <p:cNvSpPr txBox="1">
            <a:spLocks noGrp="1"/>
          </p:cNvSpPr>
          <p:nvPr>
            <p:ph type="body" idx="1"/>
          </p:nvPr>
        </p:nvSpPr>
        <p:spPr>
          <a:xfrm>
            <a:off x="3385800" y="2182033"/>
            <a:ext cx="5420400" cy="35264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Clr>
                <a:schemeClr val="accent3"/>
              </a:buClr>
              <a:buSzPts val="2400"/>
              <a:buFont typeface="Nunito Light"/>
              <a:buChar char="●"/>
              <a:defRPr/>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06390" rtl="0">
              <a:spcBef>
                <a:spcPts val="2133"/>
              </a:spcBef>
              <a:spcAft>
                <a:spcPts val="2133"/>
              </a:spcAft>
              <a:buSzPts val="1200"/>
              <a:buFont typeface="Nunito Light"/>
              <a:buChar char="■"/>
              <a:defRPr/>
            </a:lvl9pPr>
          </a:lstStyle>
          <a:p>
            <a:endParaRPr/>
          </a:p>
        </p:txBody>
      </p:sp>
      <p:sp>
        <p:nvSpPr>
          <p:cNvPr id="707" name="Google Shape;707;p27"/>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708" name="Google Shape;708;p27"/>
          <p:cNvGrpSpPr/>
          <p:nvPr/>
        </p:nvGrpSpPr>
        <p:grpSpPr>
          <a:xfrm flipH="1">
            <a:off x="9866001" y="1045617"/>
            <a:ext cx="2724167" cy="6075600"/>
            <a:chOff x="72725" y="765163"/>
            <a:chExt cx="2043125" cy="4556700"/>
          </a:xfrm>
        </p:grpSpPr>
        <p:sp>
          <p:nvSpPr>
            <p:cNvPr id="709" name="Google Shape;709;p27"/>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7"/>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7"/>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7"/>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7"/>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7"/>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5" name="Google Shape;715;p27"/>
          <p:cNvGrpSpPr/>
          <p:nvPr/>
        </p:nvGrpSpPr>
        <p:grpSpPr>
          <a:xfrm flipH="1">
            <a:off x="-1398900" y="4046617"/>
            <a:ext cx="2750133" cy="2164400"/>
            <a:chOff x="53250" y="2968288"/>
            <a:chExt cx="2062600" cy="1623300"/>
          </a:xfrm>
        </p:grpSpPr>
        <p:sp>
          <p:nvSpPr>
            <p:cNvPr id="716" name="Google Shape;716;p27"/>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7"/>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7"/>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7"/>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636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20"/>
        <p:cNvGrpSpPr/>
        <p:nvPr/>
      </p:nvGrpSpPr>
      <p:grpSpPr>
        <a:xfrm>
          <a:off x="0" y="0"/>
          <a:ext cx="0" cy="0"/>
          <a:chOff x="0" y="0"/>
          <a:chExt cx="0" cy="0"/>
        </a:xfrm>
      </p:grpSpPr>
      <p:sp>
        <p:nvSpPr>
          <p:cNvPr id="721" name="Google Shape;721;p28"/>
          <p:cNvSpPr txBox="1">
            <a:spLocks noGrp="1"/>
          </p:cNvSpPr>
          <p:nvPr>
            <p:ph type="subTitle" idx="1"/>
          </p:nvPr>
        </p:nvSpPr>
        <p:spPr>
          <a:xfrm>
            <a:off x="3498600" y="2148284"/>
            <a:ext cx="5194800" cy="19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22" name="Google Shape;722;p28"/>
          <p:cNvSpPr txBox="1">
            <a:spLocks noGrp="1"/>
          </p:cNvSpPr>
          <p:nvPr>
            <p:ph type="title"/>
          </p:nvPr>
        </p:nvSpPr>
        <p:spPr>
          <a:xfrm>
            <a:off x="2982600" y="838417"/>
            <a:ext cx="6226800" cy="124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9600"/>
            </a:lvl1pPr>
            <a:lvl2pPr lvl="1" algn="ctr" rtl="0">
              <a:spcBef>
                <a:spcPts val="0"/>
              </a:spcBef>
              <a:spcAft>
                <a:spcPts val="0"/>
              </a:spcAft>
              <a:buNone/>
              <a:defRPr sz="9600"/>
            </a:lvl2pPr>
            <a:lvl3pPr lvl="2" algn="ctr" rtl="0">
              <a:spcBef>
                <a:spcPts val="0"/>
              </a:spcBef>
              <a:spcAft>
                <a:spcPts val="0"/>
              </a:spcAft>
              <a:buNone/>
              <a:defRPr sz="9600"/>
            </a:lvl3pPr>
            <a:lvl4pPr lvl="3" algn="ctr" rtl="0">
              <a:spcBef>
                <a:spcPts val="0"/>
              </a:spcBef>
              <a:spcAft>
                <a:spcPts val="0"/>
              </a:spcAft>
              <a:buNone/>
              <a:defRPr sz="9600"/>
            </a:lvl4pPr>
            <a:lvl5pPr lvl="4" algn="ctr" rtl="0">
              <a:spcBef>
                <a:spcPts val="0"/>
              </a:spcBef>
              <a:spcAft>
                <a:spcPts val="0"/>
              </a:spcAft>
              <a:buNone/>
              <a:defRPr sz="9600"/>
            </a:lvl5pPr>
            <a:lvl6pPr lvl="5" algn="ctr" rtl="0">
              <a:spcBef>
                <a:spcPts val="0"/>
              </a:spcBef>
              <a:spcAft>
                <a:spcPts val="0"/>
              </a:spcAft>
              <a:buNone/>
              <a:defRPr sz="9600"/>
            </a:lvl6pPr>
            <a:lvl7pPr lvl="6" algn="ctr" rtl="0">
              <a:spcBef>
                <a:spcPts val="0"/>
              </a:spcBef>
              <a:spcAft>
                <a:spcPts val="0"/>
              </a:spcAft>
              <a:buNone/>
              <a:defRPr sz="9600"/>
            </a:lvl7pPr>
            <a:lvl8pPr lvl="7" algn="ctr" rtl="0">
              <a:spcBef>
                <a:spcPts val="0"/>
              </a:spcBef>
              <a:spcAft>
                <a:spcPts val="0"/>
              </a:spcAft>
              <a:buNone/>
              <a:defRPr sz="9600"/>
            </a:lvl8pPr>
            <a:lvl9pPr lvl="8" algn="ctr" rtl="0">
              <a:spcBef>
                <a:spcPts val="0"/>
              </a:spcBef>
              <a:spcAft>
                <a:spcPts val="0"/>
              </a:spcAft>
              <a:buNone/>
              <a:defRPr sz="9600"/>
            </a:lvl9pPr>
          </a:lstStyle>
          <a:p>
            <a:endParaRPr/>
          </a:p>
        </p:txBody>
      </p:sp>
      <p:sp>
        <p:nvSpPr>
          <p:cNvPr id="723" name="Google Shape;723;p28"/>
          <p:cNvSpPr/>
          <p:nvPr/>
        </p:nvSpPr>
        <p:spPr>
          <a:xfrm>
            <a:off x="-909700" y="51282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8"/>
          <p:cNvSpPr/>
          <p:nvPr/>
        </p:nvSpPr>
        <p:spPr>
          <a:xfrm>
            <a:off x="2137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8"/>
          <p:cNvSpPr/>
          <p:nvPr/>
        </p:nvSpPr>
        <p:spPr>
          <a:xfrm>
            <a:off x="1337134" y="51228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8"/>
          <p:cNvSpPr/>
          <p:nvPr/>
        </p:nvSpPr>
        <p:spPr>
          <a:xfrm>
            <a:off x="-329267" y="61011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8"/>
          <p:cNvSpPr/>
          <p:nvPr/>
        </p:nvSpPr>
        <p:spPr>
          <a:xfrm>
            <a:off x="794901" y="60988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8"/>
          <p:cNvSpPr/>
          <p:nvPr/>
        </p:nvSpPr>
        <p:spPr>
          <a:xfrm>
            <a:off x="-947800" y="31470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8"/>
          <p:cNvSpPr/>
          <p:nvPr/>
        </p:nvSpPr>
        <p:spPr>
          <a:xfrm>
            <a:off x="1756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8"/>
          <p:cNvSpPr/>
          <p:nvPr/>
        </p:nvSpPr>
        <p:spPr>
          <a:xfrm>
            <a:off x="1299034" y="31416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8"/>
          <p:cNvSpPr/>
          <p:nvPr/>
        </p:nvSpPr>
        <p:spPr>
          <a:xfrm>
            <a:off x="-1490800" y="4122267"/>
            <a:ext cx="1045567" cy="1189133"/>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8"/>
          <p:cNvSpPr/>
          <p:nvPr/>
        </p:nvSpPr>
        <p:spPr>
          <a:xfrm>
            <a:off x="-367367"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8"/>
          <p:cNvSpPr/>
          <p:nvPr/>
        </p:nvSpPr>
        <p:spPr>
          <a:xfrm>
            <a:off x="-947800" y="11785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8"/>
          <p:cNvSpPr/>
          <p:nvPr/>
        </p:nvSpPr>
        <p:spPr>
          <a:xfrm>
            <a:off x="175634" y="11762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8"/>
          <p:cNvSpPr/>
          <p:nvPr/>
        </p:nvSpPr>
        <p:spPr>
          <a:xfrm>
            <a:off x="1299034" y="11731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8"/>
          <p:cNvSpPr/>
          <p:nvPr/>
        </p:nvSpPr>
        <p:spPr>
          <a:xfrm>
            <a:off x="-1490800" y="2153767"/>
            <a:ext cx="1045567" cy="1189133"/>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8"/>
          <p:cNvSpPr/>
          <p:nvPr/>
        </p:nvSpPr>
        <p:spPr>
          <a:xfrm>
            <a:off x="756801" y="21491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8"/>
          <p:cNvSpPr/>
          <p:nvPr/>
        </p:nvSpPr>
        <p:spPr>
          <a:xfrm>
            <a:off x="-947800" y="-762633"/>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8"/>
          <p:cNvSpPr/>
          <p:nvPr/>
        </p:nvSpPr>
        <p:spPr>
          <a:xfrm>
            <a:off x="175634" y="-764933"/>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8"/>
          <p:cNvSpPr/>
          <p:nvPr/>
        </p:nvSpPr>
        <p:spPr>
          <a:xfrm>
            <a:off x="-1490800" y="212634"/>
            <a:ext cx="1045567" cy="1189133"/>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8"/>
          <p:cNvSpPr/>
          <p:nvPr/>
        </p:nvSpPr>
        <p:spPr>
          <a:xfrm>
            <a:off x="-367367" y="210334"/>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8"/>
          <p:cNvSpPr/>
          <p:nvPr/>
        </p:nvSpPr>
        <p:spPr>
          <a:xfrm>
            <a:off x="25124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8"/>
          <p:cNvSpPr/>
          <p:nvPr/>
        </p:nvSpPr>
        <p:spPr>
          <a:xfrm>
            <a:off x="24743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8"/>
          <p:cNvSpPr/>
          <p:nvPr/>
        </p:nvSpPr>
        <p:spPr>
          <a:xfrm>
            <a:off x="1880534"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45" name="Google Shape;745;p28"/>
          <p:cNvGrpSpPr/>
          <p:nvPr/>
        </p:nvGrpSpPr>
        <p:grpSpPr>
          <a:xfrm>
            <a:off x="7080601" y="-931049"/>
            <a:ext cx="9479967" cy="4116400"/>
            <a:chOff x="238125" y="1301825"/>
            <a:chExt cx="7109975" cy="3087300"/>
          </a:xfrm>
        </p:grpSpPr>
        <p:sp>
          <p:nvSpPr>
            <p:cNvPr id="746" name="Google Shape;746;p28"/>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8"/>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8"/>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8"/>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8"/>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8"/>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8"/>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8"/>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8"/>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68" name="Google Shape;768;p28"/>
          <p:cNvSpPr txBox="1"/>
          <p:nvPr/>
        </p:nvSpPr>
        <p:spPr>
          <a:xfrm>
            <a:off x="4013000" y="4800433"/>
            <a:ext cx="4165600" cy="12420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703316"/>
                </a:solidFill>
                <a:effectLst/>
                <a:uLnTx/>
                <a:uFillTx/>
                <a:latin typeface="Nunito"/>
                <a:ea typeface="Nunito"/>
                <a:cs typeface="Nunito"/>
                <a:sym typeface="Nunito"/>
              </a:rPr>
              <a:t>CREDITS: This presentation template was created by </a:t>
            </a:r>
            <a:r>
              <a:rPr kumimoji="0" lang="en" sz="1333" b="1" i="0" u="none" strike="noStrike" kern="0" cap="none" spc="0" normalizeH="0" baseline="0" noProof="0">
                <a:ln>
                  <a:noFill/>
                </a:ln>
                <a:solidFill>
                  <a:srgbClr val="703316"/>
                </a:solidFill>
                <a:effectLst/>
                <a:uLnTx/>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kumimoji="0" lang="en" sz="1333" b="0" i="0" u="none" strike="noStrike" kern="0" cap="none" spc="0" normalizeH="0" baseline="0" noProof="0">
                <a:ln>
                  <a:noFill/>
                </a:ln>
                <a:solidFill>
                  <a:srgbClr val="703316"/>
                </a:solidFill>
                <a:effectLst/>
                <a:uLnTx/>
                <a:uFillTx/>
                <a:latin typeface="Nunito"/>
                <a:ea typeface="Nunito"/>
                <a:cs typeface="Nunito"/>
                <a:sym typeface="Nunito"/>
              </a:rPr>
              <a:t>, including icons by </a:t>
            </a:r>
            <a:r>
              <a:rPr kumimoji="0" lang="en" sz="1333" b="1" i="0" u="none" strike="noStrike" kern="0" cap="none" spc="0" normalizeH="0" baseline="0" noProof="0">
                <a:ln>
                  <a:noFill/>
                </a:ln>
                <a:solidFill>
                  <a:srgbClr val="703316"/>
                </a:solidFill>
                <a:effectLst/>
                <a:uLnTx/>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kumimoji="0" lang="en" sz="1333" b="0" i="0" u="none" strike="noStrike" kern="0" cap="none" spc="0" normalizeH="0" baseline="0" noProof="0">
                <a:ln>
                  <a:noFill/>
                </a:ln>
                <a:solidFill>
                  <a:srgbClr val="703316"/>
                </a:solidFill>
                <a:effectLst/>
                <a:uLnTx/>
                <a:uFillTx/>
                <a:latin typeface="Nunito"/>
                <a:ea typeface="Nunito"/>
                <a:cs typeface="Nunito"/>
                <a:sym typeface="Nunito"/>
              </a:rPr>
              <a:t>, and infographics &amp; images by </a:t>
            </a:r>
            <a:r>
              <a:rPr kumimoji="0" lang="en" sz="1333" b="1" i="0" u="none" strike="noStrike" kern="0" cap="none" spc="0" normalizeH="0" baseline="0" noProof="0">
                <a:ln>
                  <a:noFill/>
                </a:ln>
                <a:solidFill>
                  <a:srgbClr val="703316"/>
                </a:solidFill>
                <a:effectLst/>
                <a:uLnTx/>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kumimoji="0" sz="1333" b="1" i="0" u="none" strike="noStrike" kern="0" cap="none" spc="0" normalizeH="0" baseline="0" noProof="0">
              <a:ln>
                <a:noFill/>
              </a:ln>
              <a:solidFill>
                <a:srgbClr val="703316"/>
              </a:solidFill>
              <a:effectLst/>
              <a:uLnTx/>
              <a:uFillTx/>
              <a:latin typeface="Nunito"/>
              <a:ea typeface="Nunito"/>
              <a:cs typeface="Nunito"/>
              <a:sym typeface="Nunito"/>
            </a:endParaRPr>
          </a:p>
        </p:txBody>
      </p:sp>
    </p:spTree>
    <p:extLst>
      <p:ext uri="{BB962C8B-B14F-4D97-AF65-F5344CB8AC3E}">
        <p14:creationId xmlns:p14="http://schemas.microsoft.com/office/powerpoint/2010/main" val="193940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909700" y="51282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0"/>
          <p:cNvSpPr/>
          <p:nvPr/>
        </p:nvSpPr>
        <p:spPr>
          <a:xfrm>
            <a:off x="2137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0"/>
          <p:cNvSpPr/>
          <p:nvPr/>
        </p:nvSpPr>
        <p:spPr>
          <a:xfrm>
            <a:off x="1337134" y="51228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0"/>
          <p:cNvSpPr/>
          <p:nvPr/>
        </p:nvSpPr>
        <p:spPr>
          <a:xfrm>
            <a:off x="-329267" y="61011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0"/>
          <p:cNvSpPr/>
          <p:nvPr/>
        </p:nvSpPr>
        <p:spPr>
          <a:xfrm>
            <a:off x="794901" y="60988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0"/>
          <p:cNvSpPr/>
          <p:nvPr/>
        </p:nvSpPr>
        <p:spPr>
          <a:xfrm>
            <a:off x="-947800" y="31470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0"/>
          <p:cNvSpPr/>
          <p:nvPr/>
        </p:nvSpPr>
        <p:spPr>
          <a:xfrm>
            <a:off x="1756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0"/>
          <p:cNvSpPr/>
          <p:nvPr/>
        </p:nvSpPr>
        <p:spPr>
          <a:xfrm>
            <a:off x="1299034" y="31416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0"/>
          <p:cNvSpPr/>
          <p:nvPr/>
        </p:nvSpPr>
        <p:spPr>
          <a:xfrm>
            <a:off x="-367367"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0"/>
          <p:cNvSpPr/>
          <p:nvPr/>
        </p:nvSpPr>
        <p:spPr>
          <a:xfrm>
            <a:off x="-947800" y="11785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0"/>
          <p:cNvSpPr/>
          <p:nvPr/>
        </p:nvSpPr>
        <p:spPr>
          <a:xfrm>
            <a:off x="175634" y="11762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0"/>
          <p:cNvSpPr/>
          <p:nvPr/>
        </p:nvSpPr>
        <p:spPr>
          <a:xfrm>
            <a:off x="1299034" y="11731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0"/>
          <p:cNvSpPr/>
          <p:nvPr/>
        </p:nvSpPr>
        <p:spPr>
          <a:xfrm>
            <a:off x="756801" y="21491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0"/>
          <p:cNvSpPr/>
          <p:nvPr/>
        </p:nvSpPr>
        <p:spPr>
          <a:xfrm>
            <a:off x="-947800" y="-762633"/>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0"/>
          <p:cNvSpPr/>
          <p:nvPr/>
        </p:nvSpPr>
        <p:spPr>
          <a:xfrm>
            <a:off x="175634" y="-764933"/>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0"/>
          <p:cNvSpPr/>
          <p:nvPr/>
        </p:nvSpPr>
        <p:spPr>
          <a:xfrm>
            <a:off x="-367367" y="210334"/>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0"/>
          <p:cNvSpPr/>
          <p:nvPr/>
        </p:nvSpPr>
        <p:spPr>
          <a:xfrm>
            <a:off x="25124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0"/>
          <p:cNvSpPr/>
          <p:nvPr/>
        </p:nvSpPr>
        <p:spPr>
          <a:xfrm>
            <a:off x="24743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0"/>
          <p:cNvSpPr/>
          <p:nvPr/>
        </p:nvSpPr>
        <p:spPr>
          <a:xfrm>
            <a:off x="1880534"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15" name="Google Shape;815;p30"/>
          <p:cNvGrpSpPr/>
          <p:nvPr/>
        </p:nvGrpSpPr>
        <p:grpSpPr>
          <a:xfrm>
            <a:off x="7080601" y="-931049"/>
            <a:ext cx="9479967" cy="41164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18834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3520467" y="4101401"/>
            <a:ext cx="9480000" cy="4124033"/>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7" name="Google Shape;867;p31"/>
          <p:cNvGrpSpPr/>
          <p:nvPr/>
        </p:nvGrpSpPr>
        <p:grpSpPr>
          <a:xfrm>
            <a:off x="-645733" y="-1951766"/>
            <a:ext cx="9479967" cy="4124033"/>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98551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497199" y="-931050"/>
            <a:ext cx="4984767" cy="8026867"/>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2465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9922367" y="-931049"/>
            <a:ext cx="6638200" cy="4118700"/>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3" name="Google Shape;943;p33"/>
          <p:cNvGrpSpPr/>
          <p:nvPr/>
        </p:nvGrpSpPr>
        <p:grpSpPr>
          <a:xfrm>
            <a:off x="7717567" y="2981718"/>
            <a:ext cx="8885800" cy="4124033"/>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6" name="Google Shape;966;p33"/>
          <p:cNvGrpSpPr/>
          <p:nvPr/>
        </p:nvGrpSpPr>
        <p:grpSpPr>
          <a:xfrm>
            <a:off x="-2777633" y="-931049"/>
            <a:ext cx="6638200" cy="4118700"/>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5" name="Google Shape;985;p33"/>
          <p:cNvGrpSpPr/>
          <p:nvPr/>
        </p:nvGrpSpPr>
        <p:grpSpPr>
          <a:xfrm>
            <a:off x="-4982433" y="2983985"/>
            <a:ext cx="7219367" cy="4121767"/>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6047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752867" y="1559200"/>
            <a:ext cx="8686800" cy="43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600"/>
            </a:lvl1pPr>
            <a:lvl2pPr lvl="1" algn="ctr" rtl="0">
              <a:lnSpc>
                <a:spcPct val="100000"/>
              </a:lnSpc>
              <a:spcBef>
                <a:spcPts val="0"/>
              </a:spcBef>
              <a:spcAft>
                <a:spcPts val="0"/>
              </a:spcAft>
              <a:buSzPts val="1200"/>
              <a:buFont typeface="Roboto Condensed Light"/>
              <a:buAutoNum type="alphaLcPeriod"/>
              <a:defRPr sz="1600"/>
            </a:lvl2pPr>
            <a:lvl3pPr lvl="2" algn="ctr" rtl="0">
              <a:lnSpc>
                <a:spcPct val="100000"/>
              </a:lnSpc>
              <a:spcBef>
                <a:spcPts val="0"/>
              </a:spcBef>
              <a:spcAft>
                <a:spcPts val="0"/>
              </a:spcAft>
              <a:buSzPts val="1200"/>
              <a:buFont typeface="Roboto Condensed Light"/>
              <a:buAutoNum type="romanLcPeriod"/>
              <a:defRPr sz="1600"/>
            </a:lvl3pPr>
            <a:lvl4pPr lvl="3" algn="ctr" rtl="0">
              <a:lnSpc>
                <a:spcPct val="100000"/>
              </a:lnSpc>
              <a:spcBef>
                <a:spcPts val="0"/>
              </a:spcBef>
              <a:spcAft>
                <a:spcPts val="0"/>
              </a:spcAft>
              <a:buSzPts val="1200"/>
              <a:buFont typeface="Roboto Condensed Light"/>
              <a:buAutoNum type="arabicPeriod"/>
              <a:defRPr sz="1600"/>
            </a:lvl4pPr>
            <a:lvl5pPr lvl="4" algn="ctr" rtl="0">
              <a:lnSpc>
                <a:spcPct val="100000"/>
              </a:lnSpc>
              <a:spcBef>
                <a:spcPts val="0"/>
              </a:spcBef>
              <a:spcAft>
                <a:spcPts val="0"/>
              </a:spcAft>
              <a:buSzPts val="1200"/>
              <a:buFont typeface="Roboto Condensed Light"/>
              <a:buAutoNum type="alphaLcPeriod"/>
              <a:defRPr sz="1600"/>
            </a:lvl5pPr>
            <a:lvl6pPr lvl="5" algn="ctr" rtl="0">
              <a:lnSpc>
                <a:spcPct val="100000"/>
              </a:lnSpc>
              <a:spcBef>
                <a:spcPts val="0"/>
              </a:spcBef>
              <a:spcAft>
                <a:spcPts val="0"/>
              </a:spcAft>
              <a:buSzPts val="1200"/>
              <a:buFont typeface="Roboto Condensed Light"/>
              <a:buAutoNum type="romanLcPeriod"/>
              <a:defRPr sz="1600"/>
            </a:lvl6pPr>
            <a:lvl7pPr lvl="6" algn="ctr" rtl="0">
              <a:lnSpc>
                <a:spcPct val="100000"/>
              </a:lnSpc>
              <a:spcBef>
                <a:spcPts val="0"/>
              </a:spcBef>
              <a:spcAft>
                <a:spcPts val="0"/>
              </a:spcAft>
              <a:buSzPts val="1200"/>
              <a:buFont typeface="Roboto Condensed Light"/>
              <a:buAutoNum type="arabicPeriod"/>
              <a:defRPr sz="1600"/>
            </a:lvl7pPr>
            <a:lvl8pPr lvl="7" algn="ctr" rtl="0">
              <a:lnSpc>
                <a:spcPct val="100000"/>
              </a:lnSpc>
              <a:spcBef>
                <a:spcPts val="0"/>
              </a:spcBef>
              <a:spcAft>
                <a:spcPts val="0"/>
              </a:spcAft>
              <a:buSzPts val="1200"/>
              <a:buFont typeface="Roboto Condensed Light"/>
              <a:buAutoNum type="alphaLcPeriod"/>
              <a:defRPr sz="1600"/>
            </a:lvl8pPr>
            <a:lvl9pPr lvl="8" algn="ctr" rtl="0">
              <a:lnSpc>
                <a:spcPct val="100000"/>
              </a:lnSpc>
              <a:spcBef>
                <a:spcPts val="0"/>
              </a:spcBef>
              <a:spcAft>
                <a:spcPts val="0"/>
              </a:spcAft>
              <a:buSzPts val="1200"/>
              <a:buFont typeface="Roboto Condensed Light"/>
              <a:buAutoNum type="romanLcPeriod"/>
              <a:defRPr sz="1600"/>
            </a:lvl9pPr>
          </a:lstStyle>
          <a:p>
            <a:endParaRPr/>
          </a:p>
        </p:txBody>
      </p:sp>
      <p:sp>
        <p:nvSpPr>
          <p:cNvPr id="158" name="Google Shape;158;p7"/>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159" name="Google Shape;159;p7"/>
          <p:cNvGrpSpPr/>
          <p:nvPr/>
        </p:nvGrpSpPr>
        <p:grpSpPr>
          <a:xfrm>
            <a:off x="11393215" y="311639"/>
            <a:ext cx="1319512" cy="1707989"/>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2" name="Google Shape;162;p7"/>
          <p:cNvGrpSpPr/>
          <p:nvPr/>
        </p:nvGrpSpPr>
        <p:grpSpPr>
          <a:xfrm>
            <a:off x="10210884" y="5589992"/>
            <a:ext cx="1421160" cy="1839707"/>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5" name="Google Shape;165;p7"/>
          <p:cNvSpPr/>
          <p:nvPr/>
        </p:nvSpPr>
        <p:spPr>
          <a:xfrm>
            <a:off x="-412352" y="398770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6" name="Google Shape;166;p7"/>
          <p:cNvGrpSpPr/>
          <p:nvPr/>
        </p:nvGrpSpPr>
        <p:grpSpPr>
          <a:xfrm>
            <a:off x="-636373" y="-503809"/>
            <a:ext cx="1809009" cy="1707973"/>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75451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20467" y="4101401"/>
            <a:ext cx="9480000" cy="4124033"/>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37;p2"/>
          <p:cNvGrpSpPr/>
          <p:nvPr/>
        </p:nvGrpSpPr>
        <p:grpSpPr>
          <a:xfrm>
            <a:off x="-645733" y="-1951766"/>
            <a:ext cx="9479967" cy="4124033"/>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7" name="Google Shape;67;p2"/>
          <p:cNvSpPr txBox="1">
            <a:spLocks noGrp="1"/>
          </p:cNvSpPr>
          <p:nvPr>
            <p:ph type="ctrTitle"/>
          </p:nvPr>
        </p:nvSpPr>
        <p:spPr>
          <a:xfrm rot="780">
            <a:off x="1689300" y="2286700"/>
            <a:ext cx="8813600" cy="1692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9600"/>
            </a:lvl1pPr>
            <a:lvl2pPr lvl="1">
              <a:spcBef>
                <a:spcPts val="0"/>
              </a:spcBef>
              <a:spcAft>
                <a:spcPts val="0"/>
              </a:spcAft>
              <a:buSzPts val="9600"/>
              <a:buFont typeface="Paytone One"/>
              <a:buNone/>
              <a:defRPr sz="12800">
                <a:latin typeface="Paytone One"/>
                <a:ea typeface="Paytone One"/>
                <a:cs typeface="Paytone One"/>
                <a:sym typeface="Paytone One"/>
              </a:defRPr>
            </a:lvl2pPr>
            <a:lvl3pPr lvl="2">
              <a:spcBef>
                <a:spcPts val="0"/>
              </a:spcBef>
              <a:spcAft>
                <a:spcPts val="0"/>
              </a:spcAft>
              <a:buSzPts val="9600"/>
              <a:buFont typeface="Paytone One"/>
              <a:buNone/>
              <a:defRPr sz="12800">
                <a:latin typeface="Paytone One"/>
                <a:ea typeface="Paytone One"/>
                <a:cs typeface="Paytone One"/>
                <a:sym typeface="Paytone One"/>
              </a:defRPr>
            </a:lvl3pPr>
            <a:lvl4pPr lvl="3">
              <a:spcBef>
                <a:spcPts val="0"/>
              </a:spcBef>
              <a:spcAft>
                <a:spcPts val="0"/>
              </a:spcAft>
              <a:buSzPts val="9600"/>
              <a:buFont typeface="Paytone One"/>
              <a:buNone/>
              <a:defRPr sz="12800">
                <a:latin typeface="Paytone One"/>
                <a:ea typeface="Paytone One"/>
                <a:cs typeface="Paytone One"/>
                <a:sym typeface="Paytone One"/>
              </a:defRPr>
            </a:lvl4pPr>
            <a:lvl5pPr lvl="4">
              <a:spcBef>
                <a:spcPts val="0"/>
              </a:spcBef>
              <a:spcAft>
                <a:spcPts val="0"/>
              </a:spcAft>
              <a:buSzPts val="9600"/>
              <a:buFont typeface="Paytone One"/>
              <a:buNone/>
              <a:defRPr sz="12800">
                <a:latin typeface="Paytone One"/>
                <a:ea typeface="Paytone One"/>
                <a:cs typeface="Paytone One"/>
                <a:sym typeface="Paytone One"/>
              </a:defRPr>
            </a:lvl5pPr>
            <a:lvl6pPr lvl="5">
              <a:spcBef>
                <a:spcPts val="0"/>
              </a:spcBef>
              <a:spcAft>
                <a:spcPts val="0"/>
              </a:spcAft>
              <a:buSzPts val="9600"/>
              <a:buFont typeface="Paytone One"/>
              <a:buNone/>
              <a:defRPr sz="12800">
                <a:latin typeface="Paytone One"/>
                <a:ea typeface="Paytone One"/>
                <a:cs typeface="Paytone One"/>
                <a:sym typeface="Paytone One"/>
              </a:defRPr>
            </a:lvl6pPr>
            <a:lvl7pPr lvl="6">
              <a:spcBef>
                <a:spcPts val="0"/>
              </a:spcBef>
              <a:spcAft>
                <a:spcPts val="0"/>
              </a:spcAft>
              <a:buSzPts val="9600"/>
              <a:buFont typeface="Paytone One"/>
              <a:buNone/>
              <a:defRPr sz="12800">
                <a:latin typeface="Paytone One"/>
                <a:ea typeface="Paytone One"/>
                <a:cs typeface="Paytone One"/>
                <a:sym typeface="Paytone One"/>
              </a:defRPr>
            </a:lvl7pPr>
            <a:lvl8pPr lvl="7">
              <a:spcBef>
                <a:spcPts val="0"/>
              </a:spcBef>
              <a:spcAft>
                <a:spcPts val="0"/>
              </a:spcAft>
              <a:buSzPts val="9600"/>
              <a:buFont typeface="Paytone One"/>
              <a:buNone/>
              <a:defRPr sz="12800">
                <a:latin typeface="Paytone One"/>
                <a:ea typeface="Paytone One"/>
                <a:cs typeface="Paytone One"/>
                <a:sym typeface="Paytone One"/>
              </a:defRPr>
            </a:lvl8pPr>
            <a:lvl9pPr lvl="8">
              <a:spcBef>
                <a:spcPts val="0"/>
              </a:spcBef>
              <a:spcAft>
                <a:spcPts val="0"/>
              </a:spcAft>
              <a:buSzPts val="9600"/>
              <a:buFont typeface="Paytone One"/>
              <a:buNone/>
              <a:defRPr sz="128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4023200" y="3815767"/>
            <a:ext cx="4145600" cy="84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3733">
                <a:latin typeface="Nunito"/>
                <a:ea typeface="Nunito"/>
                <a:cs typeface="Nunito"/>
                <a:sym typeface="Nunito"/>
              </a:defRPr>
            </a:lvl2pPr>
            <a:lvl3pPr lvl="2">
              <a:lnSpc>
                <a:spcPct val="100000"/>
              </a:lnSpc>
              <a:spcBef>
                <a:spcPts val="0"/>
              </a:spcBef>
              <a:spcAft>
                <a:spcPts val="0"/>
              </a:spcAft>
              <a:buSzPts val="2800"/>
              <a:buFont typeface="Nunito"/>
              <a:buNone/>
              <a:defRPr sz="3733">
                <a:latin typeface="Nunito"/>
                <a:ea typeface="Nunito"/>
                <a:cs typeface="Nunito"/>
                <a:sym typeface="Nunito"/>
              </a:defRPr>
            </a:lvl3pPr>
            <a:lvl4pPr lvl="3">
              <a:lnSpc>
                <a:spcPct val="100000"/>
              </a:lnSpc>
              <a:spcBef>
                <a:spcPts val="0"/>
              </a:spcBef>
              <a:spcAft>
                <a:spcPts val="0"/>
              </a:spcAft>
              <a:buSzPts val="2800"/>
              <a:buFont typeface="Nunito"/>
              <a:buNone/>
              <a:defRPr sz="3733">
                <a:latin typeface="Nunito"/>
                <a:ea typeface="Nunito"/>
                <a:cs typeface="Nunito"/>
                <a:sym typeface="Nunito"/>
              </a:defRPr>
            </a:lvl4pPr>
            <a:lvl5pPr lvl="4">
              <a:lnSpc>
                <a:spcPct val="100000"/>
              </a:lnSpc>
              <a:spcBef>
                <a:spcPts val="0"/>
              </a:spcBef>
              <a:spcAft>
                <a:spcPts val="0"/>
              </a:spcAft>
              <a:buSzPts val="2800"/>
              <a:buFont typeface="Nunito"/>
              <a:buNone/>
              <a:defRPr sz="3733">
                <a:latin typeface="Nunito"/>
                <a:ea typeface="Nunito"/>
                <a:cs typeface="Nunito"/>
                <a:sym typeface="Nunito"/>
              </a:defRPr>
            </a:lvl5pPr>
            <a:lvl6pPr lvl="5">
              <a:lnSpc>
                <a:spcPct val="100000"/>
              </a:lnSpc>
              <a:spcBef>
                <a:spcPts val="0"/>
              </a:spcBef>
              <a:spcAft>
                <a:spcPts val="0"/>
              </a:spcAft>
              <a:buSzPts val="2800"/>
              <a:buFont typeface="Nunito"/>
              <a:buNone/>
              <a:defRPr sz="3733">
                <a:latin typeface="Nunito"/>
                <a:ea typeface="Nunito"/>
                <a:cs typeface="Nunito"/>
                <a:sym typeface="Nunito"/>
              </a:defRPr>
            </a:lvl6pPr>
            <a:lvl7pPr lvl="6">
              <a:lnSpc>
                <a:spcPct val="100000"/>
              </a:lnSpc>
              <a:spcBef>
                <a:spcPts val="0"/>
              </a:spcBef>
              <a:spcAft>
                <a:spcPts val="0"/>
              </a:spcAft>
              <a:buSzPts val="2800"/>
              <a:buFont typeface="Nunito"/>
              <a:buNone/>
              <a:defRPr sz="3733">
                <a:latin typeface="Nunito"/>
                <a:ea typeface="Nunito"/>
                <a:cs typeface="Nunito"/>
                <a:sym typeface="Nunito"/>
              </a:defRPr>
            </a:lvl7pPr>
            <a:lvl8pPr lvl="7">
              <a:lnSpc>
                <a:spcPct val="100000"/>
              </a:lnSpc>
              <a:spcBef>
                <a:spcPts val="0"/>
              </a:spcBef>
              <a:spcAft>
                <a:spcPts val="0"/>
              </a:spcAft>
              <a:buSzPts val="2800"/>
              <a:buFont typeface="Nunito"/>
              <a:buNone/>
              <a:defRPr sz="3733">
                <a:latin typeface="Nunito"/>
                <a:ea typeface="Nunito"/>
                <a:cs typeface="Nunito"/>
                <a:sym typeface="Nunito"/>
              </a:defRPr>
            </a:lvl8pPr>
            <a:lvl9pPr lvl="8">
              <a:lnSpc>
                <a:spcPct val="100000"/>
              </a:lnSpc>
              <a:spcBef>
                <a:spcPts val="0"/>
              </a:spcBef>
              <a:spcAft>
                <a:spcPts val="0"/>
              </a:spcAft>
              <a:buSzPts val="2800"/>
              <a:buFont typeface="Nunito"/>
              <a:buNone/>
              <a:defRPr sz="3733">
                <a:latin typeface="Nunito"/>
                <a:ea typeface="Nunito"/>
                <a:cs typeface="Nunito"/>
                <a:sym typeface="Nunito"/>
              </a:defRPr>
            </a:lvl9pPr>
          </a:lstStyle>
          <a:p>
            <a:endParaRPr/>
          </a:p>
        </p:txBody>
      </p:sp>
    </p:spTree>
    <p:extLst>
      <p:ext uri="{BB962C8B-B14F-4D97-AF65-F5344CB8AC3E}">
        <p14:creationId xmlns:p14="http://schemas.microsoft.com/office/powerpoint/2010/main" val="3426348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9350-700E-4B0C-A3E5-C1D9554BB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FB096-5C12-4D67-9A50-27E1F7F99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5A4A05-0477-4D9E-A8DB-731A2BD50E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C7CB5D-2637-421C-B549-485DE900B9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F9F00F-B768-4068-B350-E434E40B8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556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F497-ADE5-44AD-9B5C-12C5D94BE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5E7B7-14A7-4AEE-A40D-9DFA2CA51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3D514-E1C1-4667-91D0-8A7B2C58A7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7B63D8-9E4F-43DA-8B36-53E5D44051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21707D3-F83F-45BB-86AA-F8CDC32CDA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401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43F2-68F2-451B-936B-7E740A9E0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629C5-A859-4AC2-B016-6B053451C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89A62-E802-4D13-8A76-2A7646437F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94A9199-291E-44A7-BED3-C6263BAC1C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3A6A6BC-FCBB-4D8C-AA6A-EA9B8E2FA9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114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10B5-DB23-4E33-B736-161657400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C0811-2C17-492A-BE42-FB301509C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FA9F3-2A5C-4E0E-B47B-0E6381F1B0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31903-ED01-49C1-A7AE-569F4B3530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3563C52-21EF-4DC5-BA8A-FB7687386C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18D0B79-BF35-4E75-B826-37157BC600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068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DE74-8031-4332-8E16-3409E2C7EC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FDC92-24BF-48A5-AB77-35421E2D8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0D8D8-D2AD-4D40-A50E-F5FDC9765A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379F8E-2343-4787-8CB2-CA9F4B1BF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71229-BFD5-4122-8DEB-286482231E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CD559C-289E-406C-A9F8-0B8D213EDC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18DC19D-B160-4B22-B4E6-7B87291FA9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4E00B05-62D7-4898-9CC6-471BC0294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10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807E-ECD4-4B27-A799-A20627211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F5F57-B950-4801-9F75-A326E47F3A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B8A790C-CE61-4CFE-9EC7-F541DC9F4C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8DBEF2D-B19A-48C9-BB06-72983D20AB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050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0122E-0E2E-46B0-A3DC-0A42EC85C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5FA9ECA-94A7-4F30-A71D-D8716A85BB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8CD885A-E635-4E4B-91BD-42210EBBFF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22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D3D8-330B-40CF-BAA1-832D9582D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E54ED-B6B5-49DC-ADF0-8B0B36BB4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6CEA5-8091-4C7C-B74E-6705BC2EB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83EA5-A629-487C-9BE5-597FDEF325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39D0DD7-D414-4006-910E-3BF43BA798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60D499A-5565-4E7B-A65F-AF9E5A16C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64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9340-D308-4C9F-BFD3-B349FE80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6672E-850B-4ADC-8B76-F56BB091F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921A86-6D7D-4587-A214-3230EB881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91C2F-4234-4789-AE81-88F08EEECF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A54AAD-31FB-4CD5-B625-1A83C7D384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CD839D6-E2CC-453D-A3DD-C72759025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33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1"/>
        <p:cNvGrpSpPr/>
        <p:nvPr/>
      </p:nvGrpSpPr>
      <p:grpSpPr>
        <a:xfrm>
          <a:off x="0" y="0"/>
          <a:ext cx="0" cy="0"/>
          <a:chOff x="0" y="0"/>
          <a:chExt cx="0" cy="0"/>
        </a:xfrm>
      </p:grpSpPr>
      <p:grpSp>
        <p:nvGrpSpPr>
          <p:cNvPr id="172" name="Google Shape;172;p8"/>
          <p:cNvGrpSpPr/>
          <p:nvPr/>
        </p:nvGrpSpPr>
        <p:grpSpPr>
          <a:xfrm>
            <a:off x="-497199" y="-931050"/>
            <a:ext cx="4984767" cy="8026867"/>
            <a:chOff x="-372900" y="-698287"/>
            <a:chExt cx="3738575" cy="6020150"/>
          </a:xfrm>
        </p:grpSpPr>
        <p:sp>
          <p:nvSpPr>
            <p:cNvPr id="173" name="Google Shape;173;p8"/>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8"/>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8"/>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8"/>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8"/>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8"/>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8"/>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8"/>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8"/>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8"/>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8"/>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8"/>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8"/>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8"/>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8"/>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8"/>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8"/>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8"/>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8"/>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8"/>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8"/>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8"/>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8"/>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8"/>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7" name="Google Shape;197;p8"/>
          <p:cNvGrpSpPr/>
          <p:nvPr/>
        </p:nvGrpSpPr>
        <p:grpSpPr>
          <a:xfrm>
            <a:off x="7555934" y="-931050"/>
            <a:ext cx="3861367" cy="2162067"/>
            <a:chOff x="4452075" y="1301825"/>
            <a:chExt cx="2896025" cy="1621550"/>
          </a:xfrm>
        </p:grpSpPr>
        <p:sp>
          <p:nvSpPr>
            <p:cNvPr id="198" name="Google Shape;198;p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3" name="Google Shape;203;p8"/>
          <p:cNvGrpSpPr/>
          <p:nvPr/>
        </p:nvGrpSpPr>
        <p:grpSpPr>
          <a:xfrm>
            <a:off x="8882567" y="5345017"/>
            <a:ext cx="1614500" cy="2159800"/>
            <a:chOff x="5294650" y="1303525"/>
            <a:chExt cx="1210875" cy="1619850"/>
          </a:xfrm>
        </p:grpSpPr>
        <p:sp>
          <p:nvSpPr>
            <p:cNvPr id="204" name="Google Shape;204;p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06" name="Google Shape;206;p8"/>
          <p:cNvSpPr txBox="1">
            <a:spLocks noGrp="1"/>
          </p:cNvSpPr>
          <p:nvPr>
            <p:ph type="title"/>
          </p:nvPr>
        </p:nvSpPr>
        <p:spPr>
          <a:xfrm>
            <a:off x="4588100" y="1736000"/>
            <a:ext cx="6422800" cy="302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635892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7A70-5DF0-4706-BE97-83CEB6072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9E524-5B41-4E0F-B34D-657C6152F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6EED4-FE8F-471A-B4C5-9F11D917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CD0A23-611E-4FF7-A46E-75C1BA08A7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18C4916-7F47-4A0E-AFCA-3213F13F85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931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3A9D7-7BB4-4421-88D5-027FE48D16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12F70-FBF9-4564-8CBD-5D21E1650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164B2-7A17-4FC3-95C7-182EBA9913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91C72C-44BD-44E1-9058-C64C8CB56E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0DDA14B-2151-42B8-A27C-F14E1DA478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632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521DA6-6A4B-4D48-A63D-5CCF1DD26E16}"/>
              </a:ext>
            </a:extLst>
          </p:cNvPr>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a:extLst>
              <a:ext uri="{FF2B5EF4-FFF2-40B4-BE49-F238E27FC236}">
                <a16:creationId xmlns:a16="http://schemas.microsoft.com/office/drawing/2014/main" id="{C3E37192-389D-4F19-B6E3-075A3A40D7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a:extLst>
              <a:ext uri="{FF2B5EF4-FFF2-40B4-BE49-F238E27FC236}">
                <a16:creationId xmlns:a16="http://schemas.microsoft.com/office/drawing/2014/main" id="{B224673A-8D41-47D2-BF70-1939FD22C371}"/>
              </a:ext>
            </a:extLst>
          </p:cNvPr>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cs"/>
            </a:endParaRPr>
          </a:p>
        </p:txBody>
      </p:sp>
      <p:pic>
        <p:nvPicPr>
          <p:cNvPr id="9" name="图片 8">
            <a:extLst>
              <a:ext uri="{FF2B5EF4-FFF2-40B4-BE49-F238E27FC236}">
                <a16:creationId xmlns:a16="http://schemas.microsoft.com/office/drawing/2014/main" id="{05BAF02C-9614-4A48-BCE9-FC3D0FFF3A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a:extLst>
              <a:ext uri="{FF2B5EF4-FFF2-40B4-BE49-F238E27FC236}">
                <a16:creationId xmlns:a16="http://schemas.microsoft.com/office/drawing/2014/main" id="{D30FAE55-35F6-4258-8A82-CAB20970D6D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p:blipFill>
        <p:spPr>
          <a:xfrm>
            <a:off x="-194641" y="3622303"/>
            <a:ext cx="1570380" cy="3101303"/>
          </a:xfrm>
          <a:prstGeom prst="rect">
            <a:avLst/>
          </a:prstGeom>
        </p:spPr>
      </p:pic>
    </p:spTree>
    <p:extLst>
      <p:ext uri="{BB962C8B-B14F-4D97-AF65-F5344CB8AC3E}">
        <p14:creationId xmlns:p14="http://schemas.microsoft.com/office/powerpoint/2010/main" val="34180066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6F2D86A-9F47-47BB-9979-8E3C08290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7054467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7B229EA-6419-4AE1-98F0-6FC7CF46D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a:extLst>
              <a:ext uri="{FF2B5EF4-FFF2-40B4-BE49-F238E27FC236}">
                <a16:creationId xmlns:a16="http://schemas.microsoft.com/office/drawing/2014/main" id="{F8961965-FEC0-4AB4-A4A3-CF6839812930}"/>
              </a:ext>
            </a:extLst>
          </p:cNvPr>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20F0502020204030204"/>
              <a:cs typeface="+mn-ea"/>
              <a:sym typeface="+mn-lt"/>
            </a:endParaRPr>
          </a:p>
        </p:txBody>
      </p:sp>
      <p:pic>
        <p:nvPicPr>
          <p:cNvPr id="13" name="图片 12">
            <a:extLst>
              <a:ext uri="{FF2B5EF4-FFF2-40B4-BE49-F238E27FC236}">
                <a16:creationId xmlns:a16="http://schemas.microsoft.com/office/drawing/2014/main" id="{DDE7C000-CCE8-4C5F-9140-C2325B8B08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a:extLst>
              <a:ext uri="{FF2B5EF4-FFF2-40B4-BE49-F238E27FC236}">
                <a16:creationId xmlns:a16="http://schemas.microsoft.com/office/drawing/2014/main" id="{C24479DC-8F16-4CF4-8752-BA7A740E51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3440420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250"/>
                                  </p:stCondLst>
                                  <p:childTnLst>
                                    <p:set>
                                      <p:cBhvr>
                                        <p:cTn id="6" dur="1" fill="hold">
                                          <p:stCondLst>
                                            <p:cond delay="0"/>
                                          </p:stCondLst>
                                        </p:cTn>
                                        <p:tgtEl>
                                          <p:spTgt spid="13"/>
                                        </p:tgtEl>
                                        <p:attrNameLst>
                                          <p:attrName>style.visibility</p:attrName>
                                        </p:attrNameLst>
                                      </p:cBhvr>
                                      <p:to>
                                        <p:strVal val="visible"/>
                                      </p:to>
                                    </p:set>
                                  </p:childTnLst>
                                </p:cTn>
                              </p:par>
                              <p:par>
                                <p:cTn id="7" presetID="0" presetClass="path" presetSubtype="0" accel="50000" decel="50000" fill="hold" nodeType="withEffect">
                                  <p:stCondLst>
                                    <p:cond delay="225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13"/>
                                        </p:tgtEl>
                                        <p:attrNameLst>
                                          <p:attrName>ppt_x</p:attrName>
                                          <p:attrName>ppt_y</p:attrName>
                                        </p:attrNameLst>
                                      </p:cBhvr>
                                    </p:animMotion>
                                  </p:childTnLst>
                                </p:cTn>
                              </p:par>
                              <p:par>
                                <p:cTn id="9" presetID="45" presetClass="entr" presetSubtype="0" fill="hold" nodeType="withEffect">
                                  <p:stCondLst>
                                    <p:cond delay="2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750"/>
                                        <p:tgtEl>
                                          <p:spTgt spid="13"/>
                                        </p:tgtEl>
                                      </p:cBhvr>
                                    </p:animEffect>
                                    <p:anim calcmode="lin" valueType="num">
                                      <p:cBhvr>
                                        <p:cTn id="12" dur="1750" fill="hold"/>
                                        <p:tgtEl>
                                          <p:spTgt spid="13"/>
                                        </p:tgtEl>
                                        <p:attrNameLst>
                                          <p:attrName>ppt_w</p:attrName>
                                        </p:attrNameLst>
                                      </p:cBhvr>
                                      <p:tavLst>
                                        <p:tav tm="0" fmla="#ppt_w*sin(2.5*pi*$)">
                                          <p:val>
                                            <p:fltVal val="0"/>
                                          </p:val>
                                        </p:tav>
                                        <p:tav tm="100000">
                                          <p:val>
                                            <p:fltVal val="1"/>
                                          </p:val>
                                        </p:tav>
                                      </p:tavLst>
                                    </p:anim>
                                    <p:anim calcmode="lin" valueType="num">
                                      <p:cBhvr>
                                        <p:cTn id="13" dur="1750" fill="hold"/>
                                        <p:tgtEl>
                                          <p:spTgt spid="13"/>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3250"/>
                                  </p:stCondLst>
                                  <p:childTnLst>
                                    <p:set>
                                      <p:cBhvr>
                                        <p:cTn id="15" dur="1" fill="hold">
                                          <p:stCondLst>
                                            <p:cond delay="0"/>
                                          </p:stCondLst>
                                        </p:cTn>
                                        <p:tgtEl>
                                          <p:spTgt spid="14"/>
                                        </p:tgtEl>
                                        <p:attrNameLst>
                                          <p:attrName>style.visibility</p:attrName>
                                        </p:attrNameLst>
                                      </p:cBhvr>
                                      <p:to>
                                        <p:strVal val="visible"/>
                                      </p:to>
                                    </p:set>
                                  </p:childTnLst>
                                </p:cTn>
                              </p:par>
                              <p:par>
                                <p:cTn id="16" presetID="0" presetClass="path" presetSubtype="0" accel="41000" decel="59000" fill="hold" nodeType="withEffect">
                                  <p:stCondLst>
                                    <p:cond delay="325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14"/>
                                        </p:tgtEl>
                                        <p:attrNameLst>
                                          <p:attrName>ppt_x</p:attrName>
                                          <p:attrName>ppt_y</p:attrName>
                                        </p:attrNameLst>
                                      </p:cBhvr>
                                    </p:animMotion>
                                  </p:childTnLst>
                                </p:cTn>
                              </p:par>
                              <p:par>
                                <p:cTn id="18" presetID="45" presetClass="entr" presetSubtype="0" fill="hold" nodeType="withEffect">
                                  <p:stCondLst>
                                    <p:cond delay="325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9C3AEAF3-27F4-467A-AF42-FA7B3E7A2D07}"/>
              </a:ext>
            </a:extLst>
          </p:cNvPr>
          <p:cNvGrpSpPr/>
          <p:nvPr userDrawn="1"/>
        </p:nvGrpSpPr>
        <p:grpSpPr>
          <a:xfrm>
            <a:off x="684452" y="1287863"/>
            <a:ext cx="3710568" cy="275466"/>
            <a:chOff x="1469042" y="1073970"/>
            <a:chExt cx="8924131" cy="3300801"/>
          </a:xfrm>
        </p:grpSpPr>
        <p:sp>
          <p:nvSpPr>
            <p:cNvPr id="12" name="标题 1">
              <a:extLst>
                <a:ext uri="{FF2B5EF4-FFF2-40B4-BE49-F238E27FC236}">
                  <a16:creationId xmlns:a16="http://schemas.microsoft.com/office/drawing/2014/main" id="{B693998D-6250-4CE6-8AE1-3262C69B8C3F}"/>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t>
              </a:r>
              <a:b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感谢您下载平台上提供的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作品，为了您和熊猫办公以及原创作者的利益，请勿复制、传播、销售，否则将承担法律责任！熊猫办公将对作品进行维权，按照传播下载次数进行十倍的索取赔偿！</a:t>
              </a:r>
              <a:b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1.</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在熊猫办公出售的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模板是免版税类（</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RF</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Royalty-Free</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）正版受</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中国人民共和国著作法</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和</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世界版权公约</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的保护，作品的所有权、版权和著作权归熊猫办公所有，您下载的是</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模板素材的使用权。</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2.</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不得将熊猫办公的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素材，本身用于再出售，或者出租、出借、转让、分销、发布或者作为礼物供他人使用，不得转授权、出卖、转让本协议或者本协议中的权利。</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zh-CN" altLang="en-US" sz="100" b="0" i="0" u="none" strike="noStrike" kern="1200" cap="none" spc="120" normalizeH="0" baseline="0" noProof="0" dirty="0">
                <a:ln>
                  <a:noFill/>
                </a:ln>
                <a:solidFill>
                  <a:prstClr val="white"/>
                </a:solidFill>
                <a:effectLst/>
                <a:uLnTx/>
                <a:uFillTx/>
                <a:latin typeface="字魂107号-萌趣欢乐体" panose="020F0302020204030204"/>
                <a:cs typeface="+mj-cs"/>
              </a:endParaRPr>
            </a:p>
          </p:txBody>
        </p:sp>
        <p:sp>
          <p:nvSpPr>
            <p:cNvPr id="13" name="矩形 12">
              <a:extLst>
                <a:ext uri="{FF2B5EF4-FFF2-40B4-BE49-F238E27FC236}">
                  <a16:creationId xmlns:a16="http://schemas.microsoft.com/office/drawing/2014/main" id="{A5C467B7-187A-4594-AB6C-70DC1FCEFEC6}"/>
                </a:ext>
              </a:extLst>
            </p:cNvPr>
            <p:cNvSpPr/>
            <p:nvPr/>
          </p:nvSpPr>
          <p:spPr>
            <a:xfrm>
              <a:off x="4834812" y="1280107"/>
              <a:ext cx="2192590" cy="129079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1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spTree>
    <p:extLst>
      <p:ext uri="{BB962C8B-B14F-4D97-AF65-F5344CB8AC3E}">
        <p14:creationId xmlns:p14="http://schemas.microsoft.com/office/powerpoint/2010/main" val="40972083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3A3B8-7F1E-4C2C-94BA-9E7AD4BCEA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36C068-6CCB-4A2A-833D-A3DAA3BD3B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4" name="页脚占位符 3">
            <a:extLst>
              <a:ext uri="{FF2B5EF4-FFF2-40B4-BE49-F238E27FC236}">
                <a16:creationId xmlns:a16="http://schemas.microsoft.com/office/drawing/2014/main" id="{36BEAC29-DCAF-4A41-9C70-B43E77F23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灯片编号占位符 4">
            <a:extLst>
              <a:ext uri="{FF2B5EF4-FFF2-40B4-BE49-F238E27FC236}">
                <a16:creationId xmlns:a16="http://schemas.microsoft.com/office/drawing/2014/main" id="{AAD094C0-04CE-44C5-8BBD-5641B21C96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8" name="矩形 7">
            <a:extLst>
              <a:ext uri="{FF2B5EF4-FFF2-40B4-BE49-F238E27FC236}">
                <a16:creationId xmlns:a16="http://schemas.microsoft.com/office/drawing/2014/main" id="{07C6766B-9F8C-413B-A44A-01432263D920}"/>
              </a:ext>
            </a:extLst>
          </p:cNvPr>
          <p:cNvSpPr/>
          <p:nvPr/>
        </p:nvSpPr>
        <p:spPr>
          <a:xfrm>
            <a:off x="3510708" y="2408664"/>
            <a:ext cx="105578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20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nvGrpSpPr>
          <p:cNvPr id="9" name="组合 8">
            <a:extLst>
              <a:ext uri="{FF2B5EF4-FFF2-40B4-BE49-F238E27FC236}">
                <a16:creationId xmlns:a16="http://schemas.microsoft.com/office/drawing/2014/main" id="{F27CB772-D10E-49DA-9719-849A371E3054}"/>
              </a:ext>
            </a:extLst>
          </p:cNvPr>
          <p:cNvGrpSpPr/>
          <p:nvPr userDrawn="1"/>
        </p:nvGrpSpPr>
        <p:grpSpPr>
          <a:xfrm>
            <a:off x="2209800" y="2841084"/>
            <a:ext cx="3710568" cy="275466"/>
            <a:chOff x="1469042" y="1073970"/>
            <a:chExt cx="8924131" cy="3300801"/>
          </a:xfrm>
        </p:grpSpPr>
        <p:sp>
          <p:nvSpPr>
            <p:cNvPr id="10" name="标题 1">
              <a:extLst>
                <a:ext uri="{FF2B5EF4-FFF2-40B4-BE49-F238E27FC236}">
                  <a16:creationId xmlns:a16="http://schemas.microsoft.com/office/drawing/2014/main" id="{8153D0E5-54A9-4B4F-A430-679275F173B2}"/>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t>
              </a:r>
              <a:b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感谢您下载平台上提供的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作品，为了您和熊猫办公以及原创作者的利益，请勿复制、传播、销售，否则将承担法律责任！熊猫办公将对作品进行维权，按照传播下载次数进行十倍的索取赔偿！</a:t>
              </a:r>
              <a:b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1.</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在熊猫办公出售的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模板是免版税类（</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RF</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Royalty-Free</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）正版受</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中国人民共和国著作法</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和</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世界版权公约</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的保护，作品的所有权、版权和著作权归熊猫办公所有，您下载的是</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模板素材的使用权。</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2.</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不得将熊猫办公的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素材，本身用于再出售，或者出租、出借、转让、分销、发布或者作为礼物供他人使用，不得转授权、出卖、转让本协议或者本协议中的权利。</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zh-CN" altLang="en-US" sz="100" b="0" i="0" u="none" strike="noStrike" kern="1200" cap="none" spc="120" normalizeH="0" baseline="0" noProof="0" dirty="0">
                <a:ln>
                  <a:noFill/>
                </a:ln>
                <a:solidFill>
                  <a:prstClr val="white"/>
                </a:solidFill>
                <a:effectLst/>
                <a:uLnTx/>
                <a:uFillTx/>
                <a:latin typeface="字魂107号-萌趣欢乐体" panose="020F0302020204030204"/>
                <a:cs typeface="+mj-cs"/>
              </a:endParaRPr>
            </a:p>
          </p:txBody>
        </p:sp>
        <p:sp>
          <p:nvSpPr>
            <p:cNvPr id="11" name="矩形 10">
              <a:extLst>
                <a:ext uri="{FF2B5EF4-FFF2-40B4-BE49-F238E27FC236}">
                  <a16:creationId xmlns:a16="http://schemas.microsoft.com/office/drawing/2014/main" id="{06F9DE8B-B4F4-4E07-ABDB-9208DBD28B4A}"/>
                </a:ext>
              </a:extLst>
            </p:cNvPr>
            <p:cNvSpPr/>
            <p:nvPr/>
          </p:nvSpPr>
          <p:spPr>
            <a:xfrm>
              <a:off x="4834812" y="1280107"/>
              <a:ext cx="2192590" cy="129079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1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spTree>
    <p:extLst>
      <p:ext uri="{BB962C8B-B14F-4D97-AF65-F5344CB8AC3E}">
        <p14:creationId xmlns:p14="http://schemas.microsoft.com/office/powerpoint/2010/main" val="3210842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FC2264-B604-4505-BFB1-B69ABF1283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3" name="页脚占位符 2">
            <a:extLst>
              <a:ext uri="{FF2B5EF4-FFF2-40B4-BE49-F238E27FC236}">
                <a16:creationId xmlns:a16="http://schemas.microsoft.com/office/drawing/2014/main" id="{7BE20086-C0BF-4FA3-9932-5E2F3D6148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4" name="灯片编号占位符 3">
            <a:extLst>
              <a:ext uri="{FF2B5EF4-FFF2-40B4-BE49-F238E27FC236}">
                <a16:creationId xmlns:a16="http://schemas.microsoft.com/office/drawing/2014/main" id="{110FC46A-9EEC-4C9C-818C-94D300EDE6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22677606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85A8E8-F316-4D66-B4EA-85588AFE52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F5ECFF-CACE-4A4B-A473-D61DB84F5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094ADD-5214-403B-B6EB-E5513124A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73E393-DA18-4385-A5D4-6977E4084E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页脚占位符 5">
            <a:extLst>
              <a:ext uri="{FF2B5EF4-FFF2-40B4-BE49-F238E27FC236}">
                <a16:creationId xmlns:a16="http://schemas.microsoft.com/office/drawing/2014/main" id="{E8BA74E4-D87D-41EE-AA76-CB61D07BD0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7" name="灯片编号占位符 6">
            <a:extLst>
              <a:ext uri="{FF2B5EF4-FFF2-40B4-BE49-F238E27FC236}">
                <a16:creationId xmlns:a16="http://schemas.microsoft.com/office/drawing/2014/main" id="{5C8DBAE2-8A7A-4775-807C-50EC856FD9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15308540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96E92-7FEC-46B4-837C-20CE93D4A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173D85-D27A-4994-BB43-9B9A6F1B9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EFB03F-0EE8-4D4C-9DAE-6710061D2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051401-1CE9-4BA6-95D4-FE4770D616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页脚占位符 5">
            <a:extLst>
              <a:ext uri="{FF2B5EF4-FFF2-40B4-BE49-F238E27FC236}">
                <a16:creationId xmlns:a16="http://schemas.microsoft.com/office/drawing/2014/main" id="{2489CFBB-B564-4292-89B5-96A955D3EF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7" name="灯片编号占位符 6">
            <a:extLst>
              <a:ext uri="{FF2B5EF4-FFF2-40B4-BE49-F238E27FC236}">
                <a16:creationId xmlns:a16="http://schemas.microsoft.com/office/drawing/2014/main" id="{2F53A4D0-0CE0-49EF-ACFF-7C3D4A0BA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35025762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526900" y="1922633"/>
            <a:ext cx="3341200" cy="190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nSpc>
                <a:spcPct val="100000"/>
              </a:lnSpc>
              <a:spcBef>
                <a:spcPts val="0"/>
              </a:spcBef>
              <a:spcAft>
                <a:spcPts val="0"/>
              </a:spcAft>
              <a:buSzPts val="2100"/>
              <a:buNone/>
              <a:defRPr sz="2800"/>
            </a:lvl2pPr>
            <a:lvl3pPr lvl="2">
              <a:lnSpc>
                <a:spcPct val="100000"/>
              </a:lnSpc>
              <a:spcBef>
                <a:spcPts val="0"/>
              </a:spcBef>
              <a:spcAft>
                <a:spcPts val="0"/>
              </a:spcAft>
              <a:buSzPts val="2100"/>
              <a:buNone/>
              <a:defRPr sz="2800"/>
            </a:lvl3pPr>
            <a:lvl4pPr lvl="3">
              <a:lnSpc>
                <a:spcPct val="100000"/>
              </a:lnSpc>
              <a:spcBef>
                <a:spcPts val="0"/>
              </a:spcBef>
              <a:spcAft>
                <a:spcPts val="0"/>
              </a:spcAft>
              <a:buSzPts val="2100"/>
              <a:buNone/>
              <a:defRPr sz="2800"/>
            </a:lvl4pPr>
            <a:lvl5pPr lvl="4">
              <a:lnSpc>
                <a:spcPct val="100000"/>
              </a:lnSpc>
              <a:spcBef>
                <a:spcPts val="0"/>
              </a:spcBef>
              <a:spcAft>
                <a:spcPts val="0"/>
              </a:spcAft>
              <a:buSzPts val="2100"/>
              <a:buNone/>
              <a:defRPr sz="2800"/>
            </a:lvl5pPr>
            <a:lvl6pPr lvl="5">
              <a:lnSpc>
                <a:spcPct val="100000"/>
              </a:lnSpc>
              <a:spcBef>
                <a:spcPts val="0"/>
              </a:spcBef>
              <a:spcAft>
                <a:spcPts val="0"/>
              </a:spcAft>
              <a:buSzPts val="2100"/>
              <a:buNone/>
              <a:defRPr sz="2800"/>
            </a:lvl6pPr>
            <a:lvl7pPr lvl="6">
              <a:lnSpc>
                <a:spcPct val="100000"/>
              </a:lnSpc>
              <a:spcBef>
                <a:spcPts val="0"/>
              </a:spcBef>
              <a:spcAft>
                <a:spcPts val="0"/>
              </a:spcAft>
              <a:buSzPts val="2100"/>
              <a:buNone/>
              <a:defRPr sz="2800"/>
            </a:lvl7pPr>
            <a:lvl8pPr lvl="7">
              <a:lnSpc>
                <a:spcPct val="100000"/>
              </a:lnSpc>
              <a:spcBef>
                <a:spcPts val="0"/>
              </a:spcBef>
              <a:spcAft>
                <a:spcPts val="0"/>
              </a:spcAft>
              <a:buSzPts val="2100"/>
              <a:buNone/>
              <a:defRPr sz="2800"/>
            </a:lvl8pPr>
            <a:lvl9pPr lvl="8">
              <a:lnSpc>
                <a:spcPct val="100000"/>
              </a:lnSpc>
              <a:spcBef>
                <a:spcPts val="0"/>
              </a:spcBef>
              <a:spcAft>
                <a:spcPts val="0"/>
              </a:spcAft>
              <a:buSzPts val="2100"/>
              <a:buNone/>
              <a:defRPr sz="2800"/>
            </a:lvl9pPr>
          </a:lstStyle>
          <a:p>
            <a:endParaRPr/>
          </a:p>
        </p:txBody>
      </p:sp>
      <p:sp>
        <p:nvSpPr>
          <p:cNvPr id="209" name="Google Shape;209;p9"/>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sp>
        <p:nvSpPr>
          <p:cNvPr id="210" name="Google Shape;210;p9"/>
          <p:cNvSpPr txBox="1">
            <a:spLocks noGrp="1"/>
          </p:cNvSpPr>
          <p:nvPr>
            <p:ph type="body" idx="2"/>
          </p:nvPr>
        </p:nvSpPr>
        <p:spPr>
          <a:xfrm>
            <a:off x="5548367" y="1665800"/>
            <a:ext cx="5420400" cy="35264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Clr>
                <a:schemeClr val="accent3"/>
              </a:buClr>
              <a:buSzPts val="2400"/>
              <a:buFont typeface="Nunito Light"/>
              <a:buChar char="●"/>
              <a:defRPr/>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06390" rtl="0">
              <a:spcBef>
                <a:spcPts val="2133"/>
              </a:spcBef>
              <a:spcAft>
                <a:spcPts val="2133"/>
              </a:spcAft>
              <a:buSzPts val="1200"/>
              <a:buFont typeface="Nunito Light"/>
              <a:buChar char="■"/>
              <a:defRPr/>
            </a:lvl9pPr>
          </a:lstStyle>
          <a:p>
            <a:endParaRPr/>
          </a:p>
        </p:txBody>
      </p:sp>
      <p:grpSp>
        <p:nvGrpSpPr>
          <p:cNvPr id="211" name="Google Shape;211;p9"/>
          <p:cNvGrpSpPr/>
          <p:nvPr/>
        </p:nvGrpSpPr>
        <p:grpSpPr>
          <a:xfrm flipH="1">
            <a:off x="-607933" y="5920401"/>
            <a:ext cx="2724167" cy="2165167"/>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6" name="Google Shape;216;p9"/>
          <p:cNvGrpSpPr/>
          <p:nvPr/>
        </p:nvGrpSpPr>
        <p:grpSpPr>
          <a:xfrm flipH="1">
            <a:off x="10236101" y="-968667"/>
            <a:ext cx="3267167" cy="31404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33734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495B4-2DD9-47A9-812E-F8C280199F7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DC47F77-1EC9-49E1-8887-CC86ABF0003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5F7101-A2C0-4FB9-9148-FC6E299D43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988A9AA3-79D4-4554-9E6C-047577FDF9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9645FB2F-5AB6-488C-8964-A912F734C7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15443168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72348B-9BC8-46F8-B0DE-21FF577A4FF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368218D-09F0-4632-8C92-13CFB59A599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DEE740-4032-42FB-A9C2-7F78F11B05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55AE2FCF-F25B-41F6-9F5B-3D161C6DB0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8D9F313D-D8AF-4582-A4F8-BBA233974E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34840698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E62A-16EE-E93C-E6D4-F494C48859F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E9481-E0F4-CF2C-9A83-1278889D26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6EBE7-E31A-8DF7-DDA4-2B8B0FC4B682}"/>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5" name="Footer Placeholder 4">
            <a:extLst>
              <a:ext uri="{FF2B5EF4-FFF2-40B4-BE49-F238E27FC236}">
                <a16:creationId xmlns:a16="http://schemas.microsoft.com/office/drawing/2014/main" id="{A2DA9009-2031-9C75-BA10-4B08BACAB8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478878-7592-36C9-38A3-7E161C0AA818}"/>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3956331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DD6B-E4E1-CE20-907D-87C0B70B28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B30469-5CBE-A5E8-8B7E-376097A6C08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B1F19-B9EB-F72E-79C6-5313D728B8D2}"/>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5" name="Footer Placeholder 4">
            <a:extLst>
              <a:ext uri="{FF2B5EF4-FFF2-40B4-BE49-F238E27FC236}">
                <a16:creationId xmlns:a16="http://schemas.microsoft.com/office/drawing/2014/main" id="{1F8834F7-B70D-B933-0AA4-E99BD3EFA6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1AF682-243B-AC38-5D0E-A9ABBBFB7F82}"/>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537424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8BC8-A897-337B-9D01-CC9E0BBE080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1E47AD-ABEF-9990-FEA3-80635A52505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90B0E3-6845-47BF-8C3F-558FD983EAB6}"/>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5" name="Footer Placeholder 4">
            <a:extLst>
              <a:ext uri="{FF2B5EF4-FFF2-40B4-BE49-F238E27FC236}">
                <a16:creationId xmlns:a16="http://schemas.microsoft.com/office/drawing/2014/main" id="{B5D7C4BA-71CC-453C-2244-15BF501E1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A8C7CE-6D5D-4B07-39A5-5CC8972EF7F5}"/>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1884112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DA61-1761-D67C-0F1A-C940C2FBBA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D48204-CED0-1433-371E-849B23995BD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0D6FE-508C-6EA5-B94D-205607B72D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9D084B-577A-E7B4-C673-84C03DF14F72}"/>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6" name="Footer Placeholder 5">
            <a:extLst>
              <a:ext uri="{FF2B5EF4-FFF2-40B4-BE49-F238E27FC236}">
                <a16:creationId xmlns:a16="http://schemas.microsoft.com/office/drawing/2014/main" id="{5583CD8B-E044-829E-ADC8-1BD62B3B6F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FEFF95-BA15-B2F4-DABC-CB8AB7C565D7}"/>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196380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3AF7-C2CD-B459-5A6E-3CAB962636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0DD5789-61C3-A589-3030-26657CBD52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43EEB-D1D3-BA81-0495-0F1E3C91062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02119A-2639-889B-330A-525A31CFF2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D72A3-239C-84EE-C37B-78FF277CAC1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7CCA91-E70A-2ED5-B513-C390399536F7}"/>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8" name="Footer Placeholder 7">
            <a:extLst>
              <a:ext uri="{FF2B5EF4-FFF2-40B4-BE49-F238E27FC236}">
                <a16:creationId xmlns:a16="http://schemas.microsoft.com/office/drawing/2014/main" id="{A583F3B6-0A38-7349-28F9-47F2AE2EA2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EBDA9B-7307-70BC-E361-2C62C1A029ED}"/>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1774578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7489-D9E5-689B-CAFB-60154CAB5D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938872D-6C46-64D8-6A97-31A007533C4C}"/>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4" name="Footer Placeholder 3">
            <a:extLst>
              <a:ext uri="{FF2B5EF4-FFF2-40B4-BE49-F238E27FC236}">
                <a16:creationId xmlns:a16="http://schemas.microsoft.com/office/drawing/2014/main" id="{365288E5-4C95-8DD7-1E9F-C07994F26E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01BFC59-6884-5C74-7953-42E316EB8208}"/>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2270773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5C752-3630-3CE9-D5F6-D81E94A23EC6}"/>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3" name="Footer Placeholder 2">
            <a:extLst>
              <a:ext uri="{FF2B5EF4-FFF2-40B4-BE49-F238E27FC236}">
                <a16:creationId xmlns:a16="http://schemas.microsoft.com/office/drawing/2014/main" id="{390121FF-8D1A-42BB-5142-5355310BB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E8E9321-3480-5659-EF6A-B1AA020D16CE}"/>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2279895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8022-4260-F8BB-DECF-4D11AA6B2E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3DEADE-1E7E-3199-DACC-92C0035CF9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72C4F1-3E11-4EDE-377B-03C508BDAF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01A88-051F-EE1B-FD21-CBDB153A6B41}"/>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6" name="Footer Placeholder 5">
            <a:extLst>
              <a:ext uri="{FF2B5EF4-FFF2-40B4-BE49-F238E27FC236}">
                <a16:creationId xmlns:a16="http://schemas.microsoft.com/office/drawing/2014/main" id="{7B51258B-4DE9-EF10-6C5B-F371A85A51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3D4CCA-8695-988C-D7AC-6FD0D3B6A393}"/>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32387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6045200" y="1896267"/>
            <a:ext cx="5186800" cy="168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5" name="Google Shape;225;p10"/>
          <p:cNvSpPr txBox="1">
            <a:spLocks noGrp="1"/>
          </p:cNvSpPr>
          <p:nvPr>
            <p:ph type="subTitle" idx="1"/>
          </p:nvPr>
        </p:nvSpPr>
        <p:spPr>
          <a:xfrm flipH="1">
            <a:off x="7223967" y="3840533"/>
            <a:ext cx="3942000" cy="116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26" name="Google Shape;226;p10"/>
          <p:cNvGrpSpPr/>
          <p:nvPr/>
        </p:nvGrpSpPr>
        <p:grpSpPr>
          <a:xfrm>
            <a:off x="11232015" y="290572"/>
            <a:ext cx="1319512" cy="1707989"/>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73025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14BC-8FDB-E21A-7D55-068B1C9D69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A2FB3-2685-7991-D69B-ED93B98B964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30083A-641B-5D84-F49F-F9AB5153F2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D0065-5AAD-2AEF-721E-59D4D7F04CAE}"/>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6" name="Footer Placeholder 5">
            <a:extLst>
              <a:ext uri="{FF2B5EF4-FFF2-40B4-BE49-F238E27FC236}">
                <a16:creationId xmlns:a16="http://schemas.microsoft.com/office/drawing/2014/main" id="{46156F45-8F86-66B2-004F-882868EA6F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9C5AB-01A2-23F1-6816-B87B351F15B6}"/>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3574820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233D-825A-E46D-8752-519E1C3A62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9C8E3-7BF8-DD25-AB46-ECE453A14A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3E4FC-8719-4560-A807-7D7A674DEB64}"/>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5" name="Footer Placeholder 4">
            <a:extLst>
              <a:ext uri="{FF2B5EF4-FFF2-40B4-BE49-F238E27FC236}">
                <a16:creationId xmlns:a16="http://schemas.microsoft.com/office/drawing/2014/main" id="{36BB5DA7-6386-84A5-ECAC-3438F5425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A7F9F2-0622-E4B2-34BB-6B09CC99127D}"/>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3111289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B1E5A-F949-9496-4322-E3599619D06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EAC04D-BBA6-1C0B-6C60-03B606C04CC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9C3F9-B565-BBC4-08A0-DDAB2E918311}"/>
              </a:ext>
            </a:extLst>
          </p:cNvPr>
          <p:cNvSpPr>
            <a:spLocks noGrp="1"/>
          </p:cNvSpPr>
          <p:nvPr>
            <p:ph type="dt" sz="half" idx="10"/>
          </p:nvPr>
        </p:nvSpPr>
        <p:spPr>
          <a:xfrm>
            <a:off x="838200" y="6356350"/>
            <a:ext cx="2743200" cy="365125"/>
          </a:xfrm>
          <a:prstGeom prst="rect">
            <a:avLst/>
          </a:prstGeom>
        </p:spPr>
        <p:txBody>
          <a:bodyPr/>
          <a:lstStyle/>
          <a:p>
            <a:fld id="{BEAF3151-616A-42A6-BE6D-BD6BC169A316}" type="datetimeFigureOut">
              <a:rPr lang="en-US" smtClean="0"/>
              <a:t>2/20/2025</a:t>
            </a:fld>
            <a:endParaRPr lang="en-US"/>
          </a:p>
        </p:txBody>
      </p:sp>
      <p:sp>
        <p:nvSpPr>
          <p:cNvPr id="5" name="Footer Placeholder 4">
            <a:extLst>
              <a:ext uri="{FF2B5EF4-FFF2-40B4-BE49-F238E27FC236}">
                <a16:creationId xmlns:a16="http://schemas.microsoft.com/office/drawing/2014/main" id="{6E2549C5-28E8-17DE-2A7C-FC483D1A03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D66EAD-F4C0-A6DB-9E32-E8E867003281}"/>
              </a:ext>
            </a:extLst>
          </p:cNvPr>
          <p:cNvSpPr>
            <a:spLocks noGrp="1"/>
          </p:cNvSpPr>
          <p:nvPr>
            <p:ph type="sldNum" sz="quarter" idx="12"/>
          </p:nvPr>
        </p:nvSpPr>
        <p:spPr>
          <a:xfrm>
            <a:off x="8610600" y="6356350"/>
            <a:ext cx="2743200" cy="365125"/>
          </a:xfrm>
          <a:prstGeom prst="rect">
            <a:avLst/>
          </a:prstGeom>
        </p:spPr>
        <p:txBody>
          <a:bodyPr/>
          <a:lstStyle/>
          <a:p>
            <a:fld id="{88FDD3AE-5AD5-403F-AC77-0AAB8942B4F3}" type="slidenum">
              <a:rPr lang="en-US" smtClean="0"/>
              <a:t>‹#›</a:t>
            </a:fld>
            <a:endParaRPr lang="en-US"/>
          </a:p>
        </p:txBody>
      </p:sp>
    </p:spTree>
    <p:extLst>
      <p:ext uri="{BB962C8B-B14F-4D97-AF65-F5344CB8AC3E}">
        <p14:creationId xmlns:p14="http://schemas.microsoft.com/office/powerpoint/2010/main" val="71819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2954200" y="364300"/>
            <a:ext cx="6283600" cy="15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000">
                <a:solidFill>
                  <a:schemeClr val="dk1"/>
                </a:solidFill>
              </a:defRPr>
            </a:lvl1pPr>
            <a:lvl2pPr lvl="1" algn="ctr" rtl="0">
              <a:spcBef>
                <a:spcPts val="0"/>
              </a:spcBef>
              <a:spcAft>
                <a:spcPts val="0"/>
              </a:spcAft>
              <a:buNone/>
              <a:defRPr sz="4000">
                <a:solidFill>
                  <a:schemeClr val="dk1"/>
                </a:solidFill>
              </a:defRPr>
            </a:lvl2pPr>
            <a:lvl3pPr lvl="2" algn="ctr" rtl="0">
              <a:spcBef>
                <a:spcPts val="0"/>
              </a:spcBef>
              <a:spcAft>
                <a:spcPts val="0"/>
              </a:spcAft>
              <a:buNone/>
              <a:defRPr sz="4000">
                <a:solidFill>
                  <a:schemeClr val="dk1"/>
                </a:solidFill>
              </a:defRPr>
            </a:lvl3pPr>
            <a:lvl4pPr lvl="3" algn="ctr" rtl="0">
              <a:spcBef>
                <a:spcPts val="0"/>
              </a:spcBef>
              <a:spcAft>
                <a:spcPts val="0"/>
              </a:spcAft>
              <a:buNone/>
              <a:defRPr sz="4000">
                <a:solidFill>
                  <a:schemeClr val="dk1"/>
                </a:solidFill>
              </a:defRPr>
            </a:lvl4pPr>
            <a:lvl5pPr lvl="4" algn="ctr" rtl="0">
              <a:spcBef>
                <a:spcPts val="0"/>
              </a:spcBef>
              <a:spcAft>
                <a:spcPts val="0"/>
              </a:spcAft>
              <a:buNone/>
              <a:defRPr sz="4000">
                <a:solidFill>
                  <a:schemeClr val="dk1"/>
                </a:solidFill>
              </a:defRPr>
            </a:lvl5pPr>
            <a:lvl6pPr lvl="5" algn="ctr" rtl="0">
              <a:spcBef>
                <a:spcPts val="0"/>
              </a:spcBef>
              <a:spcAft>
                <a:spcPts val="0"/>
              </a:spcAft>
              <a:buNone/>
              <a:defRPr sz="4000">
                <a:solidFill>
                  <a:schemeClr val="dk1"/>
                </a:solidFill>
              </a:defRPr>
            </a:lvl6pPr>
            <a:lvl7pPr lvl="6" algn="ctr" rtl="0">
              <a:spcBef>
                <a:spcPts val="0"/>
              </a:spcBef>
              <a:spcAft>
                <a:spcPts val="0"/>
              </a:spcAft>
              <a:buNone/>
              <a:defRPr sz="4000">
                <a:solidFill>
                  <a:schemeClr val="dk1"/>
                </a:solidFill>
              </a:defRPr>
            </a:lvl7pPr>
            <a:lvl8pPr lvl="7" algn="ctr" rtl="0">
              <a:spcBef>
                <a:spcPts val="0"/>
              </a:spcBef>
              <a:spcAft>
                <a:spcPts val="0"/>
              </a:spcAft>
              <a:buNone/>
              <a:defRPr sz="4000">
                <a:solidFill>
                  <a:schemeClr val="dk1"/>
                </a:solidFill>
              </a:defRPr>
            </a:lvl8pPr>
            <a:lvl9pPr lvl="8" algn="ctr" rtl="0">
              <a:spcBef>
                <a:spcPts val="0"/>
              </a:spcBef>
              <a:spcAft>
                <a:spcPts val="0"/>
              </a:spcAft>
              <a:buNone/>
              <a:defRPr sz="4000">
                <a:solidFill>
                  <a:schemeClr val="dk1"/>
                </a:solidFill>
              </a:defRPr>
            </a:lvl9pPr>
          </a:lstStyle>
          <a:p>
            <a:endParaRPr/>
          </a:p>
        </p:txBody>
      </p:sp>
      <p:grpSp>
        <p:nvGrpSpPr>
          <p:cNvPr id="231" name="Google Shape;231;p11"/>
          <p:cNvGrpSpPr/>
          <p:nvPr/>
        </p:nvGrpSpPr>
        <p:grpSpPr>
          <a:xfrm>
            <a:off x="-693285" y="290572"/>
            <a:ext cx="1319512" cy="1707989"/>
            <a:chOff x="683750" y="2772725"/>
            <a:chExt cx="1200575" cy="1622125"/>
          </a:xfrm>
        </p:grpSpPr>
        <p:sp>
          <p:nvSpPr>
            <p:cNvPr id="232" name="Google Shape;232;p1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4" name="Google Shape;234;p11"/>
          <p:cNvGrpSpPr/>
          <p:nvPr/>
        </p:nvGrpSpPr>
        <p:grpSpPr>
          <a:xfrm flipH="1">
            <a:off x="-76933" y="5488900"/>
            <a:ext cx="5540000" cy="2169733"/>
            <a:chOff x="1526875" y="2765275"/>
            <a:chExt cx="4155000" cy="1627300"/>
          </a:xfrm>
        </p:grpSpPr>
        <p:sp>
          <p:nvSpPr>
            <p:cNvPr id="235" name="Google Shape;235;p1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 name="Google Shape;241;p11"/>
          <p:cNvGrpSpPr/>
          <p:nvPr/>
        </p:nvGrpSpPr>
        <p:grpSpPr>
          <a:xfrm>
            <a:off x="11397115" y="1077972"/>
            <a:ext cx="1319512" cy="1707989"/>
            <a:chOff x="683750" y="2772725"/>
            <a:chExt cx="1200575" cy="1622125"/>
          </a:xfrm>
        </p:grpSpPr>
        <p:sp>
          <p:nvSpPr>
            <p:cNvPr id="242" name="Google Shape;242;p1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6767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297" name="Google Shape;297;p13"/>
          <p:cNvGrpSpPr/>
          <p:nvPr/>
        </p:nvGrpSpPr>
        <p:grpSpPr>
          <a:xfrm>
            <a:off x="-1171400" y="5113001"/>
            <a:ext cx="9480000" cy="3138100"/>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2045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317" name="Google Shape;317;p14"/>
          <p:cNvGrpSpPr/>
          <p:nvPr/>
        </p:nvGrpSpPr>
        <p:grpSpPr>
          <a:xfrm rot="10800000">
            <a:off x="9598418" y="5459433"/>
            <a:ext cx="2168967" cy="2162867"/>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1" name="Google Shape;321;p14"/>
          <p:cNvGrpSpPr/>
          <p:nvPr/>
        </p:nvGrpSpPr>
        <p:grpSpPr>
          <a:xfrm flipH="1">
            <a:off x="-927700" y="-1006234"/>
            <a:ext cx="3873600" cy="3135067"/>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4281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4827385" y="4679868"/>
            <a:ext cx="1612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64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7128233" y="2743451"/>
            <a:ext cx="3213200" cy="9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8047900" y="4273635"/>
            <a:ext cx="3213200" cy="9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898133" y="4197156"/>
            <a:ext cx="3213200" cy="99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7128233" y="1966751"/>
            <a:ext cx="3512000" cy="9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32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8047900" y="3471535"/>
            <a:ext cx="3213200" cy="9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32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536933" y="3548056"/>
            <a:ext cx="3574400" cy="866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32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4751385" y="3060508"/>
            <a:ext cx="1764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64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4751385" y="1453975"/>
            <a:ext cx="1764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64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338" name="Google Shape;338;p15"/>
          <p:cNvGrpSpPr/>
          <p:nvPr/>
        </p:nvGrpSpPr>
        <p:grpSpPr>
          <a:xfrm flipH="1">
            <a:off x="-629847" y="4391964"/>
            <a:ext cx="3046499" cy="3492077"/>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4" name="Google Shape;344;p15"/>
          <p:cNvGrpSpPr/>
          <p:nvPr/>
        </p:nvGrpSpPr>
        <p:grpSpPr>
          <a:xfrm>
            <a:off x="9926276" y="-2381797"/>
            <a:ext cx="3024048" cy="3466345"/>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0" name="Google Shape;350;p15"/>
          <p:cNvGrpSpPr/>
          <p:nvPr/>
        </p:nvGrpSpPr>
        <p:grpSpPr>
          <a:xfrm>
            <a:off x="-1811151" y="1167931"/>
            <a:ext cx="3049883" cy="2436675"/>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3098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6.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D58C9C4D-6EC5-A1D0-2A06-A95983D5FB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267776495"/>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 id="2147483673" r:id="rId8"/>
    <p:sldLayoutId id="2147483674" r:id="rId9"/>
    <p:sldLayoutId id="2147483675" r:id="rId10"/>
    <p:sldLayoutId id="2147483679" r:id="rId11"/>
    <p:sldLayoutId id="2147483682" r:id="rId12"/>
    <p:sldLayoutId id="2147483685" r:id="rId13"/>
    <p:sldLayoutId id="2147483686" r:id="rId14"/>
    <p:sldLayoutId id="2147483687" r:id="rId15"/>
    <p:sldLayoutId id="2147483689" r:id="rId16"/>
    <p:sldLayoutId id="2147483690" r:id="rId17"/>
    <p:sldLayoutId id="2147483691" r:id="rId18"/>
    <p:sldLayoutId id="2147483692" r:id="rId19"/>
    <p:sldLayoutId id="214748376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B934585-6EE0-7E0C-69CE-7F9F192A13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993B65D-6905-4436-B008-309F5580E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18471-A023-4997-A3CC-A775C0278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0CE99-F86D-4D30-93D0-B7BCB2BE1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816C23-6405-4FA7-87DB-C944DB973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9779DC0-A053-4865-B989-7CF0C0035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0065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B5F50C5-8BB1-9278-FD89-F94FB29E042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B48FCD3B-0D89-422F-AE7D-A37514F6F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9F7768E-4032-4D65-BB5C-DEC7A2BCA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BADE5E-BEEF-4A50-99AF-8267337D9E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2025/2/20</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F2CAECC8-4977-4BDE-93A0-556B03396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BA6AABBA-9D84-4FCB-9667-D045D604A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20011183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C6DAC693-2130-EEC7-71C1-0EB36E71AA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79518649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6.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33.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BBAA8B-F701-4C1B-B8E5-D6A41ADD2ED3}"/>
              </a:ext>
            </a:extLst>
          </p:cNvPr>
          <p:cNvSpPr/>
          <p:nvPr/>
        </p:nvSpPr>
        <p:spPr>
          <a:xfrm flipH="1">
            <a:off x="0" y="0"/>
            <a:ext cx="12100956"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73E335F3-C57A-44ED-9F84-C4B4144BD0F6}"/>
              </a:ext>
            </a:extLst>
          </p:cNvPr>
          <p:cNvPicPr>
            <a:picLocks noChangeAspect="1"/>
          </p:cNvPicPr>
          <p:nvPr/>
        </p:nvPicPr>
        <p:blipFill>
          <a:blip r:embed="rId2"/>
          <a:stretch>
            <a:fillRect/>
          </a:stretch>
        </p:blipFill>
        <p:spPr>
          <a:xfrm flipH="1">
            <a:off x="0" y="0"/>
            <a:ext cx="1982603" cy="1935678"/>
          </a:xfrm>
          <a:prstGeom prst="rect">
            <a:avLst/>
          </a:prstGeom>
        </p:spPr>
      </p:pic>
      <p:sp>
        <p:nvSpPr>
          <p:cNvPr id="5" name="Hộp Văn bản 11">
            <a:extLst>
              <a:ext uri="{FF2B5EF4-FFF2-40B4-BE49-F238E27FC236}">
                <a16:creationId xmlns:a16="http://schemas.microsoft.com/office/drawing/2014/main" id="{8AB46A98-E473-43C4-9C85-624EE1F93CBC}"/>
              </a:ext>
            </a:extLst>
          </p:cNvPr>
          <p:cNvSpPr txBox="1"/>
          <p:nvPr/>
        </p:nvSpPr>
        <p:spPr>
          <a:xfrm flipH="1">
            <a:off x="1982603" y="357683"/>
            <a:ext cx="9691693" cy="830997"/>
          </a:xfrm>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1774" y="202230"/>
                  <a:pt x="178001" y="-44873"/>
                  <a:pt x="346944" y="0"/>
                </a:cubicBezTo>
                <a:cubicBezTo>
                  <a:pt x="2741766" y="119023"/>
                  <a:pt x="3888245" y="-426939"/>
                  <a:pt x="7344175" y="0"/>
                </a:cubicBezTo>
                <a:cubicBezTo>
                  <a:pt x="7613526" y="28399"/>
                  <a:pt x="7658541" y="186452"/>
                  <a:pt x="7691120" y="323172"/>
                </a:cubicBezTo>
                <a:cubicBezTo>
                  <a:pt x="7687759" y="547921"/>
                  <a:pt x="7731902" y="1068894"/>
                  <a:pt x="7691120" y="1615820"/>
                </a:cubicBezTo>
                <a:cubicBezTo>
                  <a:pt x="7756709" y="1829130"/>
                  <a:pt x="7594682" y="1990996"/>
                  <a:pt x="7344175" y="1938992"/>
                </a:cubicBezTo>
                <a:cubicBezTo>
                  <a:pt x="4523422" y="1920560"/>
                  <a:pt x="1347560" y="1729649"/>
                  <a:pt x="346944" y="1938992"/>
                </a:cubicBezTo>
                <a:cubicBezTo>
                  <a:pt x="126554" y="1995946"/>
                  <a:pt x="-49681" y="1874890"/>
                  <a:pt x="0" y="1615820"/>
                </a:cubicBezTo>
                <a:cubicBezTo>
                  <a:pt x="68256" y="1464932"/>
                  <a:pt x="152646" y="460095"/>
                  <a:pt x="0" y="323172"/>
                </a:cubicBezTo>
                <a:close/>
              </a:path>
              <a:path w="7691120" h="1938992" stroke="0" extrusionOk="0">
                <a:moveTo>
                  <a:pt x="0" y="323172"/>
                </a:moveTo>
                <a:cubicBezTo>
                  <a:pt x="5531" y="165558"/>
                  <a:pt x="206079" y="-2826"/>
                  <a:pt x="346944" y="0"/>
                </a:cubicBezTo>
                <a:cubicBezTo>
                  <a:pt x="1904044" y="-149534"/>
                  <a:pt x="5936626" y="-287049"/>
                  <a:pt x="7344175" y="0"/>
                </a:cubicBezTo>
                <a:cubicBezTo>
                  <a:pt x="7479645" y="46529"/>
                  <a:pt x="7695316" y="121020"/>
                  <a:pt x="7691120" y="323172"/>
                </a:cubicBezTo>
                <a:cubicBezTo>
                  <a:pt x="7722582" y="910865"/>
                  <a:pt x="7768441" y="983634"/>
                  <a:pt x="7691120" y="1615820"/>
                </a:cubicBezTo>
                <a:cubicBezTo>
                  <a:pt x="7689888" y="1784083"/>
                  <a:pt x="7515731" y="1969386"/>
                  <a:pt x="7344175" y="1938992"/>
                </a:cubicBezTo>
                <a:cubicBezTo>
                  <a:pt x="5028970" y="2173572"/>
                  <a:pt x="3800404" y="2431539"/>
                  <a:pt x="346944" y="1938992"/>
                </a:cubicBezTo>
                <a:cubicBezTo>
                  <a:pt x="186583" y="1912829"/>
                  <a:pt x="-23309" y="1755491"/>
                  <a:pt x="0" y="1615820"/>
                </a:cubicBezTo>
                <a:cubicBezTo>
                  <a:pt x="-47092" y="1296396"/>
                  <a:pt x="105674" y="857506"/>
                  <a:pt x="0" y="323172"/>
                </a:cubicBezTo>
                <a:close/>
              </a:path>
              <a:path w="7691120" h="1938992" fill="none" stroke="0" extrusionOk="0">
                <a:moveTo>
                  <a:pt x="0" y="323172"/>
                </a:moveTo>
                <a:cubicBezTo>
                  <a:pt x="768" y="172920"/>
                  <a:pt x="163236" y="-16542"/>
                  <a:pt x="346944" y="0"/>
                </a:cubicBezTo>
                <a:cubicBezTo>
                  <a:pt x="2602459" y="-33439"/>
                  <a:pt x="3788417" y="-316183"/>
                  <a:pt x="7344175" y="0"/>
                </a:cubicBezTo>
                <a:cubicBezTo>
                  <a:pt x="7534020" y="-5656"/>
                  <a:pt x="7713121" y="132430"/>
                  <a:pt x="7691120" y="323172"/>
                </a:cubicBezTo>
                <a:cubicBezTo>
                  <a:pt x="7647447" y="670749"/>
                  <a:pt x="7623643" y="1158584"/>
                  <a:pt x="7691120" y="1615820"/>
                </a:cubicBezTo>
                <a:cubicBezTo>
                  <a:pt x="7686412" y="1796587"/>
                  <a:pt x="7527012" y="1974751"/>
                  <a:pt x="7344175" y="1938992"/>
                </a:cubicBezTo>
                <a:cubicBezTo>
                  <a:pt x="6618380" y="1871106"/>
                  <a:pt x="2465779" y="2099911"/>
                  <a:pt x="346944" y="1938992"/>
                </a:cubicBezTo>
                <a:cubicBezTo>
                  <a:pt x="161530" y="1899029"/>
                  <a:pt x="-5848" y="1829066"/>
                  <a:pt x="0" y="1615820"/>
                </a:cubicBezTo>
                <a:cubicBezTo>
                  <a:pt x="56671" y="1429010"/>
                  <a:pt x="148428" y="494943"/>
                  <a:pt x="0" y="323172"/>
                </a:cubicBezTo>
                <a:close/>
              </a:path>
              <a:path w="7691120" h="1938992" fill="none" stroke="0" extrusionOk="0">
                <a:moveTo>
                  <a:pt x="0" y="323172"/>
                </a:moveTo>
                <a:cubicBezTo>
                  <a:pt x="-14349" y="195017"/>
                  <a:pt x="195201" y="-28390"/>
                  <a:pt x="346944" y="0"/>
                </a:cubicBezTo>
                <a:cubicBezTo>
                  <a:pt x="2650073" y="22811"/>
                  <a:pt x="3842214" y="-340549"/>
                  <a:pt x="7344175" y="0"/>
                </a:cubicBezTo>
                <a:cubicBezTo>
                  <a:pt x="7572008" y="16816"/>
                  <a:pt x="7672979" y="166034"/>
                  <a:pt x="7691120" y="323172"/>
                </a:cubicBezTo>
                <a:cubicBezTo>
                  <a:pt x="7686205" y="559389"/>
                  <a:pt x="7631618" y="1116711"/>
                  <a:pt x="7691120" y="1615820"/>
                </a:cubicBezTo>
                <a:cubicBezTo>
                  <a:pt x="7715711" y="1843160"/>
                  <a:pt x="7538197" y="1970929"/>
                  <a:pt x="7344175" y="1938992"/>
                </a:cubicBezTo>
                <a:cubicBezTo>
                  <a:pt x="4463321" y="1935792"/>
                  <a:pt x="1309473" y="1937762"/>
                  <a:pt x="346944" y="1938992"/>
                </a:cubicBezTo>
                <a:cubicBezTo>
                  <a:pt x="150610" y="1929880"/>
                  <a:pt x="-25012" y="1876484"/>
                  <a:pt x="0" y="1615820"/>
                </a:cubicBezTo>
                <a:cubicBezTo>
                  <a:pt x="80964" y="1432089"/>
                  <a:pt x="143400" y="458643"/>
                  <a:pt x="0" y="323172"/>
                </a:cubicBezTo>
                <a:close/>
              </a:path>
            </a:pathLst>
          </a:custGeom>
          <a:ln w="28575">
            <a:extLst>
              <a:ext uri="{C807C97D-BFC1-408E-A445-0C87EB9F89A2}">
                <ask:lineSketchStyleProps xmlns:ask="http://schemas.microsoft.com/office/drawing/2018/sketchyshapes" xmlns="" sd="2173784308">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852" y="172043"/>
                          <a:pt x="175190" y="-39202"/>
                          <a:pt x="346944" y="0"/>
                        </a:cubicBezTo>
                        <a:cubicBezTo>
                          <a:pt x="2753068" y="60484"/>
                          <a:pt x="3869899" y="-210303"/>
                          <a:pt x="7344175" y="0"/>
                        </a:cubicBezTo>
                        <a:cubicBezTo>
                          <a:pt x="7586366" y="18167"/>
                          <a:pt x="7670368" y="171104"/>
                          <a:pt x="7691120" y="323172"/>
                        </a:cubicBezTo>
                        <a:cubicBezTo>
                          <a:pt x="7638529" y="594722"/>
                          <a:pt x="7695039" y="1152514"/>
                          <a:pt x="7691120" y="1615820"/>
                        </a:cubicBezTo>
                        <a:cubicBezTo>
                          <a:pt x="7718603" y="1808623"/>
                          <a:pt x="7571842" y="1970434"/>
                          <a:pt x="7344175" y="1938992"/>
                        </a:cubicBezTo>
                        <a:cubicBezTo>
                          <a:pt x="4504036" y="1949753"/>
                          <a:pt x="1381390" y="1799248"/>
                          <a:pt x="346944" y="1938992"/>
                        </a:cubicBezTo>
                        <a:cubicBezTo>
                          <a:pt x="142433" y="1964307"/>
                          <a:pt x="-39661" y="1858189"/>
                          <a:pt x="0" y="1615820"/>
                        </a:cubicBezTo>
                        <a:cubicBezTo>
                          <a:pt x="54328" y="1454986"/>
                          <a:pt x="126295" y="471766"/>
                          <a:pt x="0" y="323172"/>
                        </a:cubicBezTo>
                        <a:close/>
                      </a:path>
                      <a:path w="7691120" h="1938992" stroke="0" extrusionOk="0">
                        <a:moveTo>
                          <a:pt x="0" y="323172"/>
                        </a:moveTo>
                        <a:cubicBezTo>
                          <a:pt x="1571" y="158007"/>
                          <a:pt x="183243" y="4361"/>
                          <a:pt x="346944" y="0"/>
                        </a:cubicBezTo>
                        <a:cubicBezTo>
                          <a:pt x="1700207" y="-109255"/>
                          <a:pt x="5654244" y="-184379"/>
                          <a:pt x="7344175" y="0"/>
                        </a:cubicBezTo>
                        <a:cubicBezTo>
                          <a:pt x="7490660" y="24690"/>
                          <a:pt x="7698680" y="126265"/>
                          <a:pt x="7691120" y="323172"/>
                        </a:cubicBezTo>
                        <a:cubicBezTo>
                          <a:pt x="7716800" y="924747"/>
                          <a:pt x="7776849" y="983199"/>
                          <a:pt x="7691120" y="1615820"/>
                        </a:cubicBezTo>
                        <a:cubicBezTo>
                          <a:pt x="7689685" y="1791335"/>
                          <a:pt x="7522280" y="1952359"/>
                          <a:pt x="7344175" y="1938992"/>
                        </a:cubicBezTo>
                        <a:cubicBezTo>
                          <a:pt x="5084233" y="2081072"/>
                          <a:pt x="3668890" y="2264486"/>
                          <a:pt x="346944" y="1938992"/>
                        </a:cubicBezTo>
                        <a:cubicBezTo>
                          <a:pt x="179898" y="1917220"/>
                          <a:pt x="-15152" y="1768789"/>
                          <a:pt x="0" y="1615820"/>
                        </a:cubicBezTo>
                        <a:cubicBezTo>
                          <a:pt x="-44246" y="1288504"/>
                          <a:pt x="87930" y="867192"/>
                          <a:pt x="0" y="323172"/>
                        </a:cubicBezTo>
                        <a:close/>
                      </a:path>
                      <a:path w="7691120" h="1938992" fill="none" stroke="0" extrusionOk="0">
                        <a:moveTo>
                          <a:pt x="0" y="323172"/>
                        </a:moveTo>
                        <a:cubicBezTo>
                          <a:pt x="-4539" y="159324"/>
                          <a:pt x="172631" y="-5767"/>
                          <a:pt x="346944" y="0"/>
                        </a:cubicBezTo>
                        <a:cubicBezTo>
                          <a:pt x="2578776" y="-36458"/>
                          <a:pt x="3817418" y="-157214"/>
                          <a:pt x="7344175" y="0"/>
                        </a:cubicBezTo>
                        <a:cubicBezTo>
                          <a:pt x="7538389" y="9061"/>
                          <a:pt x="7696308" y="130388"/>
                          <a:pt x="7691120" y="323172"/>
                        </a:cubicBezTo>
                        <a:cubicBezTo>
                          <a:pt x="7649171" y="595621"/>
                          <a:pt x="7624412" y="1178387"/>
                          <a:pt x="7691120" y="1615820"/>
                        </a:cubicBezTo>
                        <a:cubicBezTo>
                          <a:pt x="7701879" y="1824660"/>
                          <a:pt x="7548493" y="1952853"/>
                          <a:pt x="7344175" y="1938992"/>
                        </a:cubicBezTo>
                        <a:cubicBezTo>
                          <a:pt x="4465182" y="1965118"/>
                          <a:pt x="1296968" y="1994669"/>
                          <a:pt x="346944" y="1938992"/>
                        </a:cubicBezTo>
                        <a:cubicBezTo>
                          <a:pt x="162173" y="1903529"/>
                          <a:pt x="-3965" y="1843731"/>
                          <a:pt x="0" y="1615820"/>
                        </a:cubicBezTo>
                        <a:cubicBezTo>
                          <a:pt x="53658" y="1450592"/>
                          <a:pt x="133567" y="463004"/>
                          <a:pt x="0" y="323172"/>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sz="4800" dirty="0">
                <a:solidFill>
                  <a:prstClr val="black"/>
                </a:solidFill>
              </a:rPr>
              <a:t>TRƯỜNG TIỂU HỌC ĐOÀN KẾT</a:t>
            </a:r>
            <a:endParaRPr kumimoji="0" lang="en-US" sz="4800" b="0" i="0" u="none" strike="noStrike" kern="1200" cap="none" spc="0" normalizeH="0" baseline="0" noProof="0" dirty="0">
              <a:ln>
                <a:noFill/>
              </a:ln>
              <a:solidFill>
                <a:prstClr val="black"/>
              </a:solidFill>
              <a:effectLst/>
              <a:uLnTx/>
              <a:uFillTx/>
              <a:latin typeface="Calibri" panose="020F0502020204030204"/>
            </a:endParaRPr>
          </a:p>
        </p:txBody>
      </p:sp>
      <p:sp>
        <p:nvSpPr>
          <p:cNvPr id="6" name="Hộp Văn bản 11">
            <a:extLst>
              <a:ext uri="{FF2B5EF4-FFF2-40B4-BE49-F238E27FC236}">
                <a16:creationId xmlns:a16="http://schemas.microsoft.com/office/drawing/2014/main" id="{3F52D712-5DB4-4AD9-8362-0AC4961BAE89}"/>
              </a:ext>
            </a:extLst>
          </p:cNvPr>
          <p:cNvSpPr txBox="1"/>
          <p:nvPr/>
        </p:nvSpPr>
        <p:spPr>
          <a:xfrm flipH="1">
            <a:off x="4383053" y="5311047"/>
            <a:ext cx="4232825" cy="646331"/>
          </a:xfrm>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1774" y="202230"/>
                  <a:pt x="178001" y="-44873"/>
                  <a:pt x="346944" y="0"/>
                </a:cubicBezTo>
                <a:cubicBezTo>
                  <a:pt x="2741766" y="119023"/>
                  <a:pt x="3888245" y="-426939"/>
                  <a:pt x="7344175" y="0"/>
                </a:cubicBezTo>
                <a:cubicBezTo>
                  <a:pt x="7613526" y="28399"/>
                  <a:pt x="7658541" y="186452"/>
                  <a:pt x="7691120" y="323172"/>
                </a:cubicBezTo>
                <a:cubicBezTo>
                  <a:pt x="7687759" y="547921"/>
                  <a:pt x="7731902" y="1068894"/>
                  <a:pt x="7691120" y="1615820"/>
                </a:cubicBezTo>
                <a:cubicBezTo>
                  <a:pt x="7756709" y="1829130"/>
                  <a:pt x="7594682" y="1990996"/>
                  <a:pt x="7344175" y="1938992"/>
                </a:cubicBezTo>
                <a:cubicBezTo>
                  <a:pt x="4523422" y="1920560"/>
                  <a:pt x="1347560" y="1729649"/>
                  <a:pt x="346944" y="1938992"/>
                </a:cubicBezTo>
                <a:cubicBezTo>
                  <a:pt x="126554" y="1995946"/>
                  <a:pt x="-49681" y="1874890"/>
                  <a:pt x="0" y="1615820"/>
                </a:cubicBezTo>
                <a:cubicBezTo>
                  <a:pt x="68256" y="1464932"/>
                  <a:pt x="152646" y="460095"/>
                  <a:pt x="0" y="323172"/>
                </a:cubicBezTo>
                <a:close/>
              </a:path>
              <a:path w="7691120" h="1938992" stroke="0" extrusionOk="0">
                <a:moveTo>
                  <a:pt x="0" y="323172"/>
                </a:moveTo>
                <a:cubicBezTo>
                  <a:pt x="5531" y="165558"/>
                  <a:pt x="206079" y="-2826"/>
                  <a:pt x="346944" y="0"/>
                </a:cubicBezTo>
                <a:cubicBezTo>
                  <a:pt x="1904044" y="-149534"/>
                  <a:pt x="5936626" y="-287049"/>
                  <a:pt x="7344175" y="0"/>
                </a:cubicBezTo>
                <a:cubicBezTo>
                  <a:pt x="7479645" y="46529"/>
                  <a:pt x="7695316" y="121020"/>
                  <a:pt x="7691120" y="323172"/>
                </a:cubicBezTo>
                <a:cubicBezTo>
                  <a:pt x="7722582" y="910865"/>
                  <a:pt x="7768441" y="983634"/>
                  <a:pt x="7691120" y="1615820"/>
                </a:cubicBezTo>
                <a:cubicBezTo>
                  <a:pt x="7689888" y="1784083"/>
                  <a:pt x="7515731" y="1969386"/>
                  <a:pt x="7344175" y="1938992"/>
                </a:cubicBezTo>
                <a:cubicBezTo>
                  <a:pt x="5028970" y="2173572"/>
                  <a:pt x="3800404" y="2431539"/>
                  <a:pt x="346944" y="1938992"/>
                </a:cubicBezTo>
                <a:cubicBezTo>
                  <a:pt x="186583" y="1912829"/>
                  <a:pt x="-23309" y="1755491"/>
                  <a:pt x="0" y="1615820"/>
                </a:cubicBezTo>
                <a:cubicBezTo>
                  <a:pt x="-47092" y="1296396"/>
                  <a:pt x="105674" y="857506"/>
                  <a:pt x="0" y="323172"/>
                </a:cubicBezTo>
                <a:close/>
              </a:path>
              <a:path w="7691120" h="1938992" fill="none" stroke="0" extrusionOk="0">
                <a:moveTo>
                  <a:pt x="0" y="323172"/>
                </a:moveTo>
                <a:cubicBezTo>
                  <a:pt x="768" y="172920"/>
                  <a:pt x="163236" y="-16542"/>
                  <a:pt x="346944" y="0"/>
                </a:cubicBezTo>
                <a:cubicBezTo>
                  <a:pt x="2602459" y="-33439"/>
                  <a:pt x="3788417" y="-316183"/>
                  <a:pt x="7344175" y="0"/>
                </a:cubicBezTo>
                <a:cubicBezTo>
                  <a:pt x="7534020" y="-5656"/>
                  <a:pt x="7713121" y="132430"/>
                  <a:pt x="7691120" y="323172"/>
                </a:cubicBezTo>
                <a:cubicBezTo>
                  <a:pt x="7647447" y="670749"/>
                  <a:pt x="7623643" y="1158584"/>
                  <a:pt x="7691120" y="1615820"/>
                </a:cubicBezTo>
                <a:cubicBezTo>
                  <a:pt x="7686412" y="1796587"/>
                  <a:pt x="7527012" y="1974751"/>
                  <a:pt x="7344175" y="1938992"/>
                </a:cubicBezTo>
                <a:cubicBezTo>
                  <a:pt x="6618380" y="1871106"/>
                  <a:pt x="2465779" y="2099911"/>
                  <a:pt x="346944" y="1938992"/>
                </a:cubicBezTo>
                <a:cubicBezTo>
                  <a:pt x="161530" y="1899029"/>
                  <a:pt x="-5848" y="1829066"/>
                  <a:pt x="0" y="1615820"/>
                </a:cubicBezTo>
                <a:cubicBezTo>
                  <a:pt x="56671" y="1429010"/>
                  <a:pt x="148428" y="494943"/>
                  <a:pt x="0" y="323172"/>
                </a:cubicBezTo>
                <a:close/>
              </a:path>
              <a:path w="7691120" h="1938992" fill="none" stroke="0" extrusionOk="0">
                <a:moveTo>
                  <a:pt x="0" y="323172"/>
                </a:moveTo>
                <a:cubicBezTo>
                  <a:pt x="-14349" y="195017"/>
                  <a:pt x="195201" y="-28390"/>
                  <a:pt x="346944" y="0"/>
                </a:cubicBezTo>
                <a:cubicBezTo>
                  <a:pt x="2650073" y="22811"/>
                  <a:pt x="3842214" y="-340549"/>
                  <a:pt x="7344175" y="0"/>
                </a:cubicBezTo>
                <a:cubicBezTo>
                  <a:pt x="7572008" y="16816"/>
                  <a:pt x="7672979" y="166034"/>
                  <a:pt x="7691120" y="323172"/>
                </a:cubicBezTo>
                <a:cubicBezTo>
                  <a:pt x="7686205" y="559389"/>
                  <a:pt x="7631618" y="1116711"/>
                  <a:pt x="7691120" y="1615820"/>
                </a:cubicBezTo>
                <a:cubicBezTo>
                  <a:pt x="7715711" y="1843160"/>
                  <a:pt x="7538197" y="1970929"/>
                  <a:pt x="7344175" y="1938992"/>
                </a:cubicBezTo>
                <a:cubicBezTo>
                  <a:pt x="4463321" y="1935792"/>
                  <a:pt x="1309473" y="1937762"/>
                  <a:pt x="346944" y="1938992"/>
                </a:cubicBezTo>
                <a:cubicBezTo>
                  <a:pt x="150610" y="1929880"/>
                  <a:pt x="-25012" y="1876484"/>
                  <a:pt x="0" y="1615820"/>
                </a:cubicBezTo>
                <a:cubicBezTo>
                  <a:pt x="80964" y="1432089"/>
                  <a:pt x="143400" y="458643"/>
                  <a:pt x="0" y="323172"/>
                </a:cubicBezTo>
                <a:close/>
              </a:path>
            </a:pathLst>
          </a:custGeom>
          <a:ln w="28575">
            <a:noFill/>
            <a:extLst>
              <a:ext uri="{C807C97D-BFC1-408E-A445-0C87EB9F89A2}">
                <ask:lineSketchStyleProps xmlns:ask="http://schemas.microsoft.com/office/drawing/2018/sketchyshapes" xmlns="" sd="2173784308">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852" y="172043"/>
                          <a:pt x="175190" y="-39202"/>
                          <a:pt x="346944" y="0"/>
                        </a:cubicBezTo>
                        <a:cubicBezTo>
                          <a:pt x="2753068" y="60484"/>
                          <a:pt x="3869899" y="-210303"/>
                          <a:pt x="7344175" y="0"/>
                        </a:cubicBezTo>
                        <a:cubicBezTo>
                          <a:pt x="7586366" y="18167"/>
                          <a:pt x="7670368" y="171104"/>
                          <a:pt x="7691120" y="323172"/>
                        </a:cubicBezTo>
                        <a:cubicBezTo>
                          <a:pt x="7638529" y="594722"/>
                          <a:pt x="7695039" y="1152514"/>
                          <a:pt x="7691120" y="1615820"/>
                        </a:cubicBezTo>
                        <a:cubicBezTo>
                          <a:pt x="7718603" y="1808623"/>
                          <a:pt x="7571842" y="1970434"/>
                          <a:pt x="7344175" y="1938992"/>
                        </a:cubicBezTo>
                        <a:cubicBezTo>
                          <a:pt x="4504036" y="1949753"/>
                          <a:pt x="1381390" y="1799248"/>
                          <a:pt x="346944" y="1938992"/>
                        </a:cubicBezTo>
                        <a:cubicBezTo>
                          <a:pt x="142433" y="1964307"/>
                          <a:pt x="-39661" y="1858189"/>
                          <a:pt x="0" y="1615820"/>
                        </a:cubicBezTo>
                        <a:cubicBezTo>
                          <a:pt x="54328" y="1454986"/>
                          <a:pt x="126295" y="471766"/>
                          <a:pt x="0" y="323172"/>
                        </a:cubicBezTo>
                        <a:close/>
                      </a:path>
                      <a:path w="7691120" h="1938992" stroke="0" extrusionOk="0">
                        <a:moveTo>
                          <a:pt x="0" y="323172"/>
                        </a:moveTo>
                        <a:cubicBezTo>
                          <a:pt x="1571" y="158007"/>
                          <a:pt x="183243" y="4361"/>
                          <a:pt x="346944" y="0"/>
                        </a:cubicBezTo>
                        <a:cubicBezTo>
                          <a:pt x="1700207" y="-109255"/>
                          <a:pt x="5654244" y="-184379"/>
                          <a:pt x="7344175" y="0"/>
                        </a:cubicBezTo>
                        <a:cubicBezTo>
                          <a:pt x="7490660" y="24690"/>
                          <a:pt x="7698680" y="126265"/>
                          <a:pt x="7691120" y="323172"/>
                        </a:cubicBezTo>
                        <a:cubicBezTo>
                          <a:pt x="7716800" y="924747"/>
                          <a:pt x="7776849" y="983199"/>
                          <a:pt x="7691120" y="1615820"/>
                        </a:cubicBezTo>
                        <a:cubicBezTo>
                          <a:pt x="7689685" y="1791335"/>
                          <a:pt x="7522280" y="1952359"/>
                          <a:pt x="7344175" y="1938992"/>
                        </a:cubicBezTo>
                        <a:cubicBezTo>
                          <a:pt x="5084233" y="2081072"/>
                          <a:pt x="3668890" y="2264486"/>
                          <a:pt x="346944" y="1938992"/>
                        </a:cubicBezTo>
                        <a:cubicBezTo>
                          <a:pt x="179898" y="1917220"/>
                          <a:pt x="-15152" y="1768789"/>
                          <a:pt x="0" y="1615820"/>
                        </a:cubicBezTo>
                        <a:cubicBezTo>
                          <a:pt x="-44246" y="1288504"/>
                          <a:pt x="87930" y="867192"/>
                          <a:pt x="0" y="323172"/>
                        </a:cubicBezTo>
                        <a:close/>
                      </a:path>
                      <a:path w="7691120" h="1938992" fill="none" stroke="0" extrusionOk="0">
                        <a:moveTo>
                          <a:pt x="0" y="323172"/>
                        </a:moveTo>
                        <a:cubicBezTo>
                          <a:pt x="-4539" y="159324"/>
                          <a:pt x="172631" y="-5767"/>
                          <a:pt x="346944" y="0"/>
                        </a:cubicBezTo>
                        <a:cubicBezTo>
                          <a:pt x="2578776" y="-36458"/>
                          <a:pt x="3817418" y="-157214"/>
                          <a:pt x="7344175" y="0"/>
                        </a:cubicBezTo>
                        <a:cubicBezTo>
                          <a:pt x="7538389" y="9061"/>
                          <a:pt x="7696308" y="130388"/>
                          <a:pt x="7691120" y="323172"/>
                        </a:cubicBezTo>
                        <a:cubicBezTo>
                          <a:pt x="7649171" y="595621"/>
                          <a:pt x="7624412" y="1178387"/>
                          <a:pt x="7691120" y="1615820"/>
                        </a:cubicBezTo>
                        <a:cubicBezTo>
                          <a:pt x="7701879" y="1824660"/>
                          <a:pt x="7548493" y="1952853"/>
                          <a:pt x="7344175" y="1938992"/>
                        </a:cubicBezTo>
                        <a:cubicBezTo>
                          <a:pt x="4465182" y="1965118"/>
                          <a:pt x="1296968" y="1994669"/>
                          <a:pt x="346944" y="1938992"/>
                        </a:cubicBezTo>
                        <a:cubicBezTo>
                          <a:pt x="162173" y="1903529"/>
                          <a:pt x="-3965" y="1843731"/>
                          <a:pt x="0" y="1615820"/>
                        </a:cubicBezTo>
                        <a:cubicBezTo>
                          <a:pt x="53658" y="1450592"/>
                          <a:pt x="133567" y="463004"/>
                          <a:pt x="0" y="323172"/>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sz="3600" dirty="0">
                <a:solidFill>
                  <a:prstClr val="black"/>
                </a:solidFill>
              </a:rPr>
              <a:t>GV </a:t>
            </a:r>
            <a:r>
              <a:rPr lang="en-US" sz="3600" dirty="0" err="1">
                <a:solidFill>
                  <a:prstClr val="black"/>
                </a:solidFill>
              </a:rPr>
              <a:t>Khúc</a:t>
            </a:r>
            <a:r>
              <a:rPr lang="en-US" sz="3600" dirty="0">
                <a:solidFill>
                  <a:prstClr val="black"/>
                </a:solidFill>
              </a:rPr>
              <a:t> </a:t>
            </a:r>
            <a:r>
              <a:rPr lang="en-US" sz="3600" dirty="0" err="1">
                <a:solidFill>
                  <a:prstClr val="black"/>
                </a:solidFill>
              </a:rPr>
              <a:t>Hải</a:t>
            </a:r>
            <a:r>
              <a:rPr lang="en-US" sz="3600" dirty="0">
                <a:solidFill>
                  <a:prstClr val="black"/>
                </a:solidFill>
              </a:rPr>
              <a:t> </a:t>
            </a:r>
            <a:r>
              <a:rPr lang="en-US" sz="3600" dirty="0" err="1">
                <a:solidFill>
                  <a:prstClr val="black"/>
                </a:solidFill>
              </a:rPr>
              <a:t>Yến</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sp>
        <p:nvSpPr>
          <p:cNvPr id="7" name="TextBox 6">
            <a:extLst>
              <a:ext uri="{FF2B5EF4-FFF2-40B4-BE49-F238E27FC236}">
                <a16:creationId xmlns:a16="http://schemas.microsoft.com/office/drawing/2014/main" id="{A1600931-6190-49BA-ACDA-EF28926CE034}"/>
              </a:ext>
            </a:extLst>
          </p:cNvPr>
          <p:cNvSpPr txBox="1"/>
          <p:nvPr/>
        </p:nvSpPr>
        <p:spPr>
          <a:xfrm flipH="1">
            <a:off x="5287562" y="1546953"/>
            <a:ext cx="2062595" cy="830997"/>
          </a:xfrm>
          <a:prstGeom prst="rect">
            <a:avLst/>
          </a:prstGeom>
          <a:noFill/>
        </p:spPr>
        <p:txBody>
          <a:bodyPr wrap="square" rtlCol="0">
            <a:spAutoFit/>
          </a:bodyPr>
          <a:lstStyle/>
          <a:p>
            <a:r>
              <a:rPr lang="en-US" sz="4800" dirty="0" err="1">
                <a:solidFill>
                  <a:srgbClr val="FF0000"/>
                </a:solidFill>
              </a:rPr>
              <a:t>Đọc</a:t>
            </a:r>
            <a:r>
              <a:rPr lang="en-US" sz="4800" dirty="0">
                <a:solidFill>
                  <a:srgbClr val="FF0000"/>
                </a:solidFill>
              </a:rPr>
              <a:t> 5</a:t>
            </a:r>
            <a:endParaRPr lang="vi-VN" sz="4800" dirty="0">
              <a:solidFill>
                <a:srgbClr val="FF0000"/>
              </a:solidFill>
            </a:endParaRPr>
          </a:p>
        </p:txBody>
      </p:sp>
      <p:pic>
        <p:nvPicPr>
          <p:cNvPr id="9" name="Picture 8">
            <a:extLst>
              <a:ext uri="{FF2B5EF4-FFF2-40B4-BE49-F238E27FC236}">
                <a16:creationId xmlns:a16="http://schemas.microsoft.com/office/drawing/2014/main" id="{C6C4DAA1-6D74-41A8-A3AF-E0722423CEE9}"/>
              </a:ext>
            </a:extLst>
          </p:cNvPr>
          <p:cNvPicPr>
            <a:picLocks noChangeAspect="1"/>
          </p:cNvPicPr>
          <p:nvPr/>
        </p:nvPicPr>
        <p:blipFill>
          <a:blip r:embed="rId3"/>
          <a:stretch>
            <a:fillRect/>
          </a:stretch>
        </p:blipFill>
        <p:spPr>
          <a:xfrm>
            <a:off x="2840789" y="2531030"/>
            <a:ext cx="6956139" cy="2780017"/>
          </a:xfrm>
          <a:prstGeom prst="rect">
            <a:avLst/>
          </a:prstGeom>
        </p:spPr>
      </p:pic>
    </p:spTree>
    <p:extLst>
      <p:ext uri="{BB962C8B-B14F-4D97-AF65-F5344CB8AC3E}">
        <p14:creationId xmlns:p14="http://schemas.microsoft.com/office/powerpoint/2010/main" val="10851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97" name="Google Shape;1397;p51"/>
          <p:cNvSpPr/>
          <p:nvPr/>
        </p:nvSpPr>
        <p:spPr>
          <a:xfrm rot="10800000" flipH="1">
            <a:off x="-1270400" y="3089900"/>
            <a:ext cx="805200" cy="805200"/>
          </a:xfrm>
          <a:prstGeom prst="ellipse">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44;p45"/>
          <p:cNvSpPr/>
          <p:nvPr/>
        </p:nvSpPr>
        <p:spPr>
          <a:xfrm>
            <a:off x="3902236" y="236849"/>
            <a:ext cx="4567350" cy="871297"/>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 name="Google Shape;1204;p44"/>
          <p:cNvGrpSpPr/>
          <p:nvPr/>
        </p:nvGrpSpPr>
        <p:grpSpPr>
          <a:xfrm>
            <a:off x="2926591" y="187315"/>
            <a:ext cx="721283" cy="788723"/>
            <a:chOff x="2013650" y="1733325"/>
            <a:chExt cx="407750" cy="445875"/>
          </a:xfrm>
        </p:grpSpPr>
        <p:sp>
          <p:nvSpPr>
            <p:cNvPr id="23"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roup 3">
            <a:extLst>
              <a:ext uri="{FF2B5EF4-FFF2-40B4-BE49-F238E27FC236}">
                <a16:creationId xmlns:a16="http://schemas.microsoft.com/office/drawing/2014/main" id="{1D1CA89D-70D2-481C-BCA2-155269F6E65B}"/>
              </a:ext>
            </a:extLst>
          </p:cNvPr>
          <p:cNvGrpSpPr/>
          <p:nvPr/>
        </p:nvGrpSpPr>
        <p:grpSpPr>
          <a:xfrm>
            <a:off x="0" y="1402929"/>
            <a:ext cx="11784457" cy="1323439"/>
            <a:chOff x="0" y="1402929"/>
            <a:chExt cx="11784457" cy="1323439"/>
          </a:xfrm>
        </p:grpSpPr>
        <p:sp>
          <p:nvSpPr>
            <p:cNvPr id="40" name="TextBox 39"/>
            <p:cNvSpPr txBox="1"/>
            <p:nvPr/>
          </p:nvSpPr>
          <p:spPr>
            <a:xfrm>
              <a:off x="587364" y="1402929"/>
              <a:ext cx="11197093" cy="1323439"/>
            </a:xfrm>
            <a:prstGeom prst="rect">
              <a:avLst/>
            </a:prstGeom>
            <a:noFill/>
          </p:spPr>
          <p:txBody>
            <a:bodyPr wrap="square" rtlCol="0">
              <a:spAutoFit/>
            </a:bodyPr>
            <a:lstStyle/>
            <a:p>
              <a:pPr marL="457200" indent="-457200" algn="just">
                <a:buFont typeface="Arial" panose="020B0604020202020204" pitchFamily="34" charset="0"/>
                <a:buChar char="•"/>
              </a:pPr>
              <a:r>
                <a:rPr lang="vi-VN" sz="4000" b="1" dirty="0">
                  <a:solidFill>
                    <a:schemeClr val="bg2">
                      <a:lumMod val="10000"/>
                    </a:schemeClr>
                  </a:solidFill>
                  <a:latin typeface="Calibri" panose="020F0502020204030204" pitchFamily="34" charset="0"/>
                  <a:cs typeface="Calibri" panose="020F0502020204030204" pitchFamily="34" charset="0"/>
                </a:rPr>
                <a:t>Thoi: </a:t>
              </a:r>
              <a:r>
                <a:rPr lang="vi-VN" sz="4000" dirty="0">
                  <a:solidFill>
                    <a:schemeClr val="bg2">
                      <a:lumMod val="10000"/>
                    </a:schemeClr>
                  </a:solidFill>
                  <a:latin typeface="Calibri" panose="020F0502020204030204" pitchFamily="34" charset="0"/>
                  <a:cs typeface="Calibri" panose="020F0502020204030204" pitchFamily="34" charset="0"/>
                </a:rPr>
                <a:t>Bộ phận của khung cửi hoặc máy dệt để luồn sợi khi dệt vải.</a:t>
              </a:r>
              <a:endParaRPr lang="en-US" sz="3200" dirty="0">
                <a:solidFill>
                  <a:schemeClr val="bg2">
                    <a:lumMod val="10000"/>
                  </a:schemeClr>
                </a:solidFill>
              </a:endParaRPr>
            </a:p>
          </p:txBody>
        </p:sp>
        <p:pic>
          <p:nvPicPr>
            <p:cNvPr id="4098" name="Picture 2" descr="Hình ảnh Một Minh Họa Ong Dễ Thương PNG , Ong Clipart, Con Ong, Phim Hoạt  Hình Ong PNG và Vector với nền trong suốt để tải xuống miễn phí">
              <a:extLst>
                <a:ext uri="{FF2B5EF4-FFF2-40B4-BE49-F238E27FC236}">
                  <a16:creationId xmlns:a16="http://schemas.microsoft.com/office/drawing/2014/main" id="{0E92C9F5-9E1E-4877-A5A4-1BD894E01A4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00" b="91867" l="10000" r="90000">
                          <a14:foregroundMark x1="51250" y1="11600" x2="59479" y2="33867"/>
                          <a14:foregroundMark x1="51042" y1="26800" x2="63750" y2="45200"/>
                          <a14:foregroundMark x1="41042" y1="12533" x2="48542" y2="28667"/>
                          <a14:foregroundMark x1="48542" y1="28667" x2="48646" y2="28667"/>
                          <a14:foregroundMark x1="52917" y1="14400" x2="59167" y2="23867"/>
                          <a14:foregroundMark x1="59167" y1="23867" x2="58438" y2="33733"/>
                          <a14:foregroundMark x1="58438" y1="33733" x2="56771" y2="33200"/>
                          <a14:foregroundMark x1="67500" y1="44933" x2="63333" y2="54267"/>
                          <a14:foregroundMark x1="60417" y1="42400" x2="65000" y2="52400"/>
                          <a14:foregroundMark x1="65000" y1="52400" x2="72708" y2="57200"/>
                          <a14:foregroundMark x1="74375" y1="53600" x2="78646" y2="60267"/>
                          <a14:foregroundMark x1="78125" y1="51200" x2="80729" y2="55067"/>
                          <a14:foregroundMark x1="77083" y1="47733" x2="78229" y2="55467"/>
                          <a14:foregroundMark x1="78229" y1="55467" x2="77813" y2="49600"/>
                          <a14:foregroundMark x1="43542" y1="15333" x2="42604" y2="24267"/>
                          <a14:foregroundMark x1="42604" y1="24267" x2="47500" y2="41600"/>
                          <a14:foregroundMark x1="47500" y1="41600" x2="62500" y2="41733"/>
                          <a14:foregroundMark x1="62500" y1="41733" x2="64583" y2="28800"/>
                          <a14:foregroundMark x1="64583" y1="28800" x2="51875" y2="18400"/>
                          <a14:foregroundMark x1="51875" y1="18400" x2="43958" y2="18133"/>
                          <a14:foregroundMark x1="43958" y1="18133" x2="43333" y2="18667"/>
                          <a14:foregroundMark x1="55104" y1="12267" x2="43542" y2="11733"/>
                          <a14:foregroundMark x1="50104" y1="10933" x2="56354" y2="13200"/>
                          <a14:foregroundMark x1="56354" y1="13200" x2="63646" y2="19467"/>
                          <a14:foregroundMark x1="63646" y1="19467" x2="63750" y2="20133"/>
                          <a14:foregroundMark x1="61771" y1="12800" x2="67917" y2="26800"/>
                          <a14:foregroundMark x1="67917" y1="26800" x2="67083" y2="26267"/>
                          <a14:foregroundMark x1="57917" y1="8800" x2="47708" y2="9867"/>
                          <a14:foregroundMark x1="47708" y1="9867" x2="47708" y2="9867"/>
                          <a14:foregroundMark x1="44688" y1="10133" x2="42500" y2="28800"/>
                          <a14:foregroundMark x1="39479" y1="18133" x2="49063" y2="48667"/>
                          <a14:foregroundMark x1="49063" y1="48667" x2="48958" y2="48000"/>
                          <a14:foregroundMark x1="41875" y1="29333" x2="47292" y2="40133"/>
                          <a14:foregroundMark x1="47292" y1="40133" x2="54479" y2="47733"/>
                          <a14:foregroundMark x1="54479" y1="47733" x2="54792" y2="47733"/>
                          <a14:foregroundMark x1="67500" y1="46133" x2="69583" y2="52667"/>
                          <a14:foregroundMark x1="69583" y1="52667" x2="69375" y2="54267"/>
                          <a14:foregroundMark x1="65729" y1="46267" x2="64688" y2="55733"/>
                          <a14:foregroundMark x1="60000" y1="47467" x2="69375" y2="53733"/>
                          <a14:foregroundMark x1="75208" y1="46400" x2="73229" y2="59067"/>
                          <a14:foregroundMark x1="73229" y1="59067" x2="69479" y2="58267"/>
                          <a14:foregroundMark x1="78646" y1="48533" x2="81458" y2="55467"/>
                          <a14:foregroundMark x1="81458" y1="55467" x2="81458" y2="55333"/>
                          <a14:foregroundMark x1="81042" y1="46400" x2="83229" y2="52933"/>
                          <a14:foregroundMark x1="83438" y1="48000" x2="83854" y2="55467"/>
                          <a14:foregroundMark x1="81771" y1="50533" x2="82292" y2="57200"/>
                          <a14:foregroundMark x1="81979" y1="53867" x2="78125" y2="58133"/>
                          <a14:foregroundMark x1="61042" y1="49733" x2="64271" y2="55733"/>
                          <a14:foregroundMark x1="60833" y1="49600" x2="65625" y2="57467"/>
                          <a14:foregroundMark x1="59688" y1="90667" x2="59688" y2="90667"/>
                          <a14:foregroundMark x1="55313" y1="90000" x2="56250" y2="91733"/>
                          <a14:foregroundMark x1="56354" y1="91867" x2="56354" y2="91867"/>
                          <a14:foregroundMark x1="59896" y1="90000" x2="59896" y2="90800"/>
                          <a14:foregroundMark x1="59479" y1="39600" x2="59062" y2="38267"/>
                          <a14:foregroundMark x1="52083" y1="13067" x2="51458" y2="11600"/>
                          <a14:foregroundMark x1="50000" y1="4800" x2="50000" y2="4800"/>
                          <a14:foregroundMark x1="49688" y1="5600" x2="49688" y2="5600"/>
                        </a14:backgroundRemoval>
                      </a14:imgEffect>
                    </a14:imgLayer>
                  </a14:imgProps>
                </a:ext>
                <a:ext uri="{28A0092B-C50C-407E-A947-70E740481C1C}">
                  <a14:useLocalDpi xmlns:a14="http://schemas.microsoft.com/office/drawing/2010/main" val="0"/>
                </a:ext>
              </a:extLst>
            </a:blip>
            <a:srcRect/>
            <a:stretch>
              <a:fillRect/>
            </a:stretch>
          </p:blipFill>
          <p:spPr bwMode="auto">
            <a:xfrm>
              <a:off x="0" y="1650133"/>
              <a:ext cx="1139850" cy="8904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70D0B431-8C76-4A4C-93F9-B418C4DFFD72}"/>
              </a:ext>
            </a:extLst>
          </p:cNvPr>
          <p:cNvGrpSpPr/>
          <p:nvPr/>
        </p:nvGrpSpPr>
        <p:grpSpPr>
          <a:xfrm>
            <a:off x="0" y="2965921"/>
            <a:ext cx="11531985" cy="1377621"/>
            <a:chOff x="0" y="3433281"/>
            <a:chExt cx="11531985" cy="1377621"/>
          </a:xfrm>
        </p:grpSpPr>
        <p:sp>
          <p:nvSpPr>
            <p:cNvPr id="45" name="TextBox 44">
              <a:extLst>
                <a:ext uri="{FF2B5EF4-FFF2-40B4-BE49-F238E27FC236}">
                  <a16:creationId xmlns:a16="http://schemas.microsoft.com/office/drawing/2014/main" id="{EBCF1CD4-6EC4-4A4E-A1A7-ACBB1B5F63D6}"/>
                </a:ext>
              </a:extLst>
            </p:cNvPr>
            <p:cNvSpPr txBox="1"/>
            <p:nvPr/>
          </p:nvSpPr>
          <p:spPr>
            <a:xfrm>
              <a:off x="904240" y="3433281"/>
              <a:ext cx="10627745" cy="1377621"/>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Gõ</a:t>
              </a:r>
              <a:r>
                <a:rPr lang="en-US" sz="3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thuyền</a:t>
              </a:r>
              <a:r>
                <a:rPr lang="en-US" sz="3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Gõ</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mạnh</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vào</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mạn</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thuyền</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tạo</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nên</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tiếng</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động</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để</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lùa</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cá</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bơi</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về</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một</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hướng</a:t>
              </a:r>
              <a:endPar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7" name="Picture 2" descr="Hình ảnh Một Minh Họa Ong Dễ Thương PNG , Ong Clipart, Con Ong, Phim Hoạt  Hình Ong PNG và Vector với nền trong suốt để tải xuống miễn phí">
              <a:extLst>
                <a:ext uri="{FF2B5EF4-FFF2-40B4-BE49-F238E27FC236}">
                  <a16:creationId xmlns:a16="http://schemas.microsoft.com/office/drawing/2014/main" id="{02D03B50-E13D-459C-9059-A094448C19A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00" b="91867" l="10000" r="90000">
                          <a14:foregroundMark x1="51250" y1="11600" x2="59479" y2="33867"/>
                          <a14:foregroundMark x1="51042" y1="26800" x2="63750" y2="45200"/>
                          <a14:foregroundMark x1="41042" y1="12533" x2="48542" y2="28667"/>
                          <a14:foregroundMark x1="48542" y1="28667" x2="48646" y2="28667"/>
                          <a14:foregroundMark x1="52917" y1="14400" x2="59167" y2="23867"/>
                          <a14:foregroundMark x1="59167" y1="23867" x2="58438" y2="33733"/>
                          <a14:foregroundMark x1="58438" y1="33733" x2="56771" y2="33200"/>
                          <a14:foregroundMark x1="67500" y1="44933" x2="63333" y2="54267"/>
                          <a14:foregroundMark x1="60417" y1="42400" x2="65000" y2="52400"/>
                          <a14:foregroundMark x1="65000" y1="52400" x2="72708" y2="57200"/>
                          <a14:foregroundMark x1="74375" y1="53600" x2="78646" y2="60267"/>
                          <a14:foregroundMark x1="78125" y1="51200" x2="80729" y2="55067"/>
                          <a14:foregroundMark x1="77083" y1="47733" x2="78229" y2="55467"/>
                          <a14:foregroundMark x1="78229" y1="55467" x2="77813" y2="49600"/>
                          <a14:foregroundMark x1="43542" y1="15333" x2="42604" y2="24267"/>
                          <a14:foregroundMark x1="42604" y1="24267" x2="47500" y2="41600"/>
                          <a14:foregroundMark x1="47500" y1="41600" x2="62500" y2="41733"/>
                          <a14:foregroundMark x1="62500" y1="41733" x2="64583" y2="28800"/>
                          <a14:foregroundMark x1="64583" y1="28800" x2="51875" y2="18400"/>
                          <a14:foregroundMark x1="51875" y1="18400" x2="43958" y2="18133"/>
                          <a14:foregroundMark x1="43958" y1="18133" x2="43333" y2="18667"/>
                          <a14:foregroundMark x1="55104" y1="12267" x2="43542" y2="11733"/>
                          <a14:foregroundMark x1="50104" y1="10933" x2="56354" y2="13200"/>
                          <a14:foregroundMark x1="56354" y1="13200" x2="63646" y2="19467"/>
                          <a14:foregroundMark x1="63646" y1="19467" x2="63750" y2="20133"/>
                          <a14:foregroundMark x1="61771" y1="12800" x2="67917" y2="26800"/>
                          <a14:foregroundMark x1="67917" y1="26800" x2="67083" y2="26267"/>
                          <a14:foregroundMark x1="57917" y1="8800" x2="47708" y2="9867"/>
                          <a14:foregroundMark x1="47708" y1="9867" x2="47708" y2="9867"/>
                          <a14:foregroundMark x1="44688" y1="10133" x2="42500" y2="28800"/>
                          <a14:foregroundMark x1="39479" y1="18133" x2="49063" y2="48667"/>
                          <a14:foregroundMark x1="49063" y1="48667" x2="48958" y2="48000"/>
                          <a14:foregroundMark x1="41875" y1="29333" x2="47292" y2="40133"/>
                          <a14:foregroundMark x1="47292" y1="40133" x2="54479" y2="47733"/>
                          <a14:foregroundMark x1="54479" y1="47733" x2="54792" y2="47733"/>
                          <a14:foregroundMark x1="67500" y1="46133" x2="69583" y2="52667"/>
                          <a14:foregroundMark x1="69583" y1="52667" x2="69375" y2="54267"/>
                          <a14:foregroundMark x1="65729" y1="46267" x2="64688" y2="55733"/>
                          <a14:foregroundMark x1="60000" y1="47467" x2="69375" y2="53733"/>
                          <a14:foregroundMark x1="75208" y1="46400" x2="73229" y2="59067"/>
                          <a14:foregroundMark x1="73229" y1="59067" x2="69479" y2="58267"/>
                          <a14:foregroundMark x1="78646" y1="48533" x2="81458" y2="55467"/>
                          <a14:foregroundMark x1="81458" y1="55467" x2="81458" y2="55333"/>
                          <a14:foregroundMark x1="81042" y1="46400" x2="83229" y2="52933"/>
                          <a14:foregroundMark x1="83438" y1="48000" x2="83854" y2="55467"/>
                          <a14:foregroundMark x1="81771" y1="50533" x2="82292" y2="57200"/>
                          <a14:foregroundMark x1="81979" y1="53867" x2="78125" y2="58133"/>
                          <a14:foregroundMark x1="61042" y1="49733" x2="64271" y2="55733"/>
                          <a14:foregroundMark x1="60833" y1="49600" x2="65625" y2="57467"/>
                          <a14:foregroundMark x1="59688" y1="90667" x2="59688" y2="90667"/>
                          <a14:foregroundMark x1="55313" y1="90000" x2="56250" y2="91733"/>
                          <a14:foregroundMark x1="56354" y1="91867" x2="56354" y2="91867"/>
                          <a14:foregroundMark x1="59896" y1="90000" x2="59896" y2="90800"/>
                          <a14:foregroundMark x1="59479" y1="39600" x2="59062" y2="38267"/>
                          <a14:foregroundMark x1="52083" y1="13067" x2="51458" y2="11600"/>
                          <a14:foregroundMark x1="50000" y1="4800" x2="50000" y2="4800"/>
                          <a14:foregroundMark x1="49688" y1="5600" x2="49688" y2="5600"/>
                        </a14:backgroundRemoval>
                      </a14:imgEffect>
                    </a14:imgLayer>
                  </a14:imgProps>
                </a:ext>
                <a:ext uri="{28A0092B-C50C-407E-A947-70E740481C1C}">
                  <a14:useLocalDpi xmlns:a14="http://schemas.microsoft.com/office/drawing/2010/main" val="0"/>
                </a:ext>
              </a:extLst>
            </a:blip>
            <a:srcRect/>
            <a:stretch>
              <a:fillRect/>
            </a:stretch>
          </p:blipFill>
          <p:spPr bwMode="auto">
            <a:xfrm>
              <a:off x="0" y="3757106"/>
              <a:ext cx="1139850" cy="890443"/>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BD03FF29-8C23-0C61-3344-F4CD4B9B5D73}"/>
              </a:ext>
            </a:extLst>
          </p:cNvPr>
          <p:cNvPicPr>
            <a:picLocks noChangeAspect="1"/>
          </p:cNvPicPr>
          <p:nvPr/>
        </p:nvPicPr>
        <p:blipFill>
          <a:blip r:embed="rId5"/>
          <a:stretch>
            <a:fillRect/>
          </a:stretch>
        </p:blipFill>
        <p:spPr>
          <a:xfrm>
            <a:off x="3537478" y="281385"/>
            <a:ext cx="5401524" cy="1072989"/>
          </a:xfrm>
          <a:prstGeom prst="rect">
            <a:avLst/>
          </a:prstGeom>
        </p:spPr>
      </p:pic>
    </p:spTree>
    <p:extLst>
      <p:ext uri="{BB962C8B-B14F-4D97-AF65-F5344CB8AC3E}">
        <p14:creationId xmlns:p14="http://schemas.microsoft.com/office/powerpoint/2010/main" val="200302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45833E-6 -2.22222E-6 L 0.43763 0.00509 " pathEditMode="relative" rAng="0" ptsTypes="AA">
                                      <p:cBhvr>
                                        <p:cTn id="6" dur="2000" fill="hold"/>
                                        <p:tgtEl>
                                          <p:spTgt spid="22"/>
                                        </p:tgtEl>
                                        <p:attrNameLst>
                                          <p:attrName>ppt_x</p:attrName>
                                          <p:attrName>ppt_y</p:attrName>
                                        </p:attrNameLst>
                                      </p:cBhvr>
                                      <p:rCtr x="21875" y="255"/>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25" name="Google Shape;1244;p45"/>
          <p:cNvSpPr/>
          <p:nvPr/>
        </p:nvSpPr>
        <p:spPr>
          <a:xfrm>
            <a:off x="2302876" y="1032477"/>
            <a:ext cx="6111018" cy="1465254"/>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6" name="TextBox 25">
            <a:extLst>
              <a:ext uri="{FF2B5EF4-FFF2-40B4-BE49-F238E27FC236}">
                <a16:creationId xmlns:a16="http://schemas.microsoft.com/office/drawing/2014/main" id="{C25133DE-CDA0-45CC-8B57-DA29957F6AEF}"/>
              </a:ext>
            </a:extLst>
          </p:cNvPr>
          <p:cNvSpPr txBox="1"/>
          <p:nvPr/>
        </p:nvSpPr>
        <p:spPr>
          <a:xfrm>
            <a:off x="1869628" y="1303439"/>
            <a:ext cx="6977514" cy="923330"/>
          </a:xfrm>
          <a:prstGeom prst="rect">
            <a:avLst/>
          </a:prstGeom>
          <a:noFill/>
        </p:spPr>
        <p:txBody>
          <a:bodyPr wrap="square" rtlCol="0">
            <a:spAutoFit/>
          </a:bodyPr>
          <a:lstStyle/>
          <a:p>
            <a:pPr algn="ctr"/>
            <a:r>
              <a:rPr lang="en-US" sz="5400" b="1" dirty="0">
                <a:solidFill>
                  <a:srgbClr val="FF0000"/>
                </a:solidFill>
                <a:latin typeface="Cambria" panose="02040503050406030204" pitchFamily="18" charset="0"/>
                <a:ea typeface="Cambria" panose="02040503050406030204" pitchFamily="18" charset="0"/>
              </a:rPr>
              <a:t>LUYỆN ĐỌC NHÓM</a:t>
            </a:r>
          </a:p>
        </p:txBody>
      </p:sp>
      <p:grpSp>
        <p:nvGrpSpPr>
          <p:cNvPr id="27" name="Google Shape;1204;p44"/>
          <p:cNvGrpSpPr/>
          <p:nvPr/>
        </p:nvGrpSpPr>
        <p:grpSpPr>
          <a:xfrm>
            <a:off x="109952" y="135925"/>
            <a:ext cx="721283" cy="788723"/>
            <a:chOff x="2013650" y="1733325"/>
            <a:chExt cx="407750" cy="445875"/>
          </a:xfrm>
        </p:grpSpPr>
        <p:sp>
          <p:nvSpPr>
            <p:cNvPr id="28"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0"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2"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4"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45" name="Rectangle 44"/>
          <p:cNvSpPr/>
          <p:nvPr/>
        </p:nvSpPr>
        <p:spPr>
          <a:xfrm>
            <a:off x="2653729" y="2984509"/>
            <a:ext cx="5599812" cy="2751522"/>
          </a:xfrm>
          <a:prstGeom prst="rect">
            <a:avLst/>
          </a:prstGeom>
        </p:spPr>
        <p:txBody>
          <a:bodyPr wrap="square">
            <a:spAutoFit/>
          </a:bodyPr>
          <a:lstStyle/>
          <a:p>
            <a:pPr algn="ctr">
              <a:lnSpc>
                <a:spcPct val="120000"/>
              </a:lnSpc>
              <a:buClr>
                <a:srgbClr val="000000"/>
              </a:buClr>
              <a:buFont typeface="Arial"/>
              <a:buNone/>
            </a:pPr>
            <a:r>
              <a:rPr lang="en-US" altLang="zh-CN" sz="3600" b="1" dirty="0" err="1">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Yêu</a:t>
            </a:r>
            <a:r>
              <a:rPr lang="zh-CN" altLang="en-US" sz="3600" b="1" dirty="0">
                <a:solidFill>
                  <a:srgbClr val="FF0000"/>
                </a:solidFill>
                <a:latin typeface="Cambria" panose="02040503050406030204" pitchFamily="18" charset="0"/>
                <a:cs typeface="Calibri" panose="020F0502020204030204" pitchFamily="34" charset="0"/>
                <a:sym typeface="Arial"/>
              </a:rPr>
              <a:t> </a:t>
            </a:r>
            <a:r>
              <a:rPr lang="en-US" altLang="zh-CN" sz="3600" b="1" dirty="0" err="1">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cầu</a:t>
            </a:r>
            <a:endParaRPr lang="zh-CN" altLang="en-US" sz="3600" b="1" dirty="0">
              <a:solidFill>
                <a:srgbClr val="FF0000"/>
              </a:solidFill>
              <a:latin typeface="Cambria" panose="02040503050406030204" pitchFamily="18"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Phân</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công</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đọc</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theo</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đoạn</a:t>
            </a:r>
            <a:endParaRPr lang="zh-CN" altLang="en-US" sz="3600" dirty="0">
              <a:solidFill>
                <a:schemeClr val="tx2">
                  <a:lumMod val="50000"/>
                </a:schemeClr>
              </a:solidFill>
              <a:latin typeface="Cambria" panose="02040503050406030204" pitchFamily="18"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Tất</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cả</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thành</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viên</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đều</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đọc</a:t>
            </a:r>
            <a:endParaRPr lang="zh-CN" altLang="en-US" sz="3600" dirty="0">
              <a:solidFill>
                <a:schemeClr val="tx2">
                  <a:lumMod val="50000"/>
                </a:schemeClr>
              </a:solidFill>
              <a:latin typeface="Cambria" panose="02040503050406030204" pitchFamily="18"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Giải</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nghĩa</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từ</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cùng</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nhau</a:t>
            </a:r>
            <a:endParaRPr lang="zh-CN" altLang="en-US" sz="3600" dirty="0">
              <a:solidFill>
                <a:schemeClr val="tx2">
                  <a:lumMod val="50000"/>
                </a:schemeClr>
              </a:solidFill>
              <a:latin typeface="Cambria" panose="02040503050406030204" pitchFamily="18" charset="0"/>
              <a:cs typeface="Calibri" panose="020F0502020204030204" pitchFamily="34" charset="0"/>
              <a:sym typeface="Arial"/>
            </a:endParaRPr>
          </a:p>
        </p:txBody>
      </p:sp>
      <p:pic>
        <p:nvPicPr>
          <p:cNvPr id="47" name="Picture 46"/>
          <p:cNvPicPr>
            <a:picLocks noChangeAspect="1"/>
          </p:cNvPicPr>
          <p:nvPr/>
        </p:nvPicPr>
        <p:blipFill>
          <a:blip r:embed="rId3">
            <a:extLst>
              <a:ext uri="{BEBA8EAE-BF5A-486C-A8C5-ECC9F3942E4B}">
                <a14:imgProps xmlns:a14="http://schemas.microsoft.com/office/drawing/2010/main">
                  <a14:imgLayer r:embed="rId4">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8467526" y="4551685"/>
            <a:ext cx="3778935" cy="2163440"/>
          </a:xfrm>
          <a:prstGeom prst="rect">
            <a:avLst/>
          </a:prstGeom>
        </p:spPr>
      </p:pic>
    </p:spTree>
    <p:extLst>
      <p:ext uri="{BB962C8B-B14F-4D97-AF65-F5344CB8AC3E}">
        <p14:creationId xmlns:p14="http://schemas.microsoft.com/office/powerpoint/2010/main" val="35357068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4.81481E-6 L 0.43594 0.00186 " pathEditMode="relative" rAng="0" ptsTypes="AA">
                                      <p:cBhvr>
                                        <p:cTn id="6" dur="2000" fill="hold"/>
                                        <p:tgtEl>
                                          <p:spTgt spid="27"/>
                                        </p:tgtEl>
                                        <p:attrNameLst>
                                          <p:attrName>ppt_x</p:attrName>
                                          <p:attrName>ppt_y</p:attrName>
                                        </p:attrNameLst>
                                      </p:cBhvr>
                                      <p:rCtr x="21797"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2" name="Google Shape;1092;p38"/>
          <p:cNvSpPr/>
          <p:nvPr/>
        </p:nvSpPr>
        <p:spPr>
          <a:xfrm>
            <a:off x="9682599" y="560534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3" name="Google Shape;1093;p38"/>
          <p:cNvSpPr/>
          <p:nvPr/>
        </p:nvSpPr>
        <p:spPr>
          <a:xfrm>
            <a:off x="1986399" y="310386"/>
            <a:ext cx="7696200" cy="202156"/>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8" name="Group 7">
            <a:extLst>
              <a:ext uri="{FF2B5EF4-FFF2-40B4-BE49-F238E27FC236}">
                <a16:creationId xmlns:a16="http://schemas.microsoft.com/office/drawing/2014/main" id="{B66A1350-57F1-4734-B5E1-F9C790A33EED}"/>
              </a:ext>
            </a:extLst>
          </p:cNvPr>
          <p:cNvGrpSpPr/>
          <p:nvPr/>
        </p:nvGrpSpPr>
        <p:grpSpPr>
          <a:xfrm>
            <a:off x="6623659" y="704027"/>
            <a:ext cx="5334000" cy="5588036"/>
            <a:chOff x="2057400" y="762000"/>
            <a:chExt cx="4419600" cy="4630087"/>
          </a:xfrm>
        </p:grpSpPr>
        <p:grpSp>
          <p:nvGrpSpPr>
            <p:cNvPr id="9" name="Group 8">
              <a:extLst>
                <a:ext uri="{FF2B5EF4-FFF2-40B4-BE49-F238E27FC236}">
                  <a16:creationId xmlns:a16="http://schemas.microsoft.com/office/drawing/2014/main" id="{8D3A599F-3F82-46A3-BFC6-271024D40184}"/>
                </a:ext>
              </a:extLst>
            </p:cNvPr>
            <p:cNvGrpSpPr/>
            <p:nvPr/>
          </p:nvGrpSpPr>
          <p:grpSpPr>
            <a:xfrm>
              <a:off x="3352800" y="762000"/>
              <a:ext cx="1828800" cy="1564105"/>
              <a:chOff x="5667022" y="3062111"/>
              <a:chExt cx="857956" cy="733778"/>
            </a:xfrm>
          </p:grpSpPr>
          <p:pic>
            <p:nvPicPr>
              <p:cNvPr id="28" name="Picture 27">
                <a:extLst>
                  <a:ext uri="{FF2B5EF4-FFF2-40B4-BE49-F238E27FC236}">
                    <a16:creationId xmlns:a16="http://schemas.microsoft.com/office/drawing/2014/main" id="{B34AC122-00B9-4D08-A074-0BE43ECF9E70}"/>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9" name="Picture 28">
                <a:extLst>
                  <a:ext uri="{FF2B5EF4-FFF2-40B4-BE49-F238E27FC236}">
                    <a16:creationId xmlns:a16="http://schemas.microsoft.com/office/drawing/2014/main" id="{4977D57F-6EE3-4114-A5CB-41B81AA80D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0" name="Group 9">
              <a:extLst>
                <a:ext uri="{FF2B5EF4-FFF2-40B4-BE49-F238E27FC236}">
                  <a16:creationId xmlns:a16="http://schemas.microsoft.com/office/drawing/2014/main" id="{00812C19-F435-458D-8307-D3159EC0E112}"/>
                </a:ext>
              </a:extLst>
            </p:cNvPr>
            <p:cNvGrpSpPr/>
            <p:nvPr/>
          </p:nvGrpSpPr>
          <p:grpSpPr>
            <a:xfrm>
              <a:off x="3352800" y="2286000"/>
              <a:ext cx="1828800" cy="1564105"/>
              <a:chOff x="5667022" y="3062111"/>
              <a:chExt cx="857956" cy="733778"/>
            </a:xfrm>
          </p:grpSpPr>
          <p:pic>
            <p:nvPicPr>
              <p:cNvPr id="26" name="Picture 25">
                <a:extLst>
                  <a:ext uri="{FF2B5EF4-FFF2-40B4-BE49-F238E27FC236}">
                    <a16:creationId xmlns:a16="http://schemas.microsoft.com/office/drawing/2014/main" id="{E1A0C1B6-8051-4202-B1B1-A9805EC38A8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7" name="Picture 26">
                <a:extLst>
                  <a:ext uri="{FF2B5EF4-FFF2-40B4-BE49-F238E27FC236}">
                    <a16:creationId xmlns:a16="http://schemas.microsoft.com/office/drawing/2014/main" id="{14F09F24-AD64-4ED0-AB81-F4D51F448E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1" name="Group 10">
              <a:extLst>
                <a:ext uri="{FF2B5EF4-FFF2-40B4-BE49-F238E27FC236}">
                  <a16:creationId xmlns:a16="http://schemas.microsoft.com/office/drawing/2014/main" id="{BCEE5F81-A63F-4C1D-A6CA-7CB0726797C7}"/>
                </a:ext>
              </a:extLst>
            </p:cNvPr>
            <p:cNvGrpSpPr/>
            <p:nvPr/>
          </p:nvGrpSpPr>
          <p:grpSpPr>
            <a:xfrm>
              <a:off x="3352800" y="3827982"/>
              <a:ext cx="1828800" cy="1564105"/>
              <a:chOff x="5667022" y="3062111"/>
              <a:chExt cx="857956" cy="733778"/>
            </a:xfrm>
          </p:grpSpPr>
          <p:pic>
            <p:nvPicPr>
              <p:cNvPr id="24" name="Picture 23">
                <a:extLst>
                  <a:ext uri="{FF2B5EF4-FFF2-40B4-BE49-F238E27FC236}">
                    <a16:creationId xmlns:a16="http://schemas.microsoft.com/office/drawing/2014/main" id="{EE4E8C4F-4E26-4645-B7ED-E34F490A8274}"/>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5" name="Picture 24">
                <a:extLst>
                  <a:ext uri="{FF2B5EF4-FFF2-40B4-BE49-F238E27FC236}">
                    <a16:creationId xmlns:a16="http://schemas.microsoft.com/office/drawing/2014/main" id="{F840B86B-3BE5-4315-AE31-B9F10A75FD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2" name="Group 11">
              <a:extLst>
                <a:ext uri="{FF2B5EF4-FFF2-40B4-BE49-F238E27FC236}">
                  <a16:creationId xmlns:a16="http://schemas.microsoft.com/office/drawing/2014/main" id="{D183E8B3-C0BF-4607-95B1-94A3E02BE959}"/>
                </a:ext>
              </a:extLst>
            </p:cNvPr>
            <p:cNvGrpSpPr/>
            <p:nvPr/>
          </p:nvGrpSpPr>
          <p:grpSpPr>
            <a:xfrm>
              <a:off x="2057400" y="3048000"/>
              <a:ext cx="1828800" cy="1564105"/>
              <a:chOff x="5667022" y="3062111"/>
              <a:chExt cx="857956" cy="733778"/>
            </a:xfrm>
          </p:grpSpPr>
          <p:pic>
            <p:nvPicPr>
              <p:cNvPr id="22" name="Picture 21">
                <a:extLst>
                  <a:ext uri="{FF2B5EF4-FFF2-40B4-BE49-F238E27FC236}">
                    <a16:creationId xmlns:a16="http://schemas.microsoft.com/office/drawing/2014/main" id="{97B057A3-A3AC-4B3C-A84A-E094FF2FDE0E}"/>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3" name="Picture 22">
                <a:extLst>
                  <a:ext uri="{FF2B5EF4-FFF2-40B4-BE49-F238E27FC236}">
                    <a16:creationId xmlns:a16="http://schemas.microsoft.com/office/drawing/2014/main" id="{66F78093-B79D-4B7B-BB78-E4D101BD38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3" name="Group 12">
              <a:extLst>
                <a:ext uri="{FF2B5EF4-FFF2-40B4-BE49-F238E27FC236}">
                  <a16:creationId xmlns:a16="http://schemas.microsoft.com/office/drawing/2014/main" id="{6DDC8C78-2C5D-4AD6-B6A8-AE4E6DEBF07A}"/>
                </a:ext>
              </a:extLst>
            </p:cNvPr>
            <p:cNvGrpSpPr/>
            <p:nvPr/>
          </p:nvGrpSpPr>
          <p:grpSpPr>
            <a:xfrm>
              <a:off x="2057400" y="1532991"/>
              <a:ext cx="1828800" cy="1564105"/>
              <a:chOff x="5667022" y="3062111"/>
              <a:chExt cx="857956" cy="733778"/>
            </a:xfrm>
          </p:grpSpPr>
          <p:pic>
            <p:nvPicPr>
              <p:cNvPr id="20" name="Picture 19">
                <a:extLst>
                  <a:ext uri="{FF2B5EF4-FFF2-40B4-BE49-F238E27FC236}">
                    <a16:creationId xmlns:a16="http://schemas.microsoft.com/office/drawing/2014/main" id="{A8974B18-A020-42E5-A28A-16972354283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1" name="Picture 20">
                <a:extLst>
                  <a:ext uri="{FF2B5EF4-FFF2-40B4-BE49-F238E27FC236}">
                    <a16:creationId xmlns:a16="http://schemas.microsoft.com/office/drawing/2014/main" id="{A8404F4B-F952-4623-8B02-92BE5310BF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4" name="Group 13">
              <a:extLst>
                <a:ext uri="{FF2B5EF4-FFF2-40B4-BE49-F238E27FC236}">
                  <a16:creationId xmlns:a16="http://schemas.microsoft.com/office/drawing/2014/main" id="{82D6454E-C383-4A72-BC6E-2480B30FB72C}"/>
                </a:ext>
              </a:extLst>
            </p:cNvPr>
            <p:cNvGrpSpPr/>
            <p:nvPr/>
          </p:nvGrpSpPr>
          <p:grpSpPr>
            <a:xfrm>
              <a:off x="4648200" y="1532991"/>
              <a:ext cx="1828800" cy="1564105"/>
              <a:chOff x="5667022" y="3062111"/>
              <a:chExt cx="857956" cy="733778"/>
            </a:xfrm>
          </p:grpSpPr>
          <p:pic>
            <p:nvPicPr>
              <p:cNvPr id="18" name="Picture 17">
                <a:extLst>
                  <a:ext uri="{FF2B5EF4-FFF2-40B4-BE49-F238E27FC236}">
                    <a16:creationId xmlns:a16="http://schemas.microsoft.com/office/drawing/2014/main" id="{F9CEAE52-F9D3-4389-92B6-7CABE2472757}"/>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9" name="Picture 18">
                <a:extLst>
                  <a:ext uri="{FF2B5EF4-FFF2-40B4-BE49-F238E27FC236}">
                    <a16:creationId xmlns:a16="http://schemas.microsoft.com/office/drawing/2014/main" id="{F9082007-AB0A-4D63-B974-08D294E74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5" name="Group 14">
              <a:extLst>
                <a:ext uri="{FF2B5EF4-FFF2-40B4-BE49-F238E27FC236}">
                  <a16:creationId xmlns:a16="http://schemas.microsoft.com/office/drawing/2014/main" id="{FC53058C-DC5E-4991-A9A8-B52055DD5B53}"/>
                </a:ext>
              </a:extLst>
            </p:cNvPr>
            <p:cNvGrpSpPr/>
            <p:nvPr/>
          </p:nvGrpSpPr>
          <p:grpSpPr>
            <a:xfrm>
              <a:off x="4648200" y="3027945"/>
              <a:ext cx="1828800" cy="1564105"/>
              <a:chOff x="5667022" y="3062111"/>
              <a:chExt cx="857956" cy="733778"/>
            </a:xfrm>
          </p:grpSpPr>
          <p:pic>
            <p:nvPicPr>
              <p:cNvPr id="16" name="Picture 15">
                <a:extLst>
                  <a:ext uri="{FF2B5EF4-FFF2-40B4-BE49-F238E27FC236}">
                    <a16:creationId xmlns:a16="http://schemas.microsoft.com/office/drawing/2014/main" id="{49B99442-8E8F-44BF-83BC-067066394801}"/>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7" name="Picture 16">
                <a:extLst>
                  <a:ext uri="{FF2B5EF4-FFF2-40B4-BE49-F238E27FC236}">
                    <a16:creationId xmlns:a16="http://schemas.microsoft.com/office/drawing/2014/main" id="{39A46407-7A22-4503-A4B4-0CD663B69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pic>
        <p:nvPicPr>
          <p:cNvPr id="30" name="Picture 29">
            <a:extLst>
              <a:ext uri="{FF2B5EF4-FFF2-40B4-BE49-F238E27FC236}">
                <a16:creationId xmlns:a16="http://schemas.microsoft.com/office/drawing/2014/main" id="{CDEC23E3-2B04-475B-A672-5BBFAA83E081}"/>
              </a:ext>
            </a:extLst>
          </p:cNvPr>
          <p:cNvPicPr>
            <a:picLocks noChangeAspect="1"/>
          </p:cNvPicPr>
          <p:nvPr/>
        </p:nvPicPr>
        <p:blipFill>
          <a:blip r:embed="rId5"/>
          <a:stretch>
            <a:fillRect/>
          </a:stretch>
        </p:blipFill>
        <p:spPr>
          <a:xfrm>
            <a:off x="6634789" y="3966966"/>
            <a:ext cx="5167489" cy="3494775"/>
          </a:xfrm>
          <a:prstGeom prst="rect">
            <a:avLst/>
          </a:prstGeom>
        </p:spPr>
      </p:pic>
      <p:pic>
        <p:nvPicPr>
          <p:cNvPr id="31" name="Graphic 82">
            <a:hlinkClick r:id="" action="ppaction://noaction"/>
            <a:extLst>
              <a:ext uri="{FF2B5EF4-FFF2-40B4-BE49-F238E27FC236}">
                <a16:creationId xmlns:a16="http://schemas.microsoft.com/office/drawing/2014/main" id="{C0A518A4-38B1-4CFC-8081-34A6B102ACED}"/>
              </a:ext>
            </a:extLst>
          </p:cNvPr>
          <p:cNvPicPr>
            <a:picLocks noChangeAspect="1"/>
          </p:cNvPicPr>
          <p:nvPr/>
        </p:nvPicPr>
        <p:blipFill>
          <a:blip r:embed="rId6"/>
          <a:stretch>
            <a:fillRect/>
          </a:stretch>
        </p:blipFill>
        <p:spPr>
          <a:xfrm flipH="1">
            <a:off x="10589898" y="2464272"/>
            <a:ext cx="1899714" cy="1747846"/>
          </a:xfrm>
          <a:prstGeom prst="rect">
            <a:avLst/>
          </a:prstGeom>
        </p:spPr>
      </p:pic>
      <p:pic>
        <p:nvPicPr>
          <p:cNvPr id="32" name="Picture 31">
            <a:extLst>
              <a:ext uri="{FF2B5EF4-FFF2-40B4-BE49-F238E27FC236}">
                <a16:creationId xmlns:a16="http://schemas.microsoft.com/office/drawing/2014/main" id="{79138142-250F-4A27-AF80-CF35AA46C3B5}"/>
              </a:ext>
            </a:extLst>
          </p:cNvPr>
          <p:cNvPicPr>
            <a:picLocks noChangeAspect="1"/>
          </p:cNvPicPr>
          <p:nvPr/>
        </p:nvPicPr>
        <p:blipFill>
          <a:blip r:embed="rId7"/>
          <a:stretch>
            <a:fillRect/>
          </a:stretch>
        </p:blipFill>
        <p:spPr>
          <a:xfrm>
            <a:off x="379338" y="-77574"/>
            <a:ext cx="1282951" cy="1392919"/>
          </a:xfrm>
          <a:prstGeom prst="rect">
            <a:avLst/>
          </a:prstGeom>
        </p:spPr>
      </p:pic>
      <p:pic>
        <p:nvPicPr>
          <p:cNvPr id="33" name="Picture 32">
            <a:extLst>
              <a:ext uri="{FF2B5EF4-FFF2-40B4-BE49-F238E27FC236}">
                <a16:creationId xmlns:a16="http://schemas.microsoft.com/office/drawing/2014/main" id="{4904DE10-9C29-430E-8F0A-10C9C4E5DC06}"/>
              </a:ext>
            </a:extLst>
          </p:cNvPr>
          <p:cNvPicPr>
            <a:picLocks noChangeAspect="1"/>
          </p:cNvPicPr>
          <p:nvPr/>
        </p:nvPicPr>
        <p:blipFill>
          <a:blip r:embed="rId8"/>
          <a:stretch>
            <a:fillRect/>
          </a:stretch>
        </p:blipFill>
        <p:spPr>
          <a:xfrm>
            <a:off x="495979" y="1928004"/>
            <a:ext cx="6151397" cy="3188484"/>
          </a:xfrm>
          <a:prstGeom prst="rect">
            <a:avLst/>
          </a:prstGeom>
        </p:spPr>
      </p:pic>
      <p:pic>
        <p:nvPicPr>
          <p:cNvPr id="34"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2C6C1DC4-DFBC-4CC2-A9E9-8497C0E68E2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4636076" y="-556366"/>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034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 name="Group 41">
            <a:extLst>
              <a:ext uri="{FF2B5EF4-FFF2-40B4-BE49-F238E27FC236}">
                <a16:creationId xmlns:a16="http://schemas.microsoft.com/office/drawing/2014/main" id="{9CFCF47D-7330-4F22-A73E-8B05CCA8E7D2}"/>
              </a:ext>
            </a:extLst>
          </p:cNvPr>
          <p:cNvGrpSpPr/>
          <p:nvPr/>
        </p:nvGrpSpPr>
        <p:grpSpPr>
          <a:xfrm>
            <a:off x="89889" y="732754"/>
            <a:ext cx="12102111" cy="2044225"/>
            <a:chOff x="109682" y="951583"/>
            <a:chExt cx="12065427" cy="1357376"/>
          </a:xfrm>
        </p:grpSpPr>
        <p:sp>
          <p:nvSpPr>
            <p:cNvPr id="46" name="Rectangle 45">
              <a:extLst>
                <a:ext uri="{FF2B5EF4-FFF2-40B4-BE49-F238E27FC236}">
                  <a16:creationId xmlns:a16="http://schemas.microsoft.com/office/drawing/2014/main" id="{CBF80F6A-2B95-46D7-B22E-8FA331E0D45E}"/>
                </a:ext>
              </a:extLst>
            </p:cNvPr>
            <p:cNvSpPr/>
            <p:nvPr/>
          </p:nvSpPr>
          <p:spPr>
            <a:xfrm>
              <a:off x="657229" y="1144077"/>
              <a:ext cx="11517880" cy="1164882"/>
            </a:xfrm>
            <a:prstGeom prst="rect">
              <a:avLst/>
            </a:prstGeom>
          </p:spPr>
          <p:txBody>
            <a:bodyPr wrap="square">
              <a:spAutoFit/>
            </a:bodyPr>
            <a:lstStyle/>
            <a:p>
              <a:pPr algn="just"/>
              <a:r>
                <a:rPr lang="vi-VN" sz="3600" b="1" dirty="0">
                  <a:solidFill>
                    <a:srgbClr val="000000"/>
                  </a:solidFill>
                  <a:latin typeface="Calibri" panose="020F0502020204030204" pitchFamily="34" charset="0"/>
                  <a:cs typeface="Calibri" panose="020F0502020204030204" pitchFamily="34" charset="0"/>
                </a:rPr>
                <a:t>Ở khổ thơ thứ nhất, đoàn thuyền đánh cá ra khơi trong khung cảnh thiên nhiên như thế nào? Cách miêu tả của nhà thơ có gì đặc biệt?</a:t>
              </a:r>
              <a:endParaRPr lang="en-US" sz="3600" b="1" dirty="0">
                <a:latin typeface="Calibri" panose="020F0502020204030204" pitchFamily="34" charset="0"/>
                <a:cs typeface="Calibri" panose="020F0502020204030204" pitchFamily="34" charset="0"/>
              </a:endParaRPr>
            </a:p>
          </p:txBody>
        </p:sp>
        <p:sp>
          <p:nvSpPr>
            <p:cNvPr id="47" name="Oval 46">
              <a:extLst>
                <a:ext uri="{FF2B5EF4-FFF2-40B4-BE49-F238E27FC236}">
                  <a16:creationId xmlns:a16="http://schemas.microsoft.com/office/drawing/2014/main" id="{136E0E49-6234-49A0-95E0-8DF2624A001B}"/>
                </a:ext>
              </a:extLst>
            </p:cNvPr>
            <p:cNvSpPr/>
            <p:nvPr/>
          </p:nvSpPr>
          <p:spPr>
            <a:xfrm>
              <a:off x="109682" y="951583"/>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FF0000"/>
                  </a:solidFill>
                  <a:latin typeface="iCiel Pony" panose="02000000000000000000" pitchFamily="2" charset="0"/>
                </a:rPr>
                <a:t>1</a:t>
              </a:r>
            </a:p>
          </p:txBody>
        </p:sp>
      </p:grpSp>
      <p:sp>
        <p:nvSpPr>
          <p:cNvPr id="10" name="Cloud 9">
            <a:extLst>
              <a:ext uri="{FF2B5EF4-FFF2-40B4-BE49-F238E27FC236}">
                <a16:creationId xmlns:a16="http://schemas.microsoft.com/office/drawing/2014/main" id="{C8A2AFD3-D716-71EA-F057-C486D22AE2E4}"/>
              </a:ext>
            </a:extLst>
          </p:cNvPr>
          <p:cNvSpPr/>
          <p:nvPr/>
        </p:nvSpPr>
        <p:spPr>
          <a:xfrm>
            <a:off x="762000" y="3159760"/>
            <a:ext cx="2438400" cy="1229360"/>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Mặt</a:t>
            </a:r>
            <a:r>
              <a:rPr lang="en-US" sz="3200" dirty="0">
                <a:solidFill>
                  <a:srgbClr val="002060"/>
                </a:solidFill>
              </a:rPr>
              <a:t> </a:t>
            </a:r>
            <a:r>
              <a:rPr lang="en-US" sz="3200" dirty="0" err="1">
                <a:solidFill>
                  <a:srgbClr val="002060"/>
                </a:solidFill>
              </a:rPr>
              <a:t>trời</a:t>
            </a:r>
            <a:endParaRPr lang="en-US" sz="3200" dirty="0">
              <a:solidFill>
                <a:srgbClr val="002060"/>
              </a:solidFill>
            </a:endParaRPr>
          </a:p>
        </p:txBody>
      </p:sp>
      <p:sp>
        <p:nvSpPr>
          <p:cNvPr id="11" name="Cloud 10">
            <a:extLst>
              <a:ext uri="{FF2B5EF4-FFF2-40B4-BE49-F238E27FC236}">
                <a16:creationId xmlns:a16="http://schemas.microsoft.com/office/drawing/2014/main" id="{1A38290E-1897-AA06-91EF-45494E3BB042}"/>
              </a:ext>
            </a:extLst>
          </p:cNvPr>
          <p:cNvSpPr/>
          <p:nvPr/>
        </p:nvSpPr>
        <p:spPr>
          <a:xfrm>
            <a:off x="5201920" y="3180080"/>
            <a:ext cx="2438400" cy="1229360"/>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Sóng</a:t>
            </a:r>
            <a:endParaRPr lang="en-US" sz="3200" dirty="0">
              <a:solidFill>
                <a:srgbClr val="002060"/>
              </a:solidFill>
            </a:endParaRPr>
          </a:p>
        </p:txBody>
      </p:sp>
      <p:sp>
        <p:nvSpPr>
          <p:cNvPr id="12" name="Cloud 11">
            <a:extLst>
              <a:ext uri="{FF2B5EF4-FFF2-40B4-BE49-F238E27FC236}">
                <a16:creationId xmlns:a16="http://schemas.microsoft.com/office/drawing/2014/main" id="{F284CC82-9325-850C-A7F4-5EFBD1FC2327}"/>
              </a:ext>
            </a:extLst>
          </p:cNvPr>
          <p:cNvSpPr/>
          <p:nvPr/>
        </p:nvSpPr>
        <p:spPr>
          <a:xfrm>
            <a:off x="9093200" y="3159760"/>
            <a:ext cx="2438400" cy="1229360"/>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Tree>
    <p:extLst>
      <p:ext uri="{BB962C8B-B14F-4D97-AF65-F5344CB8AC3E}">
        <p14:creationId xmlns:p14="http://schemas.microsoft.com/office/powerpoint/2010/main" val="942937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childTnLst>
                          </p:cTn>
                        </p:par>
                        <p:par>
                          <p:cTn id="7" fill="hold">
                            <p:stCondLst>
                              <p:cond delay="2000"/>
                            </p:stCondLst>
                            <p:childTnLst>
                              <p:par>
                                <p:cTn id="8" presetID="22" presetClass="entr" presetSubtype="8" fill="hold"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9" name="TextBox 8">
            <a:extLst>
              <a:ext uri="{FF2B5EF4-FFF2-40B4-BE49-F238E27FC236}">
                <a16:creationId xmlns:a16="http://schemas.microsoft.com/office/drawing/2014/main" id="{2E69B421-7320-CA8A-03F2-FB8976DF3715}"/>
              </a:ext>
            </a:extLst>
          </p:cNvPr>
          <p:cNvSpPr txBox="1"/>
          <p:nvPr/>
        </p:nvSpPr>
        <p:spPr>
          <a:xfrm>
            <a:off x="329184" y="1709380"/>
            <a:ext cx="11533631" cy="3439239"/>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Đoàn thuyền đánh cá ra khơi vào thời điểm đặc biệt: </a:t>
            </a:r>
            <a:r>
              <a:rPr kumimoji="0" lang="vi-VN" sz="2800" i="1"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lúc mặt trời đang khuất dần </a:t>
            </a:r>
            <a:r>
              <a:rPr kumimoji="0" lang="en-US" sz="2800" i="1"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 </a:t>
            </a:r>
            <a:r>
              <a:rPr kumimoji="0" lang="vi-VN" sz="2800" i="1"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ngày chuyển dần sang đêm. </a:t>
            </a:r>
            <a:endParaRPr kumimoji="0" lang="en-US" sz="2800" i="1"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Hình ảnh mặt trời lặn xuống biển là hình ảnh gợi liên tưởng thú vị, hình </a:t>
            </a: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ảnh sóng – cài then, đêm – sập </a:t>
            </a:r>
            <a:r>
              <a:rPr kumimoji="0" lang="vi-VN" sz="28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cửa cũng khiến người đọc hình dung ra “ngôi nhà thiên nhiên” – “ngôi nhà biển cả” đã đóng cửa cài then. Người ra khơi đánh cá vào thời điểm đó như đi trong ngôi nhà của mình, bởi biển cả đã vô cùng thân quen với họ.</a:t>
            </a:r>
            <a:endParaRPr kumimoji="0" lang="en-US" sz="28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90569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4C32F29A-E723-43D8-9C87-258019C70285}"/>
              </a:ext>
            </a:extLst>
          </p:cNvPr>
          <p:cNvGrpSpPr/>
          <p:nvPr/>
        </p:nvGrpSpPr>
        <p:grpSpPr>
          <a:xfrm>
            <a:off x="206514" y="776932"/>
            <a:ext cx="11708695" cy="1077218"/>
            <a:chOff x="156606" y="1234456"/>
            <a:chExt cx="11673204" cy="715278"/>
          </a:xfrm>
        </p:grpSpPr>
        <p:sp>
          <p:nvSpPr>
            <p:cNvPr id="39" name="Rectangle 38">
              <a:extLst>
                <a:ext uri="{FF2B5EF4-FFF2-40B4-BE49-F238E27FC236}">
                  <a16:creationId xmlns:a16="http://schemas.microsoft.com/office/drawing/2014/main" id="{9D5C56B3-756D-4FAF-B3AB-E4544E10E28F}"/>
                </a:ext>
              </a:extLst>
            </p:cNvPr>
            <p:cNvSpPr/>
            <p:nvPr/>
          </p:nvSpPr>
          <p:spPr>
            <a:xfrm>
              <a:off x="804525" y="1234456"/>
              <a:ext cx="11025285" cy="715278"/>
            </a:xfrm>
            <a:prstGeom prst="rect">
              <a:avLst/>
            </a:prstGeom>
          </p:spPr>
          <p:txBody>
            <a:bodyPr wrap="square">
              <a:spAutoFit/>
            </a:bodyPr>
            <a:lstStyle/>
            <a:p>
              <a:pPr algn="just"/>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Tìm trong bài thơ những chi tiết thể hiện tình cảm, cảm xúc của những người đánh cá trên biển:</a:t>
              </a:r>
              <a:endParaRPr lang="en-US" sz="3200" b="1" dirty="0">
                <a:latin typeface="Cambria" panose="02040503050406030204" pitchFamily="18" charset="0"/>
                <a:ea typeface="Cambria" panose="02040503050406030204" pitchFamily="18" charset="0"/>
                <a:cs typeface="Calibri" panose="020F0502020204030204" pitchFamily="34" charset="0"/>
              </a:endParaRPr>
            </a:p>
          </p:txBody>
        </p:sp>
        <p:sp>
          <p:nvSpPr>
            <p:cNvPr id="40" name="Oval 39">
              <a:extLst>
                <a:ext uri="{FF2B5EF4-FFF2-40B4-BE49-F238E27FC236}">
                  <a16:creationId xmlns:a16="http://schemas.microsoft.com/office/drawing/2014/main" id="{9BD6D5D8-250E-4A25-8446-43A27EBD781E}"/>
                </a:ext>
              </a:extLst>
            </p:cNvPr>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FF0000"/>
                  </a:solidFill>
                  <a:latin typeface="iCiel Pony" panose="02000000000000000000" pitchFamily="2" charset="0"/>
                </a:rPr>
                <a:t>2</a:t>
              </a:r>
            </a:p>
          </p:txBody>
        </p:sp>
      </p:grpSp>
      <p:sp>
        <p:nvSpPr>
          <p:cNvPr id="5" name="Rectangle: Rounded Corners 4">
            <a:extLst>
              <a:ext uri="{FF2B5EF4-FFF2-40B4-BE49-F238E27FC236}">
                <a16:creationId xmlns:a16="http://schemas.microsoft.com/office/drawing/2014/main" id="{10F2BF25-93DA-0CC4-BCC3-B1F3D342E3AA}"/>
              </a:ext>
            </a:extLst>
          </p:cNvPr>
          <p:cNvSpPr/>
          <p:nvPr/>
        </p:nvSpPr>
        <p:spPr>
          <a:xfrm>
            <a:off x="1164177" y="2919180"/>
            <a:ext cx="3911600" cy="1148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Niềm</a:t>
            </a:r>
            <a:r>
              <a:rPr lang="en-US" sz="3600" dirty="0">
                <a:solidFill>
                  <a:srgbClr val="002060"/>
                </a:solidFill>
              </a:rPr>
              <a:t> </a:t>
            </a:r>
            <a:r>
              <a:rPr lang="en-US" sz="3600" dirty="0" err="1">
                <a:solidFill>
                  <a:srgbClr val="002060"/>
                </a:solidFill>
              </a:rPr>
              <a:t>vui</a:t>
            </a:r>
            <a:r>
              <a:rPr lang="en-US" sz="3600" dirty="0">
                <a:solidFill>
                  <a:srgbClr val="002060"/>
                </a:solidFill>
              </a:rPr>
              <a:t> </a:t>
            </a:r>
            <a:r>
              <a:rPr lang="en-US" sz="3600" dirty="0" err="1">
                <a:solidFill>
                  <a:srgbClr val="002060"/>
                </a:solidFill>
              </a:rPr>
              <a:t>trong</a:t>
            </a:r>
            <a:r>
              <a:rPr lang="en-US" sz="3600" dirty="0">
                <a:solidFill>
                  <a:srgbClr val="002060"/>
                </a:solidFill>
              </a:rPr>
              <a:t> </a:t>
            </a:r>
            <a:r>
              <a:rPr lang="en-US" sz="3600" dirty="0" err="1">
                <a:solidFill>
                  <a:srgbClr val="002060"/>
                </a:solidFill>
              </a:rPr>
              <a:t>lao</a:t>
            </a:r>
            <a:r>
              <a:rPr lang="en-US" sz="3600" dirty="0">
                <a:solidFill>
                  <a:srgbClr val="002060"/>
                </a:solidFill>
              </a:rPr>
              <a:t> </a:t>
            </a:r>
            <a:r>
              <a:rPr lang="en-US" sz="3600" dirty="0" err="1">
                <a:solidFill>
                  <a:srgbClr val="002060"/>
                </a:solidFill>
              </a:rPr>
              <a:t>động</a:t>
            </a:r>
            <a:endParaRPr lang="en-US" sz="3600" dirty="0">
              <a:solidFill>
                <a:srgbClr val="002060"/>
              </a:solidFill>
            </a:endParaRPr>
          </a:p>
        </p:txBody>
      </p:sp>
      <p:sp>
        <p:nvSpPr>
          <p:cNvPr id="6" name="Rectangle: Rounded Corners 5">
            <a:extLst>
              <a:ext uri="{FF2B5EF4-FFF2-40B4-BE49-F238E27FC236}">
                <a16:creationId xmlns:a16="http://schemas.microsoft.com/office/drawing/2014/main" id="{282DE133-2111-9F63-04D4-20E4D4E1E9D4}"/>
              </a:ext>
            </a:extLst>
          </p:cNvPr>
          <p:cNvSpPr/>
          <p:nvPr/>
        </p:nvSpPr>
        <p:spPr>
          <a:xfrm>
            <a:off x="6385806" y="2856643"/>
            <a:ext cx="5120640" cy="1148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Tình</a:t>
            </a:r>
            <a:r>
              <a:rPr lang="en-US" sz="3600" dirty="0">
                <a:solidFill>
                  <a:srgbClr val="002060"/>
                </a:solidFill>
              </a:rPr>
              <a:t> </a:t>
            </a:r>
            <a:r>
              <a:rPr lang="en-US" sz="3600" dirty="0" err="1">
                <a:solidFill>
                  <a:srgbClr val="002060"/>
                </a:solidFill>
              </a:rPr>
              <a:t>yêu</a:t>
            </a:r>
            <a:r>
              <a:rPr lang="en-US" sz="3600" dirty="0">
                <a:solidFill>
                  <a:srgbClr val="002060"/>
                </a:solidFill>
              </a:rPr>
              <a:t> </a:t>
            </a:r>
            <a:r>
              <a:rPr lang="en-US" sz="3600" dirty="0" err="1">
                <a:solidFill>
                  <a:srgbClr val="002060"/>
                </a:solidFill>
              </a:rPr>
              <a:t>và</a:t>
            </a:r>
            <a:r>
              <a:rPr lang="en-US" sz="3600" dirty="0">
                <a:solidFill>
                  <a:srgbClr val="002060"/>
                </a:solidFill>
              </a:rPr>
              <a:t> </a:t>
            </a:r>
            <a:r>
              <a:rPr lang="en-US" sz="3600" dirty="0" err="1">
                <a:solidFill>
                  <a:srgbClr val="002060"/>
                </a:solidFill>
              </a:rPr>
              <a:t>lòng</a:t>
            </a:r>
            <a:r>
              <a:rPr lang="en-US" sz="3600" dirty="0">
                <a:solidFill>
                  <a:srgbClr val="002060"/>
                </a:solidFill>
              </a:rPr>
              <a:t> </a:t>
            </a:r>
            <a:r>
              <a:rPr lang="en-US" sz="3600" dirty="0" err="1">
                <a:solidFill>
                  <a:srgbClr val="002060"/>
                </a:solidFill>
              </a:rPr>
              <a:t>biết</a:t>
            </a:r>
            <a:r>
              <a:rPr lang="en-US" sz="3600" dirty="0">
                <a:solidFill>
                  <a:srgbClr val="002060"/>
                </a:solidFill>
              </a:rPr>
              <a:t> </a:t>
            </a:r>
            <a:r>
              <a:rPr lang="en-US" sz="3600" dirty="0" err="1">
                <a:solidFill>
                  <a:srgbClr val="002060"/>
                </a:solidFill>
              </a:rPr>
              <a:t>ơn</a:t>
            </a:r>
            <a:r>
              <a:rPr lang="en-US" sz="3600" dirty="0">
                <a:solidFill>
                  <a:srgbClr val="002060"/>
                </a:solidFill>
              </a:rPr>
              <a:t> </a:t>
            </a:r>
            <a:r>
              <a:rPr lang="en-US" sz="3600" dirty="0" err="1">
                <a:solidFill>
                  <a:srgbClr val="002060"/>
                </a:solidFill>
              </a:rPr>
              <a:t>đối</a:t>
            </a:r>
            <a:r>
              <a:rPr lang="en-US" sz="3600" dirty="0">
                <a:solidFill>
                  <a:srgbClr val="002060"/>
                </a:solidFill>
              </a:rPr>
              <a:t> </a:t>
            </a:r>
            <a:r>
              <a:rPr lang="en-US" sz="3600" dirty="0" err="1">
                <a:solidFill>
                  <a:srgbClr val="002060"/>
                </a:solidFill>
              </a:rPr>
              <a:t>với</a:t>
            </a:r>
            <a:r>
              <a:rPr lang="en-US" sz="3600" dirty="0">
                <a:solidFill>
                  <a:srgbClr val="002060"/>
                </a:solidFill>
              </a:rPr>
              <a:t> </a:t>
            </a:r>
            <a:r>
              <a:rPr lang="en-US" sz="3600" dirty="0" err="1">
                <a:solidFill>
                  <a:srgbClr val="002060"/>
                </a:solidFill>
              </a:rPr>
              <a:t>biển</a:t>
            </a:r>
            <a:r>
              <a:rPr lang="en-US" sz="3600" dirty="0">
                <a:solidFill>
                  <a:srgbClr val="002060"/>
                </a:solidFill>
              </a:rPr>
              <a:t> </a:t>
            </a:r>
            <a:r>
              <a:rPr lang="en-US" sz="3600" dirty="0" err="1">
                <a:solidFill>
                  <a:srgbClr val="002060"/>
                </a:solidFill>
              </a:rPr>
              <a:t>cả</a:t>
            </a:r>
            <a:endParaRPr lang="en-US" sz="3600" dirty="0">
              <a:solidFill>
                <a:srgbClr val="002060"/>
              </a:solidFill>
            </a:endParaRPr>
          </a:p>
        </p:txBody>
      </p:sp>
    </p:spTree>
    <p:extLst>
      <p:ext uri="{BB962C8B-B14F-4D97-AF65-F5344CB8AC3E}">
        <p14:creationId xmlns:p14="http://schemas.microsoft.com/office/powerpoint/2010/main" val="192100824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EA1209AA-5EAF-9465-4626-4D7A6C8CBAAB}"/>
              </a:ext>
            </a:extLst>
          </p:cNvPr>
          <p:cNvSpPr txBox="1"/>
          <p:nvPr/>
        </p:nvSpPr>
        <p:spPr>
          <a:xfrm>
            <a:off x="206514" y="108636"/>
            <a:ext cx="11533631" cy="337113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 </a:t>
            </a:r>
            <a:r>
              <a:rPr kumimoji="0" lang="vi-VN"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Người ra khơi mang tâm trạng hào hứng, tiếng hát của họ hoà với gió, </a:t>
            </a:r>
            <a:r>
              <a:rPr kumimoji="0" lang="en-US" sz="3200" i="0" u="none" strike="noStrike" kern="1200" cap="none" spc="0" normalizeH="0" baseline="0" noProof="0" dirty="0" err="1">
                <a:ln>
                  <a:noFill/>
                </a:ln>
                <a:solidFill>
                  <a:schemeClr val="bg2">
                    <a:lumMod val="10000"/>
                  </a:schemeClr>
                </a:solidFill>
                <a:effectLst/>
                <a:uLnTx/>
                <a:uFillTx/>
                <a:latin typeface="Calibri" panose="020F0502020204030204" pitchFamily="34" charset="0"/>
                <a:ea typeface="+mn-ea"/>
                <a:cs typeface="Calibri" panose="020F0502020204030204" pitchFamily="34" charset="0"/>
              </a:rPr>
              <a:t>với</a:t>
            </a:r>
            <a:r>
              <a:rPr kumimoji="0" lang="en-US" sz="3200" i="0" u="none" strike="noStrike" kern="1200" cap="none" spc="0" normalizeH="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 </a:t>
            </a:r>
            <a:r>
              <a:rPr kumimoji="0" lang="vi-VN"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biển cả:</a:t>
            </a:r>
            <a:endParaRPr kumimoji="0" lang="en-US"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Lúc lên đường ra khơi: </a:t>
            </a:r>
            <a:r>
              <a:rPr kumimoji="0" lang="vi-VN"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Người lao động ra khơi với cảm xúc phấn chấn, náo nức, đầy “năng lượng”. </a:t>
            </a:r>
            <a:endParaRPr kumimoji="0" lang="en-US"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10000"/>
                  </a:schemeClr>
                </a:solidFill>
                <a:latin typeface="Calibri" panose="020F0502020204030204" pitchFamily="34" charset="0"/>
                <a:cs typeface="Calibri" panose="020F0502020204030204" pitchFamily="34" charset="0"/>
              </a:rPr>
              <a:t>       </a:t>
            </a:r>
            <a:r>
              <a:rPr kumimoji="0" lang="vi-VN"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Tâm trạng</a:t>
            </a:r>
            <a:r>
              <a:rPr kumimoji="0" lang="en-US"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 =&gt; </a:t>
            </a:r>
            <a:r>
              <a:rPr kumimoji="0" lang="vi-VN"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ngập tràn niềm vui, niềm lạc quan, hi vọng vào những mẻ lưới trĩu nặng tôm cá</a:t>
            </a:r>
            <a:r>
              <a:rPr kumimoji="0" lang="en-US" sz="32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a:t>
            </a:r>
          </a:p>
        </p:txBody>
      </p:sp>
      <p:sp>
        <p:nvSpPr>
          <p:cNvPr id="5" name="TextBox 4">
            <a:extLst>
              <a:ext uri="{FF2B5EF4-FFF2-40B4-BE49-F238E27FC236}">
                <a16:creationId xmlns:a16="http://schemas.microsoft.com/office/drawing/2014/main" id="{E74D453B-80F2-4C5B-9850-F115BABAE51E}"/>
              </a:ext>
            </a:extLst>
          </p:cNvPr>
          <p:cNvSpPr txBox="1"/>
          <p:nvPr/>
        </p:nvSpPr>
        <p:spPr>
          <a:xfrm>
            <a:off x="301131" y="3486346"/>
            <a:ext cx="11533631" cy="228147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3200" b="1" dirty="0">
                <a:solidFill>
                  <a:schemeClr val="bg2">
                    <a:lumMod val="10000"/>
                  </a:schemeClr>
                </a:solidFill>
                <a:latin typeface="Calibri" panose="020F0502020204030204" pitchFamily="34" charset="0"/>
                <a:cs typeface="Calibri" panose="020F0502020204030204" pitchFamily="34" charset="0"/>
              </a:rPr>
              <a:t> </a:t>
            </a:r>
            <a:r>
              <a:rPr lang="vi-VN" sz="3200" b="1" dirty="0">
                <a:solidFill>
                  <a:srgbClr val="FF0000"/>
                </a:solidFill>
                <a:latin typeface="Calibri" panose="020F0502020204030204" pitchFamily="34" charset="0"/>
                <a:cs typeface="Calibri" panose="020F0502020204030204" pitchFamily="34" charset="0"/>
              </a:rPr>
              <a:t>+ Lúc buông lưới bắt cá: </a:t>
            </a:r>
            <a:r>
              <a:rPr lang="vi-VN" sz="3200" dirty="0">
                <a:solidFill>
                  <a:schemeClr val="bg2">
                    <a:lumMod val="10000"/>
                  </a:schemeClr>
                </a:solidFill>
                <a:latin typeface="Calibri" panose="020F0502020204030204" pitchFamily="34" charset="0"/>
                <a:cs typeface="Calibri" panose="020F0502020204030204" pitchFamily="34" charset="0"/>
              </a:rPr>
              <a:t>Tiếng hát của của người lao động vang lên như tiêu tan hết những nhọc nhằn: </a:t>
            </a:r>
            <a:endParaRPr lang="en-US" sz="3200" dirty="0">
              <a:solidFill>
                <a:schemeClr val="bg2">
                  <a:lumMod val="10000"/>
                </a:schemeClr>
              </a:solidFill>
              <a:latin typeface="Calibri" panose="020F0502020204030204" pitchFamily="34" charset="0"/>
              <a:cs typeface="Calibri" panose="020F0502020204030204" pitchFamily="34" charset="0"/>
            </a:endParaRPr>
          </a:p>
          <a:p>
            <a:pPr algn="just"/>
            <a:r>
              <a:rPr lang="en-US" sz="3200" dirty="0">
                <a:solidFill>
                  <a:schemeClr val="bg2">
                    <a:lumMod val="10000"/>
                  </a:schemeClr>
                </a:solidFill>
                <a:latin typeface="Calibri" panose="020F0502020204030204" pitchFamily="34" charset="0"/>
                <a:cs typeface="Calibri" panose="020F0502020204030204" pitchFamily="34" charset="0"/>
              </a:rPr>
              <a:t>        =&gt; </a:t>
            </a:r>
            <a:r>
              <a:rPr lang="vi-VN" sz="3200" dirty="0">
                <a:solidFill>
                  <a:schemeClr val="bg2">
                    <a:lumMod val="10000"/>
                  </a:schemeClr>
                </a:solidFill>
                <a:latin typeface="Calibri" panose="020F0502020204030204" pitchFamily="34" charset="0"/>
                <a:cs typeface="Calibri" panose="020F0502020204030204" pitchFamily="34" charset="0"/>
              </a:rPr>
              <a:t>Lời ca, tiếng hát của người lao động như vang lên suốt hành trình, thể hiện tình yêu lao động, hào hứng, hăng say.</a:t>
            </a:r>
            <a:endParaRPr lang="en-US" sz="3200" dirty="0">
              <a:solidFill>
                <a:schemeClr val="bg2">
                  <a:lumMod val="10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6540A41-B07C-4AF0-9078-1EC9FA1D3C49}"/>
              </a:ext>
            </a:extLst>
          </p:cNvPr>
          <p:cNvSpPr txBox="1"/>
          <p:nvPr/>
        </p:nvSpPr>
        <p:spPr>
          <a:xfrm>
            <a:off x="301130" y="5832080"/>
            <a:ext cx="11533631" cy="1055608"/>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Lúc trở về:</a:t>
            </a:r>
            <a:r>
              <a:rPr lang="vi-VN" sz="2800" b="1" dirty="0">
                <a:solidFill>
                  <a:schemeClr val="bg2">
                    <a:lumMod val="10000"/>
                  </a:schemeClr>
                </a:solidFill>
                <a:latin typeface="Calibri" panose="020F0502020204030204" pitchFamily="34" charset="0"/>
                <a:cs typeface="Calibri" panose="020F0502020204030204" pitchFamily="34" charset="0"/>
              </a:rPr>
              <a:t> </a:t>
            </a:r>
            <a:r>
              <a:rPr lang="vi-VN" sz="2800" dirty="0">
                <a:solidFill>
                  <a:schemeClr val="bg2">
                    <a:lumMod val="10000"/>
                  </a:schemeClr>
                </a:solidFill>
                <a:latin typeface="Calibri" panose="020F0502020204030204" pitchFamily="34" charset="0"/>
                <a:cs typeface="Calibri" panose="020F0502020204030204" pitchFamily="34" charset="0"/>
              </a:rPr>
              <a:t>Tiếng hát hào hứng vang lên lúc đoàn thuyền ra khơi nay lại vang lên náo nức khi trở về với thành quả bội thu</a:t>
            </a:r>
            <a:r>
              <a:rPr lang="en-US" sz="2800" dirty="0">
                <a:solidFill>
                  <a:schemeClr val="bg2">
                    <a:lumMod val="10000"/>
                  </a:schemeClr>
                </a:solidFill>
                <a:latin typeface="Calibri" panose="020F0502020204030204" pitchFamily="34" charset="0"/>
                <a:cs typeface="Calibri" panose="020F0502020204030204" pitchFamily="34" charset="0"/>
              </a:rPr>
              <a:t>.</a:t>
            </a:r>
            <a:endParaRPr lang="vi-VN" sz="280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443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1C325F-4E29-473F-A684-C9B17247CA7B}"/>
              </a:ext>
            </a:extLst>
          </p:cNvPr>
          <p:cNvGrpSpPr/>
          <p:nvPr/>
        </p:nvGrpSpPr>
        <p:grpSpPr>
          <a:xfrm>
            <a:off x="-108906" y="2837221"/>
            <a:ext cx="12038457" cy="1616943"/>
            <a:chOff x="-254000" y="4693071"/>
            <a:chExt cx="12038457" cy="1616943"/>
          </a:xfrm>
        </p:grpSpPr>
        <p:sp>
          <p:nvSpPr>
            <p:cNvPr id="5" name="TextBox 4">
              <a:extLst>
                <a:ext uri="{FF2B5EF4-FFF2-40B4-BE49-F238E27FC236}">
                  <a16:creationId xmlns:a16="http://schemas.microsoft.com/office/drawing/2014/main" id="{8287BECD-D8D0-4265-8B4C-BE83E5E742F2}"/>
                </a:ext>
              </a:extLst>
            </p:cNvPr>
            <p:cNvSpPr txBox="1"/>
            <p:nvPr/>
          </p:nvSpPr>
          <p:spPr>
            <a:xfrm>
              <a:off x="587364" y="4932393"/>
              <a:ext cx="11197093" cy="1377621"/>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Kéo</a:t>
              </a:r>
              <a:r>
                <a:rPr lang="en-US" sz="3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xoăn</a:t>
              </a:r>
              <a:r>
                <a:rPr lang="en-US" sz="3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tay</a:t>
              </a:r>
              <a:r>
                <a:rPr lang="en-US" sz="3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Cánh</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tay</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khỏe</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mạnh</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của</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người</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lao</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động</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kéo</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liên</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tiếp</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kéo</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đến</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mức</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cơ</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bắp</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nổi</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cuồn</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cuộn</a:t>
              </a:r>
              <a:r>
                <a:rPr lang="en-US" sz="3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t>
              </a:r>
            </a:p>
          </p:txBody>
        </p:sp>
        <p:pic>
          <p:nvPicPr>
            <p:cNvPr id="6" name="Picture 2" descr="Hình ảnh Một Minh Họa Ong Dễ Thương PNG , Ong Clipart, Con Ong, Phim Hoạt  Hình Ong PNG và Vector với nền trong suốt để tải xuống miễn phí">
              <a:extLst>
                <a:ext uri="{FF2B5EF4-FFF2-40B4-BE49-F238E27FC236}">
                  <a16:creationId xmlns:a16="http://schemas.microsoft.com/office/drawing/2014/main" id="{97BB33A6-E033-405A-92BE-1A04683D1B5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00" b="91867" l="10000" r="90000">
                          <a14:foregroundMark x1="51250" y1="11600" x2="59479" y2="33867"/>
                          <a14:foregroundMark x1="51042" y1="26800" x2="63750" y2="45200"/>
                          <a14:foregroundMark x1="41042" y1="12533" x2="48542" y2="28667"/>
                          <a14:foregroundMark x1="48542" y1="28667" x2="48646" y2="28667"/>
                          <a14:foregroundMark x1="52917" y1="14400" x2="59167" y2="23867"/>
                          <a14:foregroundMark x1="59167" y1="23867" x2="58438" y2="33733"/>
                          <a14:foregroundMark x1="58438" y1="33733" x2="56771" y2="33200"/>
                          <a14:foregroundMark x1="67500" y1="44933" x2="63333" y2="54267"/>
                          <a14:foregroundMark x1="60417" y1="42400" x2="65000" y2="52400"/>
                          <a14:foregroundMark x1="65000" y1="52400" x2="72708" y2="57200"/>
                          <a14:foregroundMark x1="74375" y1="53600" x2="78646" y2="60267"/>
                          <a14:foregroundMark x1="78125" y1="51200" x2="80729" y2="55067"/>
                          <a14:foregroundMark x1="77083" y1="47733" x2="78229" y2="55467"/>
                          <a14:foregroundMark x1="78229" y1="55467" x2="77813" y2="49600"/>
                          <a14:foregroundMark x1="43542" y1="15333" x2="42604" y2="24267"/>
                          <a14:foregroundMark x1="42604" y1="24267" x2="47500" y2="41600"/>
                          <a14:foregroundMark x1="47500" y1="41600" x2="62500" y2="41733"/>
                          <a14:foregroundMark x1="62500" y1="41733" x2="64583" y2="28800"/>
                          <a14:foregroundMark x1="64583" y1="28800" x2="51875" y2="18400"/>
                          <a14:foregroundMark x1="51875" y1="18400" x2="43958" y2="18133"/>
                          <a14:foregroundMark x1="43958" y1="18133" x2="43333" y2="18667"/>
                          <a14:foregroundMark x1="55104" y1="12267" x2="43542" y2="11733"/>
                          <a14:foregroundMark x1="50104" y1="10933" x2="56354" y2="13200"/>
                          <a14:foregroundMark x1="56354" y1="13200" x2="63646" y2="19467"/>
                          <a14:foregroundMark x1="63646" y1="19467" x2="63750" y2="20133"/>
                          <a14:foregroundMark x1="61771" y1="12800" x2="67917" y2="26800"/>
                          <a14:foregroundMark x1="67917" y1="26800" x2="67083" y2="26267"/>
                          <a14:foregroundMark x1="57917" y1="8800" x2="47708" y2="9867"/>
                          <a14:foregroundMark x1="47708" y1="9867" x2="47708" y2="9867"/>
                          <a14:foregroundMark x1="44688" y1="10133" x2="42500" y2="28800"/>
                          <a14:foregroundMark x1="39479" y1="18133" x2="49063" y2="48667"/>
                          <a14:foregroundMark x1="49063" y1="48667" x2="48958" y2="48000"/>
                          <a14:foregroundMark x1="41875" y1="29333" x2="47292" y2="40133"/>
                          <a14:foregroundMark x1="47292" y1="40133" x2="54479" y2="47733"/>
                          <a14:foregroundMark x1="54479" y1="47733" x2="54792" y2="47733"/>
                          <a14:foregroundMark x1="67500" y1="46133" x2="69583" y2="52667"/>
                          <a14:foregroundMark x1="69583" y1="52667" x2="69375" y2="54267"/>
                          <a14:foregroundMark x1="65729" y1="46267" x2="64688" y2="55733"/>
                          <a14:foregroundMark x1="60000" y1="47467" x2="69375" y2="53733"/>
                          <a14:foregroundMark x1="75208" y1="46400" x2="73229" y2="59067"/>
                          <a14:foregroundMark x1="73229" y1="59067" x2="69479" y2="58267"/>
                          <a14:foregroundMark x1="78646" y1="48533" x2="81458" y2="55467"/>
                          <a14:foregroundMark x1="81458" y1="55467" x2="81458" y2="55333"/>
                          <a14:foregroundMark x1="81042" y1="46400" x2="83229" y2="52933"/>
                          <a14:foregroundMark x1="83438" y1="48000" x2="83854" y2="55467"/>
                          <a14:foregroundMark x1="81771" y1="50533" x2="82292" y2="57200"/>
                          <a14:foregroundMark x1="81979" y1="53867" x2="78125" y2="58133"/>
                          <a14:foregroundMark x1="61042" y1="49733" x2="64271" y2="55733"/>
                          <a14:foregroundMark x1="60833" y1="49600" x2="65625" y2="57467"/>
                          <a14:foregroundMark x1="59688" y1="90667" x2="59688" y2="90667"/>
                          <a14:foregroundMark x1="55313" y1="90000" x2="56250" y2="91733"/>
                          <a14:foregroundMark x1="56354" y1="91867" x2="56354" y2="91867"/>
                          <a14:foregroundMark x1="59896" y1="90000" x2="59896" y2="90800"/>
                          <a14:foregroundMark x1="59479" y1="39600" x2="59062" y2="38267"/>
                          <a14:foregroundMark x1="52083" y1="13067" x2="51458" y2="11600"/>
                          <a14:foregroundMark x1="50000" y1="4800" x2="50000" y2="4800"/>
                          <a14:foregroundMark x1="49688" y1="5600" x2="49688" y2="5600"/>
                        </a14:backgroundRemoval>
                      </a14:imgEffect>
                    </a14:imgLayer>
                  </a14:imgProps>
                </a:ext>
                <a:ext uri="{28A0092B-C50C-407E-A947-70E740481C1C}">
                  <a14:useLocalDpi xmlns:a14="http://schemas.microsoft.com/office/drawing/2010/main" val="0"/>
                </a:ext>
              </a:extLst>
            </a:blip>
            <a:srcRect/>
            <a:stretch>
              <a:fillRect/>
            </a:stretch>
          </p:blipFill>
          <p:spPr bwMode="auto">
            <a:xfrm>
              <a:off x="-254000" y="4693071"/>
              <a:ext cx="1139850" cy="8904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70022324-22BB-4398-AEAB-C57950F0B6CF}"/>
              </a:ext>
            </a:extLst>
          </p:cNvPr>
          <p:cNvSpPr txBox="1"/>
          <p:nvPr/>
        </p:nvSpPr>
        <p:spPr>
          <a:xfrm>
            <a:off x="1840676" y="1524694"/>
            <a:ext cx="7790214" cy="781752"/>
          </a:xfrm>
          <a:prstGeom prst="rect">
            <a:avLst/>
          </a:prstGeom>
          <a:solidFill>
            <a:schemeClr val="bg1"/>
          </a:solidFill>
        </p:spPr>
        <p:txBody>
          <a:bodyPr wrap="square" rtlCol="0">
            <a:spAutoFit/>
          </a:bodyPr>
          <a:lstStyle/>
          <a:p>
            <a:pPr marL="0" marR="0" algn="ctr">
              <a:lnSpc>
                <a:spcPct val="120000"/>
              </a:lnSpc>
              <a:spcBef>
                <a:spcPts val="0"/>
              </a:spcBef>
              <a:spcAft>
                <a:spcPts val="0"/>
              </a:spcAft>
            </a:pPr>
            <a:r>
              <a:rPr lang="en-US" sz="40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Kéo</a:t>
            </a:r>
            <a:r>
              <a:rPr lang="en-US" sz="40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xoăn</a:t>
            </a:r>
            <a:r>
              <a:rPr lang="en-US" sz="40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tay</a:t>
            </a:r>
            <a:r>
              <a:rPr lang="en-US" sz="40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có</a:t>
            </a:r>
            <a:r>
              <a:rPr lang="en-US" sz="40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nghĩa</a:t>
            </a:r>
            <a:r>
              <a:rPr lang="en-US" sz="40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là</a:t>
            </a:r>
            <a:r>
              <a:rPr lang="en-US" sz="40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gì</a:t>
            </a:r>
            <a:r>
              <a:rPr lang="en-US" sz="40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sz="40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08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B7416CBE-2C34-443D-ABF6-D1EA62E7CCBC}"/>
              </a:ext>
            </a:extLst>
          </p:cNvPr>
          <p:cNvSpPr txBox="1"/>
          <p:nvPr/>
        </p:nvSpPr>
        <p:spPr>
          <a:xfrm>
            <a:off x="569931" y="2370750"/>
            <a:ext cx="10864729" cy="2862322"/>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Hình ảnh ở khổ thơ cuối có ý nghĩa: </a:t>
            </a:r>
            <a:r>
              <a:rPr kumimoji="0" lang="vi-VN" sz="3600"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mở ra trong tâm trí người đọc hình ảnh rực rỡ, huy hoàng của </a:t>
            </a:r>
            <a:r>
              <a:rPr kumimoji="0" lang="vi-VN"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triệu triệu mắt cá lấp lánh giữa muộn dặm biển khơi</a:t>
            </a:r>
            <a:r>
              <a:rPr kumimoji="0" lang="vi-VN" sz="3600"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 Là sự hòa quyện giữa vẻ đẹp của thiên nhiên và vẻ đẹp khỏe khoắn, lạc quan, yêu đời của người lao động.</a:t>
            </a:r>
            <a:endParaRPr kumimoji="0" lang="en-US" sz="3600" i="0" u="none" strike="noStrike" kern="1200" cap="none" spc="0" normalizeH="0" baseline="0" noProof="0" dirty="0">
              <a:ln>
                <a:noFill/>
              </a:ln>
              <a:solidFill>
                <a:schemeClr val="bg2">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2" name="Group 41">
            <a:extLst>
              <a:ext uri="{FF2B5EF4-FFF2-40B4-BE49-F238E27FC236}">
                <a16:creationId xmlns:a16="http://schemas.microsoft.com/office/drawing/2014/main" id="{7BD90359-E07B-42AB-9553-F92BAD991E46}"/>
              </a:ext>
            </a:extLst>
          </p:cNvPr>
          <p:cNvGrpSpPr/>
          <p:nvPr/>
        </p:nvGrpSpPr>
        <p:grpSpPr>
          <a:xfrm>
            <a:off x="274650" y="1122120"/>
            <a:ext cx="10662260" cy="707886"/>
            <a:chOff x="148609" y="1084819"/>
            <a:chExt cx="10629941" cy="470040"/>
          </a:xfrm>
        </p:grpSpPr>
        <p:sp>
          <p:nvSpPr>
            <p:cNvPr id="43" name="Rectangle 42">
              <a:extLst>
                <a:ext uri="{FF2B5EF4-FFF2-40B4-BE49-F238E27FC236}">
                  <a16:creationId xmlns:a16="http://schemas.microsoft.com/office/drawing/2014/main" id="{0CD20B3D-678A-44B3-AF16-B8B5E076166C}"/>
                </a:ext>
              </a:extLst>
            </p:cNvPr>
            <p:cNvSpPr/>
            <p:nvPr/>
          </p:nvSpPr>
          <p:spPr>
            <a:xfrm>
              <a:off x="955716" y="1084819"/>
              <a:ext cx="9822834" cy="470040"/>
            </a:xfrm>
            <a:prstGeom prst="rect">
              <a:avLst/>
            </a:prstGeom>
          </p:spPr>
          <p:txBody>
            <a:bodyPr wrap="square">
              <a:spAutoFit/>
            </a:bodyPr>
            <a:lstStyle/>
            <a:p>
              <a:pPr algn="just"/>
              <a:r>
                <a:rPr lang="vi-VN" sz="4000" b="1" dirty="0">
                  <a:solidFill>
                    <a:schemeClr val="bg2">
                      <a:lumMod val="10000"/>
                    </a:schemeClr>
                  </a:solidFill>
                  <a:latin typeface="Calibri" panose="020F0502020204030204" pitchFamily="34" charset="0"/>
                  <a:cs typeface="Calibri" panose="020F0502020204030204" pitchFamily="34" charset="0"/>
                </a:rPr>
                <a:t>Những hình ảnh ở khổ thơ cuối có ý nghĩa gì?</a:t>
              </a:r>
            </a:p>
          </p:txBody>
        </p:sp>
        <p:sp>
          <p:nvSpPr>
            <p:cNvPr id="46" name="Oval 45">
              <a:extLst>
                <a:ext uri="{FF2B5EF4-FFF2-40B4-BE49-F238E27FC236}">
                  <a16:creationId xmlns:a16="http://schemas.microsoft.com/office/drawing/2014/main" id="{F82E0C3A-0C67-441D-86B0-45442262768D}"/>
                </a:ext>
              </a:extLst>
            </p:cNvPr>
            <p:cNvSpPr/>
            <p:nvPr/>
          </p:nvSpPr>
          <p:spPr>
            <a:xfrm>
              <a:off x="148609" y="1130091"/>
              <a:ext cx="645040" cy="386767"/>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b="1" dirty="0">
                  <a:solidFill>
                    <a:srgbClr val="FF0000"/>
                  </a:solidFill>
                  <a:latin typeface="iCiel Pony" panose="02000000000000000000" pitchFamily="2" charset="0"/>
                </a:rPr>
                <a:t>3</a:t>
              </a:r>
            </a:p>
          </p:txBody>
        </p:sp>
      </p:grpSp>
    </p:spTree>
    <p:extLst>
      <p:ext uri="{BB962C8B-B14F-4D97-AF65-F5344CB8AC3E}">
        <p14:creationId xmlns:p14="http://schemas.microsoft.com/office/powerpoint/2010/main" val="1444403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942C2077-CDCF-42D7-B63C-F7EC444FBCE7}"/>
              </a:ext>
            </a:extLst>
          </p:cNvPr>
          <p:cNvGrpSpPr/>
          <p:nvPr/>
        </p:nvGrpSpPr>
        <p:grpSpPr>
          <a:xfrm>
            <a:off x="946774" y="2396686"/>
            <a:ext cx="10401924" cy="3197024"/>
            <a:chOff x="1146143" y="3226085"/>
            <a:chExt cx="10401924" cy="3197024"/>
          </a:xfrm>
          <a:solidFill>
            <a:schemeClr val="bg1"/>
          </a:solidFill>
        </p:grpSpPr>
        <p:sp>
          <p:nvSpPr>
            <p:cNvPr id="44" name="Rounded Rectangle 43"/>
            <p:cNvSpPr/>
            <p:nvPr/>
          </p:nvSpPr>
          <p:spPr>
            <a:xfrm>
              <a:off x="1146143" y="3226085"/>
              <a:ext cx="10401924" cy="3197024"/>
            </a:xfrm>
            <a:prstGeom prst="roundRect">
              <a:avLst/>
            </a:prstGeom>
            <a:grpFill/>
            <a:ln w="38100">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B7416CBE-2C34-443D-ABF6-D1EA62E7CCBC}"/>
                </a:ext>
              </a:extLst>
            </p:cNvPr>
            <p:cNvSpPr txBox="1"/>
            <p:nvPr/>
          </p:nvSpPr>
          <p:spPr>
            <a:xfrm>
              <a:off x="1690252" y="3313087"/>
              <a:ext cx="9497433" cy="3046988"/>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rPr>
                <a:t>Bài thơ giúp em cảm nhận được vẻ đẹp của người lao động. Họ yêu lao động, hăng say lao động và luôn lạc quan trong cuộc sống...</a:t>
              </a:r>
              <a:endParaRPr kumimoji="0" lang="en-US" sz="480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endParaRPr>
            </a:p>
          </p:txBody>
        </p:sp>
      </p:grpSp>
      <p:grpSp>
        <p:nvGrpSpPr>
          <p:cNvPr id="38" name="Group 37">
            <a:extLst>
              <a:ext uri="{FF2B5EF4-FFF2-40B4-BE49-F238E27FC236}">
                <a16:creationId xmlns:a16="http://schemas.microsoft.com/office/drawing/2014/main" id="{39FB36E4-7647-4ABD-A7F5-4C3DCC4E0347}"/>
              </a:ext>
            </a:extLst>
          </p:cNvPr>
          <p:cNvGrpSpPr/>
          <p:nvPr/>
        </p:nvGrpSpPr>
        <p:grpSpPr>
          <a:xfrm>
            <a:off x="332690" y="780662"/>
            <a:ext cx="11294085" cy="1323439"/>
            <a:chOff x="-31785" y="767041"/>
            <a:chExt cx="11222836" cy="878772"/>
          </a:xfrm>
        </p:grpSpPr>
        <p:sp>
          <p:nvSpPr>
            <p:cNvPr id="39" name="Rectangle 38">
              <a:extLst>
                <a:ext uri="{FF2B5EF4-FFF2-40B4-BE49-F238E27FC236}">
                  <a16:creationId xmlns:a16="http://schemas.microsoft.com/office/drawing/2014/main" id="{A8D443DB-8E46-4438-8FB1-BEE14B2F9F5C}"/>
                </a:ext>
              </a:extLst>
            </p:cNvPr>
            <p:cNvSpPr/>
            <p:nvPr/>
          </p:nvSpPr>
          <p:spPr>
            <a:xfrm>
              <a:off x="684737" y="767041"/>
              <a:ext cx="10506314" cy="878772"/>
            </a:xfrm>
            <a:prstGeom prst="rect">
              <a:avLst/>
            </a:prstGeom>
          </p:spPr>
          <p:txBody>
            <a:bodyPr wrap="square">
              <a:spAutoFit/>
            </a:bodyPr>
            <a:lstStyle/>
            <a:p>
              <a:r>
                <a:rPr lang="vi-VN" sz="4000" b="1" dirty="0">
                  <a:solidFill>
                    <a:srgbClr val="000000"/>
                  </a:solidFill>
                  <a:latin typeface="Calibri" panose="020F0502020204030204" pitchFamily="34" charset="0"/>
                  <a:cs typeface="Calibri" panose="020F0502020204030204" pitchFamily="34" charset="0"/>
                </a:rPr>
                <a:t>Bài thơ giúp em cảm nhận được những vẻ đẹp nào của cuộc sống?</a:t>
              </a:r>
              <a:endParaRPr lang="en-US" sz="4000" b="1" dirty="0">
                <a:latin typeface="Calibri" panose="020F0502020204030204" pitchFamily="34" charset="0"/>
                <a:cs typeface="Calibri" panose="020F0502020204030204" pitchFamily="34" charset="0"/>
              </a:endParaRPr>
            </a:p>
          </p:txBody>
        </p:sp>
        <p:sp>
          <p:nvSpPr>
            <p:cNvPr id="40" name="Oval 39">
              <a:extLst>
                <a:ext uri="{FF2B5EF4-FFF2-40B4-BE49-F238E27FC236}">
                  <a16:creationId xmlns:a16="http://schemas.microsoft.com/office/drawing/2014/main" id="{F74DA845-11A4-46DF-B14A-C0CACF1E069A}"/>
                </a:ext>
              </a:extLst>
            </p:cNvPr>
            <p:cNvSpPr/>
            <p:nvPr/>
          </p:nvSpPr>
          <p:spPr>
            <a:xfrm>
              <a:off x="-31785" y="888878"/>
              <a:ext cx="610210" cy="427146"/>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FF0000"/>
                  </a:solidFill>
                  <a:latin typeface="iCiel Pony" panose="02000000000000000000" pitchFamily="2" charset="0"/>
                </a:rPr>
                <a:t>4</a:t>
              </a:r>
            </a:p>
          </p:txBody>
        </p:sp>
      </p:grpSp>
    </p:spTree>
    <p:extLst>
      <p:ext uri="{BB962C8B-B14F-4D97-AF65-F5344CB8AC3E}">
        <p14:creationId xmlns:p14="http://schemas.microsoft.com/office/powerpoint/2010/main" val="3128253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grpSp>
        <p:nvGrpSpPr>
          <p:cNvPr id="1012" name="Google Shape;1012;p37"/>
          <p:cNvGrpSpPr/>
          <p:nvPr/>
        </p:nvGrpSpPr>
        <p:grpSpPr>
          <a:xfrm>
            <a:off x="9274328" y="1316736"/>
            <a:ext cx="1250416" cy="1150222"/>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85" name="Google Shape;1085;p37"/>
          <p:cNvSpPr/>
          <p:nvPr/>
        </p:nvSpPr>
        <p:spPr>
          <a:xfrm>
            <a:off x="7696200" y="-438933"/>
            <a:ext cx="1422400" cy="2476500"/>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txBody>
          <a:bodyPr/>
          <a:lstStyle/>
          <a:p>
            <a:endParaRPr lang="en-US"/>
          </a:p>
        </p:txBody>
      </p:sp>
      <p:pic>
        <p:nvPicPr>
          <p:cNvPr id="180" name="Picture 179">
            <a:extLst>
              <a:ext uri="{FF2B5EF4-FFF2-40B4-BE49-F238E27FC236}">
                <a16:creationId xmlns:a16="http://schemas.microsoft.com/office/drawing/2014/main" id="{3E653074-F192-470B-8C4D-A068EBA2DCC6}"/>
              </a:ext>
            </a:extLst>
          </p:cNvPr>
          <p:cNvPicPr>
            <a:picLocks noChangeAspect="1"/>
          </p:cNvPicPr>
          <p:nvPr/>
        </p:nvPicPr>
        <p:blipFill>
          <a:blip r:embed="rId3"/>
          <a:stretch>
            <a:fillRect/>
          </a:stretch>
        </p:blipFill>
        <p:spPr>
          <a:xfrm>
            <a:off x="0" y="2658691"/>
            <a:ext cx="4392075" cy="4202430"/>
          </a:xfrm>
          <a:prstGeom prst="rect">
            <a:avLst/>
          </a:prstGeom>
        </p:spPr>
      </p:pic>
      <p:sp>
        <p:nvSpPr>
          <p:cNvPr id="3" name="Title 2">
            <a:extLst>
              <a:ext uri="{FF2B5EF4-FFF2-40B4-BE49-F238E27FC236}">
                <a16:creationId xmlns:a16="http://schemas.microsoft.com/office/drawing/2014/main" id="{9E9B0688-018F-4CC1-8E55-F7738A58F58A}"/>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6A68CE19-7E35-4B14-9EBE-F2C830CEFB77}"/>
              </a:ext>
            </a:extLst>
          </p:cNvPr>
          <p:cNvPicPr>
            <a:picLocks noChangeAspect="1"/>
          </p:cNvPicPr>
          <p:nvPr/>
        </p:nvPicPr>
        <p:blipFill>
          <a:blip r:embed="rId4"/>
          <a:stretch>
            <a:fillRect/>
          </a:stretch>
        </p:blipFill>
        <p:spPr>
          <a:xfrm>
            <a:off x="2044857" y="2118246"/>
            <a:ext cx="8102286" cy="2621507"/>
          </a:xfrm>
          <a:prstGeom prst="rect">
            <a:avLst/>
          </a:prstGeom>
        </p:spPr>
      </p:pic>
      <p:pic>
        <p:nvPicPr>
          <p:cNvPr id="27"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54FEEC66-AD07-4B9A-8B73-3DFAF85F0F4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7473898" y="-56117"/>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6323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30" name="Google Shape;1330;p47"/>
          <p:cNvSpPr/>
          <p:nvPr/>
        </p:nvSpPr>
        <p:spPr>
          <a:xfrm>
            <a:off x="7282452" y="5727837"/>
            <a:ext cx="3681567" cy="3437367"/>
          </a:xfrm>
          <a:custGeom>
            <a:avLst/>
            <a:gdLst/>
            <a:ahLst/>
            <a:cxnLst/>
            <a:rect l="l" t="t" r="r" b="b"/>
            <a:pathLst>
              <a:path w="110447" h="103121" extrusionOk="0">
                <a:moveTo>
                  <a:pt x="0" y="29207"/>
                </a:moveTo>
                <a:cubicBezTo>
                  <a:pt x="4147" y="34184"/>
                  <a:pt x="14248" y="33475"/>
                  <a:pt x="19431" y="29588"/>
                </a:cubicBezTo>
                <a:cubicBezTo>
                  <a:pt x="26772" y="24083"/>
                  <a:pt x="32370" y="16390"/>
                  <a:pt x="40005" y="11300"/>
                </a:cubicBezTo>
                <a:cubicBezTo>
                  <a:pt x="58185" y="-820"/>
                  <a:pt x="90087" y="-5674"/>
                  <a:pt x="105537" y="9776"/>
                </a:cubicBezTo>
                <a:cubicBezTo>
                  <a:pt x="110489" y="14728"/>
                  <a:pt x="112760" y="26660"/>
                  <a:pt x="107061" y="30731"/>
                </a:cubicBezTo>
                <a:cubicBezTo>
                  <a:pt x="93066" y="40727"/>
                  <a:pt x="69999" y="35695"/>
                  <a:pt x="58674" y="48638"/>
                </a:cubicBezTo>
                <a:cubicBezTo>
                  <a:pt x="50186" y="58339"/>
                  <a:pt x="50459" y="75005"/>
                  <a:pt x="54864" y="87119"/>
                </a:cubicBezTo>
                <a:cubicBezTo>
                  <a:pt x="57055" y="93144"/>
                  <a:pt x="62665" y="97387"/>
                  <a:pt x="65532" y="103121"/>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91" name="Google Shape;1762;p47"/>
          <p:cNvGrpSpPr/>
          <p:nvPr/>
        </p:nvGrpSpPr>
        <p:grpSpPr>
          <a:xfrm rot="18648294" flipH="1">
            <a:off x="10943601" y="2545626"/>
            <a:ext cx="1069549" cy="716789"/>
            <a:chOff x="238125" y="461875"/>
            <a:chExt cx="7107950" cy="4763600"/>
          </a:xfrm>
        </p:grpSpPr>
        <p:sp>
          <p:nvSpPr>
            <p:cNvPr id="92" name="Google Shape;1763;p47"/>
            <p:cNvSpPr/>
            <p:nvPr/>
          </p:nvSpPr>
          <p:spPr>
            <a:xfrm>
              <a:off x="238125" y="461875"/>
              <a:ext cx="7107950" cy="4763600"/>
            </a:xfrm>
            <a:custGeom>
              <a:avLst/>
              <a:gdLst/>
              <a:ahLst/>
              <a:cxnLst/>
              <a:rect l="l" t="t" r="r" b="b"/>
              <a:pathLst>
                <a:path w="284318" h="190544" extrusionOk="0">
                  <a:moveTo>
                    <a:pt x="99177" y="121534"/>
                  </a:moveTo>
                  <a:lnTo>
                    <a:pt x="99177" y="122091"/>
                  </a:lnTo>
                  <a:lnTo>
                    <a:pt x="98620" y="122091"/>
                  </a:lnTo>
                  <a:lnTo>
                    <a:pt x="99177" y="121534"/>
                  </a:lnTo>
                  <a:close/>
                  <a:moveTo>
                    <a:pt x="184981" y="123922"/>
                  </a:moveTo>
                  <a:lnTo>
                    <a:pt x="185618" y="124559"/>
                  </a:lnTo>
                  <a:lnTo>
                    <a:pt x="184981" y="124559"/>
                  </a:lnTo>
                  <a:lnTo>
                    <a:pt x="184981" y="123922"/>
                  </a:lnTo>
                  <a:close/>
                  <a:moveTo>
                    <a:pt x="111853" y="1"/>
                  </a:moveTo>
                  <a:cubicBezTo>
                    <a:pt x="107866" y="1"/>
                    <a:pt x="103863" y="1513"/>
                    <a:pt x="100769" y="4528"/>
                  </a:cubicBezTo>
                  <a:lnTo>
                    <a:pt x="100689" y="4687"/>
                  </a:lnTo>
                  <a:cubicBezTo>
                    <a:pt x="94560" y="10816"/>
                    <a:pt x="94640" y="20686"/>
                    <a:pt x="100689" y="26735"/>
                  </a:cubicBezTo>
                  <a:lnTo>
                    <a:pt x="110877" y="36924"/>
                  </a:lnTo>
                  <a:lnTo>
                    <a:pt x="110877" y="39630"/>
                  </a:lnTo>
                  <a:cubicBezTo>
                    <a:pt x="103475" y="44724"/>
                    <a:pt x="99097" y="53081"/>
                    <a:pt x="99097" y="62076"/>
                  </a:cubicBezTo>
                  <a:cubicBezTo>
                    <a:pt x="99097" y="63031"/>
                    <a:pt x="99097" y="63986"/>
                    <a:pt x="99256" y="64941"/>
                  </a:cubicBezTo>
                  <a:lnTo>
                    <a:pt x="99256" y="69399"/>
                  </a:lnTo>
                  <a:lnTo>
                    <a:pt x="37808" y="69399"/>
                  </a:lnTo>
                  <a:cubicBezTo>
                    <a:pt x="16954" y="69399"/>
                    <a:pt x="0" y="86273"/>
                    <a:pt x="0" y="107207"/>
                  </a:cubicBezTo>
                  <a:cubicBezTo>
                    <a:pt x="0" y="128140"/>
                    <a:pt x="16954" y="145015"/>
                    <a:pt x="37808" y="145015"/>
                  </a:cubicBezTo>
                  <a:lnTo>
                    <a:pt x="59458" y="145015"/>
                  </a:lnTo>
                  <a:cubicBezTo>
                    <a:pt x="59721" y="145023"/>
                    <a:pt x="59984" y="145027"/>
                    <a:pt x="60247" y="145027"/>
                  </a:cubicBezTo>
                  <a:cubicBezTo>
                    <a:pt x="62530" y="145027"/>
                    <a:pt x="64807" y="144727"/>
                    <a:pt x="67020" y="144298"/>
                  </a:cubicBezTo>
                  <a:lnTo>
                    <a:pt x="67020" y="144298"/>
                  </a:lnTo>
                  <a:lnTo>
                    <a:pt x="57468" y="153850"/>
                  </a:lnTo>
                  <a:cubicBezTo>
                    <a:pt x="52772" y="158546"/>
                    <a:pt x="52772" y="166108"/>
                    <a:pt x="57468" y="170804"/>
                  </a:cubicBezTo>
                  <a:lnTo>
                    <a:pt x="62722" y="176057"/>
                  </a:lnTo>
                  <a:cubicBezTo>
                    <a:pt x="65070" y="178405"/>
                    <a:pt x="68134" y="179579"/>
                    <a:pt x="71189" y="179579"/>
                  </a:cubicBezTo>
                  <a:cubicBezTo>
                    <a:pt x="74243" y="179579"/>
                    <a:pt x="77288" y="178405"/>
                    <a:pt x="79596" y="176057"/>
                  </a:cubicBezTo>
                  <a:lnTo>
                    <a:pt x="99973" y="155760"/>
                  </a:lnTo>
                  <a:cubicBezTo>
                    <a:pt x="101007" y="161252"/>
                    <a:pt x="103157" y="166506"/>
                    <a:pt x="106261" y="171122"/>
                  </a:cubicBezTo>
                  <a:lnTo>
                    <a:pt x="106500" y="171600"/>
                  </a:lnTo>
                  <a:cubicBezTo>
                    <a:pt x="114459" y="183460"/>
                    <a:pt x="127831" y="190544"/>
                    <a:pt x="142079" y="190544"/>
                  </a:cubicBezTo>
                  <a:cubicBezTo>
                    <a:pt x="156327" y="190544"/>
                    <a:pt x="169699" y="183460"/>
                    <a:pt x="177659" y="171600"/>
                  </a:cubicBezTo>
                  <a:lnTo>
                    <a:pt x="177977" y="171122"/>
                  </a:lnTo>
                  <a:cubicBezTo>
                    <a:pt x="180683" y="167063"/>
                    <a:pt x="182673" y="162446"/>
                    <a:pt x="183787" y="157671"/>
                  </a:cubicBezTo>
                  <a:lnTo>
                    <a:pt x="204642" y="178525"/>
                  </a:lnTo>
                  <a:cubicBezTo>
                    <a:pt x="206950" y="180873"/>
                    <a:pt x="210014" y="182047"/>
                    <a:pt x="213079" y="182047"/>
                  </a:cubicBezTo>
                  <a:cubicBezTo>
                    <a:pt x="216143" y="182047"/>
                    <a:pt x="219208" y="180873"/>
                    <a:pt x="221516" y="178525"/>
                  </a:cubicBezTo>
                  <a:lnTo>
                    <a:pt x="226849" y="173192"/>
                  </a:lnTo>
                  <a:cubicBezTo>
                    <a:pt x="231545" y="168575"/>
                    <a:pt x="231545" y="161014"/>
                    <a:pt x="226849" y="156317"/>
                  </a:cubicBezTo>
                  <a:lnTo>
                    <a:pt x="217297" y="146766"/>
                  </a:lnTo>
                  <a:lnTo>
                    <a:pt x="217297" y="146766"/>
                  </a:lnTo>
                  <a:cubicBezTo>
                    <a:pt x="219765" y="147323"/>
                    <a:pt x="222312" y="147562"/>
                    <a:pt x="224859" y="147562"/>
                  </a:cubicBezTo>
                  <a:lnTo>
                    <a:pt x="246430" y="147562"/>
                  </a:lnTo>
                  <a:cubicBezTo>
                    <a:pt x="267363" y="147562"/>
                    <a:pt x="284317" y="130608"/>
                    <a:pt x="284317" y="109674"/>
                  </a:cubicBezTo>
                  <a:cubicBezTo>
                    <a:pt x="284317" y="88820"/>
                    <a:pt x="267363" y="71866"/>
                    <a:pt x="246430" y="71866"/>
                  </a:cubicBezTo>
                  <a:lnTo>
                    <a:pt x="246430" y="71787"/>
                  </a:lnTo>
                  <a:lnTo>
                    <a:pt x="184981" y="71787"/>
                  </a:lnTo>
                  <a:lnTo>
                    <a:pt x="184981" y="62155"/>
                  </a:lnTo>
                  <a:lnTo>
                    <a:pt x="184981" y="61280"/>
                  </a:lnTo>
                  <a:cubicBezTo>
                    <a:pt x="184743" y="52604"/>
                    <a:pt x="180365" y="44644"/>
                    <a:pt x="173281" y="39630"/>
                  </a:cubicBezTo>
                  <a:lnTo>
                    <a:pt x="173281" y="36924"/>
                  </a:lnTo>
                  <a:lnTo>
                    <a:pt x="183469" y="26735"/>
                  </a:lnTo>
                  <a:cubicBezTo>
                    <a:pt x="189518" y="20606"/>
                    <a:pt x="189518" y="10736"/>
                    <a:pt x="183469" y="4608"/>
                  </a:cubicBezTo>
                  <a:cubicBezTo>
                    <a:pt x="180405" y="1543"/>
                    <a:pt x="176385" y="11"/>
                    <a:pt x="172365" y="11"/>
                  </a:cubicBezTo>
                  <a:cubicBezTo>
                    <a:pt x="168346" y="11"/>
                    <a:pt x="164326" y="1543"/>
                    <a:pt x="161262" y="4608"/>
                  </a:cubicBezTo>
                  <a:lnTo>
                    <a:pt x="145342" y="20447"/>
                  </a:lnTo>
                  <a:cubicBezTo>
                    <a:pt x="143591" y="22198"/>
                    <a:pt x="142397" y="24507"/>
                    <a:pt x="141999" y="26974"/>
                  </a:cubicBezTo>
                  <a:cubicBezTo>
                    <a:pt x="141601" y="24507"/>
                    <a:pt x="140487" y="22198"/>
                    <a:pt x="138736" y="20447"/>
                  </a:cubicBezTo>
                  <a:lnTo>
                    <a:pt x="122896" y="4608"/>
                  </a:lnTo>
                  <a:cubicBezTo>
                    <a:pt x="119862" y="1533"/>
                    <a:pt x="115866" y="1"/>
                    <a:pt x="111853" y="1"/>
                  </a:cubicBezTo>
                  <a:close/>
                </a:path>
              </a:pathLst>
            </a:custGeom>
            <a:solidFill>
              <a:srgbClr val="FFFFFF"/>
            </a:solidFill>
            <a:ln>
              <a:noFill/>
            </a:ln>
            <a:effectLst>
              <a:outerShdw blurRad="57150" dist="19050" dir="5400000" algn="bl" rotWithShape="0">
                <a:srgbClr val="000000">
                  <a:alpha val="58999"/>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764;p47"/>
            <p:cNvSpPr/>
            <p:nvPr/>
          </p:nvSpPr>
          <p:spPr>
            <a:xfrm>
              <a:off x="3143375" y="4574750"/>
              <a:ext cx="1293450" cy="350250"/>
            </a:xfrm>
            <a:custGeom>
              <a:avLst/>
              <a:gdLst/>
              <a:ahLst/>
              <a:cxnLst/>
              <a:rect l="l" t="t" r="r" b="b"/>
              <a:pathLst>
                <a:path w="51738" h="14010" extrusionOk="0">
                  <a:moveTo>
                    <a:pt x="0" y="1"/>
                  </a:moveTo>
                  <a:cubicBezTo>
                    <a:pt x="5731" y="8756"/>
                    <a:pt x="15442" y="14010"/>
                    <a:pt x="25869" y="14010"/>
                  </a:cubicBezTo>
                  <a:cubicBezTo>
                    <a:pt x="36296" y="14010"/>
                    <a:pt x="46007" y="8756"/>
                    <a:pt x="51738" y="1"/>
                  </a:cubicBez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765;p47"/>
            <p:cNvSpPr/>
            <p:nvPr/>
          </p:nvSpPr>
          <p:spPr>
            <a:xfrm>
              <a:off x="3016025" y="3635525"/>
              <a:ext cx="1548150" cy="469650"/>
            </a:xfrm>
            <a:custGeom>
              <a:avLst/>
              <a:gdLst/>
              <a:ahLst/>
              <a:cxnLst/>
              <a:rect l="l" t="t" r="r" b="b"/>
              <a:pathLst>
                <a:path w="61926" h="18786" extrusionOk="0">
                  <a:moveTo>
                    <a:pt x="0" y="1"/>
                  </a:moveTo>
                  <a:lnTo>
                    <a:pt x="0" y="7164"/>
                  </a:lnTo>
                  <a:lnTo>
                    <a:pt x="0" y="14646"/>
                  </a:lnTo>
                  <a:lnTo>
                    <a:pt x="0" y="18785"/>
                  </a:lnTo>
                  <a:lnTo>
                    <a:pt x="61926" y="18785"/>
                  </a:lnTo>
                  <a:lnTo>
                    <a:pt x="61926" y="17034"/>
                  </a:lnTo>
                  <a:lnTo>
                    <a:pt x="61926" y="9552"/>
                  </a:lnTo>
                  <a:lnTo>
                    <a:pt x="61926" y="1"/>
                  </a:ln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766;p47"/>
            <p:cNvSpPr/>
            <p:nvPr/>
          </p:nvSpPr>
          <p:spPr>
            <a:xfrm>
              <a:off x="3016025" y="2696300"/>
              <a:ext cx="1548150" cy="469625"/>
            </a:xfrm>
            <a:custGeom>
              <a:avLst/>
              <a:gdLst/>
              <a:ahLst/>
              <a:cxnLst/>
              <a:rect l="l" t="t" r="r" b="b"/>
              <a:pathLst>
                <a:path w="61926" h="18785" extrusionOk="0">
                  <a:moveTo>
                    <a:pt x="0" y="0"/>
                  </a:moveTo>
                  <a:lnTo>
                    <a:pt x="0" y="4458"/>
                  </a:lnTo>
                  <a:lnTo>
                    <a:pt x="0" y="18785"/>
                  </a:lnTo>
                  <a:lnTo>
                    <a:pt x="61926" y="18785"/>
                  </a:lnTo>
                  <a:lnTo>
                    <a:pt x="61926" y="6845"/>
                  </a:lnTo>
                  <a:lnTo>
                    <a:pt x="61926" y="0"/>
                  </a:ln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767;p47"/>
            <p:cNvSpPr/>
            <p:nvPr/>
          </p:nvSpPr>
          <p:spPr>
            <a:xfrm>
              <a:off x="4564150" y="3874325"/>
              <a:ext cx="1134275" cy="837750"/>
            </a:xfrm>
            <a:custGeom>
              <a:avLst/>
              <a:gdLst/>
              <a:ahLst/>
              <a:cxnLst/>
              <a:rect l="l" t="t" r="r" b="b"/>
              <a:pathLst>
                <a:path w="45371" h="33510" extrusionOk="0">
                  <a:moveTo>
                    <a:pt x="1" y="0"/>
                  </a:moveTo>
                  <a:lnTo>
                    <a:pt x="1" y="7482"/>
                  </a:lnTo>
                  <a:lnTo>
                    <a:pt x="14010" y="7482"/>
                  </a:lnTo>
                  <a:lnTo>
                    <a:pt x="40038" y="33510"/>
                  </a:lnTo>
                  <a:lnTo>
                    <a:pt x="45371" y="28257"/>
                  </a:lnTo>
                  <a:lnTo>
                    <a:pt x="17114" y="0"/>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768;p47"/>
            <p:cNvSpPr/>
            <p:nvPr/>
          </p:nvSpPr>
          <p:spPr>
            <a:xfrm>
              <a:off x="1885750" y="3814625"/>
              <a:ext cx="1130300" cy="837775"/>
            </a:xfrm>
            <a:custGeom>
              <a:avLst/>
              <a:gdLst/>
              <a:ahLst/>
              <a:cxnLst/>
              <a:rect l="l" t="t" r="r" b="b"/>
              <a:pathLst>
                <a:path w="45212" h="33511" extrusionOk="0">
                  <a:moveTo>
                    <a:pt x="28178" y="0"/>
                  </a:moveTo>
                  <a:lnTo>
                    <a:pt x="1" y="28257"/>
                  </a:lnTo>
                  <a:lnTo>
                    <a:pt x="5254" y="33510"/>
                  </a:lnTo>
                  <a:lnTo>
                    <a:pt x="31282" y="7482"/>
                  </a:lnTo>
                  <a:lnTo>
                    <a:pt x="45211" y="7482"/>
                  </a:lnTo>
                  <a:lnTo>
                    <a:pt x="45211" y="0"/>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769;p47"/>
            <p:cNvSpPr/>
            <p:nvPr/>
          </p:nvSpPr>
          <p:spPr>
            <a:xfrm>
              <a:off x="3016025" y="4107125"/>
              <a:ext cx="1548150" cy="467650"/>
            </a:xfrm>
            <a:custGeom>
              <a:avLst/>
              <a:gdLst/>
              <a:ahLst/>
              <a:cxnLst/>
              <a:rect l="l" t="t" r="r" b="b"/>
              <a:pathLst>
                <a:path w="61926" h="18706" extrusionOk="0">
                  <a:moveTo>
                    <a:pt x="0" y="1"/>
                  </a:moveTo>
                  <a:lnTo>
                    <a:pt x="0" y="1831"/>
                  </a:lnTo>
                  <a:cubicBezTo>
                    <a:pt x="0" y="7801"/>
                    <a:pt x="1751" y="13691"/>
                    <a:pt x="5094" y="18706"/>
                  </a:cubicBezTo>
                  <a:lnTo>
                    <a:pt x="56911" y="18706"/>
                  </a:lnTo>
                  <a:cubicBezTo>
                    <a:pt x="60175" y="13691"/>
                    <a:pt x="61926" y="7801"/>
                    <a:pt x="61926" y="1831"/>
                  </a:cubicBezTo>
                  <a:lnTo>
                    <a:pt x="61926" y="1"/>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770;p47"/>
            <p:cNvSpPr/>
            <p:nvPr/>
          </p:nvSpPr>
          <p:spPr>
            <a:xfrm>
              <a:off x="3016025" y="3165900"/>
              <a:ext cx="1548150" cy="469650"/>
            </a:xfrm>
            <a:custGeom>
              <a:avLst/>
              <a:gdLst/>
              <a:ahLst/>
              <a:cxnLst/>
              <a:rect l="l" t="t" r="r" b="b"/>
              <a:pathLst>
                <a:path w="61926" h="18786" extrusionOk="0">
                  <a:moveTo>
                    <a:pt x="0" y="1"/>
                  </a:moveTo>
                  <a:lnTo>
                    <a:pt x="0" y="18786"/>
                  </a:lnTo>
                  <a:lnTo>
                    <a:pt x="61926" y="18786"/>
                  </a:lnTo>
                  <a:lnTo>
                    <a:pt x="61926" y="1"/>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771;p47"/>
            <p:cNvSpPr/>
            <p:nvPr/>
          </p:nvSpPr>
          <p:spPr>
            <a:xfrm>
              <a:off x="3018000" y="2015750"/>
              <a:ext cx="1546175" cy="680575"/>
            </a:xfrm>
            <a:custGeom>
              <a:avLst/>
              <a:gdLst/>
              <a:ahLst/>
              <a:cxnLst/>
              <a:rect l="l" t="t" r="r" b="b"/>
              <a:pathLst>
                <a:path w="61847" h="27223" extrusionOk="0">
                  <a:moveTo>
                    <a:pt x="30884" y="0"/>
                  </a:moveTo>
                  <a:cubicBezTo>
                    <a:pt x="30804" y="8119"/>
                    <a:pt x="24516" y="14885"/>
                    <a:pt x="16318" y="15362"/>
                  </a:cubicBezTo>
                  <a:cubicBezTo>
                    <a:pt x="15962" y="15387"/>
                    <a:pt x="15608" y="15399"/>
                    <a:pt x="15256" y="15399"/>
                  </a:cubicBezTo>
                  <a:cubicBezTo>
                    <a:pt x="7583" y="15399"/>
                    <a:pt x="990" y="9677"/>
                    <a:pt x="1" y="1990"/>
                  </a:cubicBezTo>
                  <a:lnTo>
                    <a:pt x="1" y="27222"/>
                  </a:lnTo>
                  <a:lnTo>
                    <a:pt x="61847" y="27222"/>
                  </a:lnTo>
                  <a:lnTo>
                    <a:pt x="61847" y="0"/>
                  </a:lnTo>
                  <a:cubicBezTo>
                    <a:pt x="61847" y="8517"/>
                    <a:pt x="54922" y="15522"/>
                    <a:pt x="46405" y="15522"/>
                  </a:cubicBezTo>
                  <a:cubicBezTo>
                    <a:pt x="37809" y="15522"/>
                    <a:pt x="30884" y="8517"/>
                    <a:pt x="30884"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772;p47"/>
            <p:cNvSpPr/>
            <p:nvPr/>
          </p:nvSpPr>
          <p:spPr>
            <a:xfrm>
              <a:off x="536600" y="2495325"/>
              <a:ext cx="2479450" cy="1293450"/>
            </a:xfrm>
            <a:custGeom>
              <a:avLst/>
              <a:gdLst/>
              <a:ahLst/>
              <a:cxnLst/>
              <a:rect l="l" t="t" r="r" b="b"/>
              <a:pathLst>
                <a:path w="99178" h="51738" extrusionOk="0">
                  <a:moveTo>
                    <a:pt x="25869" y="0"/>
                  </a:moveTo>
                  <a:cubicBezTo>
                    <a:pt x="11621" y="0"/>
                    <a:pt x="0" y="11541"/>
                    <a:pt x="0" y="25869"/>
                  </a:cubicBezTo>
                  <a:cubicBezTo>
                    <a:pt x="0" y="40116"/>
                    <a:pt x="11621" y="51737"/>
                    <a:pt x="25869" y="51737"/>
                  </a:cubicBezTo>
                  <a:lnTo>
                    <a:pt x="47440" y="51737"/>
                  </a:lnTo>
                  <a:cubicBezTo>
                    <a:pt x="54046" y="51737"/>
                    <a:pt x="60414" y="49190"/>
                    <a:pt x="65269" y="44653"/>
                  </a:cubicBezTo>
                  <a:lnTo>
                    <a:pt x="99177" y="12497"/>
                  </a:lnTo>
                  <a:lnTo>
                    <a:pt x="99177" y="0"/>
                  </a:lnTo>
                  <a:close/>
                </a:path>
              </a:pathLst>
            </a:custGeom>
            <a:solidFill>
              <a:srgbClr val="35A8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773;p47"/>
            <p:cNvSpPr/>
            <p:nvPr/>
          </p:nvSpPr>
          <p:spPr>
            <a:xfrm>
              <a:off x="4564150" y="2555000"/>
              <a:ext cx="2481450" cy="1295450"/>
            </a:xfrm>
            <a:custGeom>
              <a:avLst/>
              <a:gdLst/>
              <a:ahLst/>
              <a:cxnLst/>
              <a:rect l="l" t="t" r="r" b="b"/>
              <a:pathLst>
                <a:path w="99258" h="51818" extrusionOk="0">
                  <a:moveTo>
                    <a:pt x="1" y="1"/>
                  </a:moveTo>
                  <a:lnTo>
                    <a:pt x="1" y="12418"/>
                  </a:lnTo>
                  <a:lnTo>
                    <a:pt x="33988" y="44734"/>
                  </a:lnTo>
                  <a:cubicBezTo>
                    <a:pt x="38764" y="49271"/>
                    <a:pt x="45212" y="51818"/>
                    <a:pt x="51818" y="51818"/>
                  </a:cubicBezTo>
                  <a:lnTo>
                    <a:pt x="73389" y="51818"/>
                  </a:lnTo>
                  <a:cubicBezTo>
                    <a:pt x="87716" y="51818"/>
                    <a:pt x="99257" y="40197"/>
                    <a:pt x="99257" y="25949"/>
                  </a:cubicBezTo>
                  <a:cubicBezTo>
                    <a:pt x="99257" y="11622"/>
                    <a:pt x="87716" y="1"/>
                    <a:pt x="73389" y="1"/>
                  </a:cubicBezTo>
                  <a:close/>
                </a:path>
              </a:pathLst>
            </a:custGeom>
            <a:solidFill>
              <a:srgbClr val="35A8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774;p47"/>
            <p:cNvSpPr/>
            <p:nvPr/>
          </p:nvSpPr>
          <p:spPr>
            <a:xfrm>
              <a:off x="3788100" y="1629200"/>
              <a:ext cx="776075" cy="774600"/>
            </a:xfrm>
            <a:custGeom>
              <a:avLst/>
              <a:gdLst/>
              <a:ahLst/>
              <a:cxnLst/>
              <a:rect l="l" t="t" r="r" b="b"/>
              <a:pathLst>
                <a:path w="31043" h="30984" extrusionOk="0">
                  <a:moveTo>
                    <a:pt x="15532" y="1"/>
                  </a:moveTo>
                  <a:cubicBezTo>
                    <a:pt x="14288" y="1"/>
                    <a:pt x="13054" y="140"/>
                    <a:pt x="11860" y="419"/>
                  </a:cubicBezTo>
                  <a:cubicBezTo>
                    <a:pt x="5015" y="2170"/>
                    <a:pt x="160" y="8219"/>
                    <a:pt x="0" y="15303"/>
                  </a:cubicBezTo>
                  <a:cubicBezTo>
                    <a:pt x="0" y="15383"/>
                    <a:pt x="0" y="15462"/>
                    <a:pt x="0" y="15542"/>
                  </a:cubicBezTo>
                  <a:cubicBezTo>
                    <a:pt x="0" y="24059"/>
                    <a:pt x="7005" y="30984"/>
                    <a:pt x="15522" y="30984"/>
                  </a:cubicBezTo>
                  <a:cubicBezTo>
                    <a:pt x="24118" y="30984"/>
                    <a:pt x="31043" y="24059"/>
                    <a:pt x="31043" y="15542"/>
                  </a:cubicBezTo>
                  <a:cubicBezTo>
                    <a:pt x="31043" y="15462"/>
                    <a:pt x="31043" y="15383"/>
                    <a:pt x="31043" y="15303"/>
                  </a:cubicBezTo>
                  <a:cubicBezTo>
                    <a:pt x="30963" y="8219"/>
                    <a:pt x="26108" y="2170"/>
                    <a:pt x="19263" y="419"/>
                  </a:cubicBezTo>
                  <a:cubicBezTo>
                    <a:pt x="18029" y="140"/>
                    <a:pt x="16775" y="1"/>
                    <a:pt x="15532" y="1"/>
                  </a:cubicBezTo>
                  <a:close/>
                </a:path>
              </a:pathLst>
            </a:custGeom>
            <a:solidFill>
              <a:srgbClr val="ECEC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775;p47"/>
            <p:cNvSpPr/>
            <p:nvPr/>
          </p:nvSpPr>
          <p:spPr>
            <a:xfrm>
              <a:off x="3014025" y="1627725"/>
              <a:ext cx="776100" cy="776075"/>
            </a:xfrm>
            <a:custGeom>
              <a:avLst/>
              <a:gdLst/>
              <a:ahLst/>
              <a:cxnLst/>
              <a:rect l="l" t="t" r="r" b="b"/>
              <a:pathLst>
                <a:path w="31044" h="31043" extrusionOk="0">
                  <a:moveTo>
                    <a:pt x="15512" y="0"/>
                  </a:moveTo>
                  <a:cubicBezTo>
                    <a:pt x="14268" y="0"/>
                    <a:pt x="13015" y="159"/>
                    <a:pt x="11781" y="478"/>
                  </a:cubicBezTo>
                  <a:cubicBezTo>
                    <a:pt x="4856" y="2149"/>
                    <a:pt x="1" y="8358"/>
                    <a:pt x="1" y="15521"/>
                  </a:cubicBezTo>
                  <a:cubicBezTo>
                    <a:pt x="1" y="16158"/>
                    <a:pt x="1" y="16875"/>
                    <a:pt x="160" y="17511"/>
                  </a:cubicBezTo>
                  <a:cubicBezTo>
                    <a:pt x="1115" y="25232"/>
                    <a:pt x="7721" y="31043"/>
                    <a:pt x="15522" y="31043"/>
                  </a:cubicBezTo>
                  <a:cubicBezTo>
                    <a:pt x="24039" y="31043"/>
                    <a:pt x="30963" y="24118"/>
                    <a:pt x="31043" y="15601"/>
                  </a:cubicBezTo>
                  <a:cubicBezTo>
                    <a:pt x="31043" y="15521"/>
                    <a:pt x="31043" y="15442"/>
                    <a:pt x="31043" y="15362"/>
                  </a:cubicBezTo>
                  <a:cubicBezTo>
                    <a:pt x="30963" y="8278"/>
                    <a:pt x="26108" y="2149"/>
                    <a:pt x="19183" y="478"/>
                  </a:cubicBezTo>
                  <a:cubicBezTo>
                    <a:pt x="17989" y="159"/>
                    <a:pt x="16756" y="0"/>
                    <a:pt x="15512" y="0"/>
                  </a:cubicBezTo>
                  <a:close/>
                </a:path>
              </a:pathLst>
            </a:custGeom>
            <a:solidFill>
              <a:srgbClr val="ECEC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776;p47"/>
            <p:cNvSpPr/>
            <p:nvPr/>
          </p:nvSpPr>
          <p:spPr>
            <a:xfrm>
              <a:off x="4082600" y="758300"/>
              <a:ext cx="595950" cy="881375"/>
            </a:xfrm>
            <a:custGeom>
              <a:avLst/>
              <a:gdLst/>
              <a:ahLst/>
              <a:cxnLst/>
              <a:rect l="l" t="t" r="r" b="b"/>
              <a:pathLst>
                <a:path w="23838" h="35255" extrusionOk="0">
                  <a:moveTo>
                    <a:pt x="18460" y="0"/>
                  </a:moveTo>
                  <a:cubicBezTo>
                    <a:pt x="17578" y="0"/>
                    <a:pt x="16659" y="350"/>
                    <a:pt x="15840" y="1188"/>
                  </a:cubicBezTo>
                  <a:lnTo>
                    <a:pt x="1" y="17027"/>
                  </a:lnTo>
                  <a:lnTo>
                    <a:pt x="1" y="34777"/>
                  </a:lnTo>
                  <a:cubicBezTo>
                    <a:pt x="1" y="34936"/>
                    <a:pt x="1" y="35096"/>
                    <a:pt x="1" y="35175"/>
                  </a:cubicBezTo>
                  <a:cubicBezTo>
                    <a:pt x="1234" y="34897"/>
                    <a:pt x="2488" y="34757"/>
                    <a:pt x="3732" y="34757"/>
                  </a:cubicBezTo>
                  <a:cubicBezTo>
                    <a:pt x="4975" y="34757"/>
                    <a:pt x="6209" y="34897"/>
                    <a:pt x="7403" y="35175"/>
                  </a:cubicBezTo>
                  <a:lnTo>
                    <a:pt x="7483" y="35255"/>
                  </a:lnTo>
                  <a:cubicBezTo>
                    <a:pt x="7483" y="35096"/>
                    <a:pt x="7483" y="34936"/>
                    <a:pt x="7483" y="34777"/>
                  </a:cubicBezTo>
                  <a:lnTo>
                    <a:pt x="7483" y="20132"/>
                  </a:lnTo>
                  <a:lnTo>
                    <a:pt x="21094" y="6441"/>
                  </a:lnTo>
                  <a:cubicBezTo>
                    <a:pt x="23838" y="3758"/>
                    <a:pt x="21349" y="0"/>
                    <a:pt x="18460"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777;p47"/>
            <p:cNvSpPr/>
            <p:nvPr/>
          </p:nvSpPr>
          <p:spPr>
            <a:xfrm>
              <a:off x="2930450" y="761125"/>
              <a:ext cx="563175" cy="878550"/>
            </a:xfrm>
            <a:custGeom>
              <a:avLst/>
              <a:gdLst/>
              <a:ahLst/>
              <a:cxnLst/>
              <a:rect l="l" t="t" r="r" b="b"/>
              <a:pathLst>
                <a:path w="22527" h="35142" extrusionOk="0">
                  <a:moveTo>
                    <a:pt x="4060" y="0"/>
                  </a:moveTo>
                  <a:cubicBezTo>
                    <a:pt x="3105" y="0"/>
                    <a:pt x="2150" y="358"/>
                    <a:pt x="1433" y="1075"/>
                  </a:cubicBezTo>
                  <a:cubicBezTo>
                    <a:pt x="1" y="2507"/>
                    <a:pt x="1" y="4895"/>
                    <a:pt x="1433" y="6328"/>
                  </a:cubicBezTo>
                  <a:lnTo>
                    <a:pt x="15124" y="20019"/>
                  </a:lnTo>
                  <a:lnTo>
                    <a:pt x="15124" y="34664"/>
                  </a:lnTo>
                  <a:cubicBezTo>
                    <a:pt x="15044" y="34823"/>
                    <a:pt x="15044" y="34983"/>
                    <a:pt x="15124" y="35142"/>
                  </a:cubicBezTo>
                  <a:cubicBezTo>
                    <a:pt x="16318" y="34823"/>
                    <a:pt x="17551" y="34664"/>
                    <a:pt x="18795" y="34664"/>
                  </a:cubicBezTo>
                  <a:cubicBezTo>
                    <a:pt x="20039" y="34664"/>
                    <a:pt x="21292" y="34823"/>
                    <a:pt x="22526" y="35142"/>
                  </a:cubicBezTo>
                  <a:cubicBezTo>
                    <a:pt x="22526" y="34983"/>
                    <a:pt x="22526" y="34823"/>
                    <a:pt x="22526" y="34664"/>
                  </a:cubicBezTo>
                  <a:lnTo>
                    <a:pt x="22526" y="16914"/>
                  </a:lnTo>
                  <a:lnTo>
                    <a:pt x="6687" y="1075"/>
                  </a:lnTo>
                  <a:cubicBezTo>
                    <a:pt x="5970" y="358"/>
                    <a:pt x="5015" y="0"/>
                    <a:pt x="4060"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0" name="TextBox 119"/>
          <p:cNvSpPr txBox="1"/>
          <p:nvPr/>
        </p:nvSpPr>
        <p:spPr>
          <a:xfrm>
            <a:off x="306856" y="2117491"/>
            <a:ext cx="10781558" cy="352175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50000"/>
              </a:lnSpc>
              <a:spcBef>
                <a:spcPts val="1200"/>
              </a:spcBef>
              <a:spcAft>
                <a:spcPts val="1200"/>
              </a:spcAft>
              <a:defRPr/>
            </a:pPr>
            <a:endParaRPr kumimoji="0" lang="en-US" sz="4400" b="1" i="0" u="none" strike="noStrike" kern="1200" cap="none" spc="0" normalizeH="0" baseline="0" noProof="0" dirty="0">
              <a:ln>
                <a:noFill/>
              </a:ln>
              <a:solidFill>
                <a:srgbClr val="703316"/>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4F53538-E57F-4C85-BF50-674566097C90}"/>
              </a:ext>
            </a:extLst>
          </p:cNvPr>
          <p:cNvSpPr txBox="1"/>
          <p:nvPr/>
        </p:nvSpPr>
        <p:spPr>
          <a:xfrm>
            <a:off x="476640" y="2098930"/>
            <a:ext cx="10317484" cy="3416320"/>
          </a:xfrm>
          <a:prstGeom prst="rect">
            <a:avLst/>
          </a:prstGeom>
          <a:noFill/>
        </p:spPr>
        <p:txBody>
          <a:bodyPr wrap="square" rtlCol="0">
            <a:spAutoFit/>
          </a:bodyPr>
          <a:lstStyle/>
          <a:p>
            <a:pPr algn="just"/>
            <a:r>
              <a:rPr lang="en-US" sz="3600" b="1"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Niềm vui của người lao động hoà với cảm xúc trước khung cảnh huy hoàng của biển cả, xua tan những gian lao, nhọc nhằn, vất vả. Nhận biết được tác dụng của những từ ngữ giàu sức gợi tả, những hình ảnh so sánh, nhân hoá trong việc ca ngợi vẻ đẹp của những con người yêu lao động.</a:t>
            </a:r>
            <a:endParaRPr lang="en-US" sz="3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C71F553-A21C-4174-B224-07D3B05F7180}"/>
              </a:ext>
            </a:extLst>
          </p:cNvPr>
          <p:cNvPicPr>
            <a:picLocks noChangeAspect="1"/>
          </p:cNvPicPr>
          <p:nvPr/>
        </p:nvPicPr>
        <p:blipFill>
          <a:blip r:embed="rId3"/>
          <a:stretch>
            <a:fillRect/>
          </a:stretch>
        </p:blipFill>
        <p:spPr>
          <a:xfrm>
            <a:off x="2598560" y="545987"/>
            <a:ext cx="6462320" cy="1121761"/>
          </a:xfrm>
          <a:prstGeom prst="rect">
            <a:avLst/>
          </a:prstGeom>
        </p:spPr>
      </p:pic>
    </p:spTree>
    <p:extLst>
      <p:ext uri="{BB962C8B-B14F-4D97-AF65-F5344CB8AC3E}">
        <p14:creationId xmlns:p14="http://schemas.microsoft.com/office/powerpoint/2010/main" val="3522806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fltVal val="0"/>
                                          </p:val>
                                        </p:tav>
                                        <p:tav tm="100000">
                                          <p:val>
                                            <p:strVal val="#ppt_h"/>
                                          </p:val>
                                        </p:tav>
                                      </p:tavLst>
                                    </p:anim>
                                    <p:animEffect transition="in" filter="fade">
                                      <p:cBhvr>
                                        <p:cTn id="9" dur="500"/>
                                        <p:tgtEl>
                                          <p:spTgt spid="120"/>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te girl read book cartoon character illustration Free Vector">
            <a:extLst>
              <a:ext uri="{FF2B5EF4-FFF2-40B4-BE49-F238E27FC236}">
                <a16:creationId xmlns:a16="http://schemas.microsoft.com/office/drawing/2014/main" id="{5BCC6646-FA94-D1F4-C78C-E4E24215B4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p:blipFill>
        <p:spPr bwMode="auto">
          <a:xfrm>
            <a:off x="218718" y="2375338"/>
            <a:ext cx="4041927" cy="4676458"/>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07E2E32F-1C9C-BB95-A68E-7BB82BE41589}"/>
              </a:ext>
            </a:extLst>
          </p:cNvPr>
          <p:cNvSpPr/>
          <p:nvPr/>
        </p:nvSpPr>
        <p:spPr>
          <a:xfrm>
            <a:off x="3605048" y="420414"/>
            <a:ext cx="5475890" cy="2427889"/>
          </a:xfrm>
          <a:prstGeom prst="wedgeRoundRectCallout">
            <a:avLst>
              <a:gd name="adj1" fmla="val -64595"/>
              <a:gd name="adj2" fmla="val 4561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err="1">
                <a:solidFill>
                  <a:srgbClr val="FA3752"/>
                </a:solidFill>
                <a:latin typeface="Cambria" panose="02040503050406030204" pitchFamily="18" charset="0"/>
                <a:ea typeface="Cambria" panose="02040503050406030204" pitchFamily="18" charset="0"/>
              </a:rPr>
              <a:t>Học</a:t>
            </a:r>
            <a:r>
              <a:rPr lang="en-US" sz="6600" dirty="0">
                <a:solidFill>
                  <a:srgbClr val="FA3752"/>
                </a:solidFill>
                <a:latin typeface="Cambria" panose="02040503050406030204" pitchFamily="18" charset="0"/>
                <a:ea typeface="Cambria" panose="02040503050406030204" pitchFamily="18" charset="0"/>
              </a:rPr>
              <a:t> </a:t>
            </a:r>
            <a:r>
              <a:rPr lang="en-US" sz="6600" dirty="0" err="1">
                <a:solidFill>
                  <a:srgbClr val="FA3752"/>
                </a:solidFill>
                <a:latin typeface="Cambria" panose="02040503050406030204" pitchFamily="18" charset="0"/>
                <a:ea typeface="Cambria" panose="02040503050406030204" pitchFamily="18" charset="0"/>
              </a:rPr>
              <a:t>thuộc</a:t>
            </a:r>
            <a:r>
              <a:rPr lang="en-US" sz="6600" dirty="0">
                <a:solidFill>
                  <a:srgbClr val="FA3752"/>
                </a:solidFill>
                <a:latin typeface="Cambria" panose="02040503050406030204" pitchFamily="18" charset="0"/>
                <a:ea typeface="Cambria" panose="02040503050406030204" pitchFamily="18" charset="0"/>
              </a:rPr>
              <a:t> </a:t>
            </a:r>
            <a:r>
              <a:rPr lang="en-US" sz="6600" dirty="0" err="1">
                <a:solidFill>
                  <a:srgbClr val="FA3752"/>
                </a:solidFill>
                <a:latin typeface="Cambria" panose="02040503050406030204" pitchFamily="18" charset="0"/>
                <a:ea typeface="Cambria" panose="02040503050406030204" pitchFamily="18" charset="0"/>
              </a:rPr>
              <a:t>lòng</a:t>
            </a:r>
            <a:r>
              <a:rPr lang="en-US" sz="6600" dirty="0">
                <a:solidFill>
                  <a:srgbClr val="FA3752"/>
                </a:solidFill>
                <a:latin typeface="Cambria" panose="02040503050406030204" pitchFamily="18" charset="0"/>
                <a:ea typeface="Cambria" panose="02040503050406030204" pitchFamily="18" charset="0"/>
              </a:rPr>
              <a:t> </a:t>
            </a:r>
            <a:r>
              <a:rPr lang="en-US" sz="6600" dirty="0" err="1">
                <a:solidFill>
                  <a:srgbClr val="FA3752"/>
                </a:solidFill>
                <a:latin typeface="Cambria" panose="02040503050406030204" pitchFamily="18" charset="0"/>
                <a:ea typeface="Cambria" panose="02040503050406030204" pitchFamily="18" charset="0"/>
              </a:rPr>
              <a:t>bài</a:t>
            </a:r>
            <a:r>
              <a:rPr lang="en-US" sz="6600" dirty="0">
                <a:solidFill>
                  <a:srgbClr val="FA3752"/>
                </a:solidFill>
                <a:latin typeface="Cambria" panose="02040503050406030204" pitchFamily="18" charset="0"/>
                <a:ea typeface="Cambria" panose="02040503050406030204" pitchFamily="18" charset="0"/>
              </a:rPr>
              <a:t> </a:t>
            </a:r>
            <a:r>
              <a:rPr lang="en-US" sz="6600" dirty="0" err="1">
                <a:solidFill>
                  <a:srgbClr val="FA3752"/>
                </a:solidFill>
                <a:latin typeface="Cambria" panose="02040503050406030204" pitchFamily="18" charset="0"/>
                <a:ea typeface="Cambria" panose="02040503050406030204" pitchFamily="18" charset="0"/>
              </a:rPr>
              <a:t>thơ</a:t>
            </a:r>
            <a:endParaRPr lang="en-US" sz="6600" dirty="0">
              <a:solidFill>
                <a:srgbClr val="FA375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65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grpSp>
        <p:nvGrpSpPr>
          <p:cNvPr id="4" name="Group 3"/>
          <p:cNvGrpSpPr/>
          <p:nvPr/>
        </p:nvGrpSpPr>
        <p:grpSpPr>
          <a:xfrm>
            <a:off x="-102741" y="1428207"/>
            <a:ext cx="4709160" cy="4671786"/>
            <a:chOff x="0" y="2252543"/>
            <a:chExt cx="4800600" cy="476250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4800" b="96600" l="9744" r="89776"/>
                      </a14:imgEffect>
                    </a14:imgLayer>
                  </a14:imgProps>
                </a:ext>
              </a:extLst>
            </a:blip>
            <a:srcRect l="3797" r="15692"/>
            <a:stretch/>
          </p:blipFill>
          <p:spPr>
            <a:xfrm>
              <a:off x="0" y="2252543"/>
              <a:ext cx="4800600" cy="4762500"/>
            </a:xfrm>
            <a:prstGeom prst="rect">
              <a:avLst/>
            </a:prstGeom>
          </p:spPr>
        </p:pic>
        <p:sp>
          <p:nvSpPr>
            <p:cNvPr id="6" name="Rounded Rectangle 5"/>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Arial"/>
                <a:ea typeface="+mn-ea"/>
                <a:cs typeface="+mn-cs"/>
              </a:endParaRPr>
            </a:p>
          </p:txBody>
        </p:sp>
        <p:sp>
          <p:nvSpPr>
            <p:cNvPr id="7" name="TextBox 6">
              <a:extLst>
                <a:ext uri="{FF2B5EF4-FFF2-40B4-BE49-F238E27FC236}">
                  <a16:creationId xmlns:a16="http://schemas.microsoft.com/office/drawing/2014/main" id="{EA368E21-218A-4A03-83BE-069CA1E4855A}"/>
                </a:ext>
              </a:extLst>
            </p:cNvPr>
            <p:cNvSpPr txBox="1"/>
            <p:nvPr/>
          </p:nvSpPr>
          <p:spPr>
            <a:xfrm rot="21340447">
              <a:off x="332564" y="3106811"/>
              <a:ext cx="3728222" cy="91940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outerShdw dist="50800" dir="3600000" algn="t" rotWithShape="0">
                      <a:srgbClr val="FFFFFF"/>
                    </a:outerShdw>
                  </a:effectLst>
                  <a:uLnTx/>
                  <a:uFillTx/>
                  <a:latin typeface="iCiel Cadena" panose="02000503000000020004" pitchFamily="50" charset="0"/>
                  <a:ea typeface="+mn-ea"/>
                  <a:cs typeface="+mn-cs"/>
                </a:rPr>
                <a:t>GIỌNG ĐỌC</a:t>
              </a:r>
            </a:p>
          </p:txBody>
        </p:sp>
      </p:grpSp>
      <p:sp>
        <p:nvSpPr>
          <p:cNvPr id="9" name="Rectangle 8"/>
          <p:cNvSpPr/>
          <p:nvPr/>
        </p:nvSpPr>
        <p:spPr>
          <a:xfrm>
            <a:off x="3761015" y="887787"/>
            <a:ext cx="7443654" cy="4475071"/>
          </a:xfrm>
          <a:prstGeom prst="rect">
            <a:avLst/>
          </a:prstGeom>
        </p:spPr>
        <p:txBody>
          <a:bodyPr wrap="square">
            <a:spAutoFit/>
          </a:bodyPr>
          <a:lstStyle/>
          <a:p>
            <a:pPr marL="1371600" lvl="2" indent="-457200" algn="just">
              <a:lnSpc>
                <a:spcPct val="120000"/>
              </a:lnSpc>
              <a:spcBef>
                <a:spcPts val="1200"/>
              </a:spcBef>
              <a:spcAft>
                <a:spcPts val="1200"/>
              </a:spcAft>
              <a:buFont typeface="Wingdings" panose="05000000000000000000" pitchFamily="2" charset="2"/>
              <a:buChar char="ü"/>
            </a:pPr>
            <a:r>
              <a:rPr lang="vi-VN" sz="4000" b="1" dirty="0">
                <a:solidFill>
                  <a:srgbClr val="0070C0"/>
                </a:solidFill>
                <a:latin typeface="Calibri" panose="020F0502020204030204" pitchFamily="34" charset="0"/>
                <a:ea typeface="Calibri" panose="020F0502020204030204" pitchFamily="34" charset="0"/>
                <a:cs typeface="Calibri" panose="020F0502020204030204" pitchFamily="34" charset="0"/>
              </a:rPr>
              <a:t>Đọc diễn cảm cả bài, nhấn giọng ở những chi tiết bất ngờ hoặc từ ngữ thể hiện tâm trạng, cảm xúc của người lao động trước một hành trình lao động mới.</a:t>
            </a:r>
            <a:endParaRPr kumimoji="0" lang="en-US" sz="4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14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2" name="Google Shape;1092;p38"/>
          <p:cNvSpPr/>
          <p:nvPr/>
        </p:nvSpPr>
        <p:spPr>
          <a:xfrm>
            <a:off x="9682599" y="560534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3" name="Google Shape;1093;p38"/>
          <p:cNvSpPr/>
          <p:nvPr/>
        </p:nvSpPr>
        <p:spPr>
          <a:xfrm>
            <a:off x="1986399" y="310386"/>
            <a:ext cx="7696200" cy="202156"/>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8" name="Group 7">
            <a:extLst>
              <a:ext uri="{FF2B5EF4-FFF2-40B4-BE49-F238E27FC236}">
                <a16:creationId xmlns:a16="http://schemas.microsoft.com/office/drawing/2014/main" id="{B66A1350-57F1-4734-B5E1-F9C790A33EED}"/>
              </a:ext>
            </a:extLst>
          </p:cNvPr>
          <p:cNvGrpSpPr/>
          <p:nvPr/>
        </p:nvGrpSpPr>
        <p:grpSpPr>
          <a:xfrm>
            <a:off x="6623659" y="704027"/>
            <a:ext cx="5334000" cy="5588036"/>
            <a:chOff x="2057400" y="762000"/>
            <a:chExt cx="4419600" cy="4630087"/>
          </a:xfrm>
        </p:grpSpPr>
        <p:grpSp>
          <p:nvGrpSpPr>
            <p:cNvPr id="9" name="Group 8">
              <a:extLst>
                <a:ext uri="{FF2B5EF4-FFF2-40B4-BE49-F238E27FC236}">
                  <a16:creationId xmlns:a16="http://schemas.microsoft.com/office/drawing/2014/main" id="{8D3A599F-3F82-46A3-BFC6-271024D40184}"/>
                </a:ext>
              </a:extLst>
            </p:cNvPr>
            <p:cNvGrpSpPr/>
            <p:nvPr/>
          </p:nvGrpSpPr>
          <p:grpSpPr>
            <a:xfrm>
              <a:off x="3352800" y="762000"/>
              <a:ext cx="1828800" cy="1564105"/>
              <a:chOff x="5667022" y="3062111"/>
              <a:chExt cx="857956" cy="733778"/>
            </a:xfrm>
          </p:grpSpPr>
          <p:pic>
            <p:nvPicPr>
              <p:cNvPr id="28" name="Picture 27">
                <a:extLst>
                  <a:ext uri="{FF2B5EF4-FFF2-40B4-BE49-F238E27FC236}">
                    <a16:creationId xmlns:a16="http://schemas.microsoft.com/office/drawing/2014/main" id="{B34AC122-00B9-4D08-A074-0BE43ECF9E70}"/>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9" name="Picture 28">
                <a:extLst>
                  <a:ext uri="{FF2B5EF4-FFF2-40B4-BE49-F238E27FC236}">
                    <a16:creationId xmlns:a16="http://schemas.microsoft.com/office/drawing/2014/main" id="{4977D57F-6EE3-4114-A5CB-41B81AA80D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0" name="Group 9">
              <a:extLst>
                <a:ext uri="{FF2B5EF4-FFF2-40B4-BE49-F238E27FC236}">
                  <a16:creationId xmlns:a16="http://schemas.microsoft.com/office/drawing/2014/main" id="{00812C19-F435-458D-8307-D3159EC0E112}"/>
                </a:ext>
              </a:extLst>
            </p:cNvPr>
            <p:cNvGrpSpPr/>
            <p:nvPr/>
          </p:nvGrpSpPr>
          <p:grpSpPr>
            <a:xfrm>
              <a:off x="3352800" y="2286000"/>
              <a:ext cx="1828800" cy="1564105"/>
              <a:chOff x="5667022" y="3062111"/>
              <a:chExt cx="857956" cy="733778"/>
            </a:xfrm>
          </p:grpSpPr>
          <p:pic>
            <p:nvPicPr>
              <p:cNvPr id="26" name="Picture 25">
                <a:extLst>
                  <a:ext uri="{FF2B5EF4-FFF2-40B4-BE49-F238E27FC236}">
                    <a16:creationId xmlns:a16="http://schemas.microsoft.com/office/drawing/2014/main" id="{E1A0C1B6-8051-4202-B1B1-A9805EC38A8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7" name="Picture 26">
                <a:extLst>
                  <a:ext uri="{FF2B5EF4-FFF2-40B4-BE49-F238E27FC236}">
                    <a16:creationId xmlns:a16="http://schemas.microsoft.com/office/drawing/2014/main" id="{14F09F24-AD64-4ED0-AB81-F4D51F448E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1" name="Group 10">
              <a:extLst>
                <a:ext uri="{FF2B5EF4-FFF2-40B4-BE49-F238E27FC236}">
                  <a16:creationId xmlns:a16="http://schemas.microsoft.com/office/drawing/2014/main" id="{BCEE5F81-A63F-4C1D-A6CA-7CB0726797C7}"/>
                </a:ext>
              </a:extLst>
            </p:cNvPr>
            <p:cNvGrpSpPr/>
            <p:nvPr/>
          </p:nvGrpSpPr>
          <p:grpSpPr>
            <a:xfrm>
              <a:off x="3352800" y="3827982"/>
              <a:ext cx="1828800" cy="1564105"/>
              <a:chOff x="5667022" y="3062111"/>
              <a:chExt cx="857956" cy="733778"/>
            </a:xfrm>
          </p:grpSpPr>
          <p:pic>
            <p:nvPicPr>
              <p:cNvPr id="24" name="Picture 23">
                <a:extLst>
                  <a:ext uri="{FF2B5EF4-FFF2-40B4-BE49-F238E27FC236}">
                    <a16:creationId xmlns:a16="http://schemas.microsoft.com/office/drawing/2014/main" id="{EE4E8C4F-4E26-4645-B7ED-E34F490A8274}"/>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5" name="Picture 24">
                <a:extLst>
                  <a:ext uri="{FF2B5EF4-FFF2-40B4-BE49-F238E27FC236}">
                    <a16:creationId xmlns:a16="http://schemas.microsoft.com/office/drawing/2014/main" id="{F840B86B-3BE5-4315-AE31-B9F10A75FD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2" name="Group 11">
              <a:extLst>
                <a:ext uri="{FF2B5EF4-FFF2-40B4-BE49-F238E27FC236}">
                  <a16:creationId xmlns:a16="http://schemas.microsoft.com/office/drawing/2014/main" id="{D183E8B3-C0BF-4607-95B1-94A3E02BE959}"/>
                </a:ext>
              </a:extLst>
            </p:cNvPr>
            <p:cNvGrpSpPr/>
            <p:nvPr/>
          </p:nvGrpSpPr>
          <p:grpSpPr>
            <a:xfrm>
              <a:off x="2057400" y="3048000"/>
              <a:ext cx="1828800" cy="1564105"/>
              <a:chOff x="5667022" y="3062111"/>
              <a:chExt cx="857956" cy="733778"/>
            </a:xfrm>
          </p:grpSpPr>
          <p:pic>
            <p:nvPicPr>
              <p:cNvPr id="22" name="Picture 21">
                <a:extLst>
                  <a:ext uri="{FF2B5EF4-FFF2-40B4-BE49-F238E27FC236}">
                    <a16:creationId xmlns:a16="http://schemas.microsoft.com/office/drawing/2014/main" id="{97B057A3-A3AC-4B3C-A84A-E094FF2FDE0E}"/>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3" name="Picture 22">
                <a:extLst>
                  <a:ext uri="{FF2B5EF4-FFF2-40B4-BE49-F238E27FC236}">
                    <a16:creationId xmlns:a16="http://schemas.microsoft.com/office/drawing/2014/main" id="{66F78093-B79D-4B7B-BB78-E4D101BD38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3" name="Group 12">
              <a:extLst>
                <a:ext uri="{FF2B5EF4-FFF2-40B4-BE49-F238E27FC236}">
                  <a16:creationId xmlns:a16="http://schemas.microsoft.com/office/drawing/2014/main" id="{6DDC8C78-2C5D-4AD6-B6A8-AE4E6DEBF07A}"/>
                </a:ext>
              </a:extLst>
            </p:cNvPr>
            <p:cNvGrpSpPr/>
            <p:nvPr/>
          </p:nvGrpSpPr>
          <p:grpSpPr>
            <a:xfrm>
              <a:off x="2057400" y="1532991"/>
              <a:ext cx="1828800" cy="1564105"/>
              <a:chOff x="5667022" y="3062111"/>
              <a:chExt cx="857956" cy="733778"/>
            </a:xfrm>
          </p:grpSpPr>
          <p:pic>
            <p:nvPicPr>
              <p:cNvPr id="20" name="Picture 19">
                <a:extLst>
                  <a:ext uri="{FF2B5EF4-FFF2-40B4-BE49-F238E27FC236}">
                    <a16:creationId xmlns:a16="http://schemas.microsoft.com/office/drawing/2014/main" id="{A8974B18-A020-42E5-A28A-16972354283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1" name="Picture 20">
                <a:extLst>
                  <a:ext uri="{FF2B5EF4-FFF2-40B4-BE49-F238E27FC236}">
                    <a16:creationId xmlns:a16="http://schemas.microsoft.com/office/drawing/2014/main" id="{A8404F4B-F952-4623-8B02-92BE5310BF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4" name="Group 13">
              <a:extLst>
                <a:ext uri="{FF2B5EF4-FFF2-40B4-BE49-F238E27FC236}">
                  <a16:creationId xmlns:a16="http://schemas.microsoft.com/office/drawing/2014/main" id="{82D6454E-C383-4A72-BC6E-2480B30FB72C}"/>
                </a:ext>
              </a:extLst>
            </p:cNvPr>
            <p:cNvGrpSpPr/>
            <p:nvPr/>
          </p:nvGrpSpPr>
          <p:grpSpPr>
            <a:xfrm>
              <a:off x="4648200" y="1532991"/>
              <a:ext cx="1828800" cy="1564105"/>
              <a:chOff x="5667022" y="3062111"/>
              <a:chExt cx="857956" cy="733778"/>
            </a:xfrm>
          </p:grpSpPr>
          <p:pic>
            <p:nvPicPr>
              <p:cNvPr id="18" name="Picture 17">
                <a:extLst>
                  <a:ext uri="{FF2B5EF4-FFF2-40B4-BE49-F238E27FC236}">
                    <a16:creationId xmlns:a16="http://schemas.microsoft.com/office/drawing/2014/main" id="{F9CEAE52-F9D3-4389-92B6-7CABE2472757}"/>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9" name="Picture 18">
                <a:extLst>
                  <a:ext uri="{FF2B5EF4-FFF2-40B4-BE49-F238E27FC236}">
                    <a16:creationId xmlns:a16="http://schemas.microsoft.com/office/drawing/2014/main" id="{F9082007-AB0A-4D63-B974-08D294E74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5" name="Group 14">
              <a:extLst>
                <a:ext uri="{FF2B5EF4-FFF2-40B4-BE49-F238E27FC236}">
                  <a16:creationId xmlns:a16="http://schemas.microsoft.com/office/drawing/2014/main" id="{FC53058C-DC5E-4991-A9A8-B52055DD5B53}"/>
                </a:ext>
              </a:extLst>
            </p:cNvPr>
            <p:cNvGrpSpPr/>
            <p:nvPr/>
          </p:nvGrpSpPr>
          <p:grpSpPr>
            <a:xfrm>
              <a:off x="4648200" y="3027945"/>
              <a:ext cx="1828800" cy="1564105"/>
              <a:chOff x="5667022" y="3062111"/>
              <a:chExt cx="857956" cy="733778"/>
            </a:xfrm>
          </p:grpSpPr>
          <p:pic>
            <p:nvPicPr>
              <p:cNvPr id="16" name="Picture 15">
                <a:extLst>
                  <a:ext uri="{FF2B5EF4-FFF2-40B4-BE49-F238E27FC236}">
                    <a16:creationId xmlns:a16="http://schemas.microsoft.com/office/drawing/2014/main" id="{49B99442-8E8F-44BF-83BC-067066394801}"/>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7" name="Picture 16">
                <a:extLst>
                  <a:ext uri="{FF2B5EF4-FFF2-40B4-BE49-F238E27FC236}">
                    <a16:creationId xmlns:a16="http://schemas.microsoft.com/office/drawing/2014/main" id="{39A46407-7A22-4503-A4B4-0CD663B69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pic>
        <p:nvPicPr>
          <p:cNvPr id="30" name="Picture 29">
            <a:extLst>
              <a:ext uri="{FF2B5EF4-FFF2-40B4-BE49-F238E27FC236}">
                <a16:creationId xmlns:a16="http://schemas.microsoft.com/office/drawing/2014/main" id="{CDEC23E3-2B04-475B-A672-5BBFAA83E081}"/>
              </a:ext>
            </a:extLst>
          </p:cNvPr>
          <p:cNvPicPr>
            <a:picLocks noChangeAspect="1"/>
          </p:cNvPicPr>
          <p:nvPr/>
        </p:nvPicPr>
        <p:blipFill>
          <a:blip r:embed="rId5"/>
          <a:stretch>
            <a:fillRect/>
          </a:stretch>
        </p:blipFill>
        <p:spPr>
          <a:xfrm>
            <a:off x="6260347" y="3713732"/>
            <a:ext cx="5541931" cy="3748010"/>
          </a:xfrm>
          <a:prstGeom prst="rect">
            <a:avLst/>
          </a:prstGeom>
        </p:spPr>
      </p:pic>
      <p:pic>
        <p:nvPicPr>
          <p:cNvPr id="31" name="Graphic 82">
            <a:hlinkClick r:id="" action="ppaction://noaction"/>
            <a:extLst>
              <a:ext uri="{FF2B5EF4-FFF2-40B4-BE49-F238E27FC236}">
                <a16:creationId xmlns:a16="http://schemas.microsoft.com/office/drawing/2014/main" id="{C0A518A4-38B1-4CFC-8081-34A6B102ACED}"/>
              </a:ext>
            </a:extLst>
          </p:cNvPr>
          <p:cNvPicPr>
            <a:picLocks noChangeAspect="1"/>
          </p:cNvPicPr>
          <p:nvPr/>
        </p:nvPicPr>
        <p:blipFill>
          <a:blip r:embed="rId6"/>
          <a:stretch>
            <a:fillRect/>
          </a:stretch>
        </p:blipFill>
        <p:spPr>
          <a:xfrm flipH="1">
            <a:off x="10589898" y="2464272"/>
            <a:ext cx="1899714" cy="1747846"/>
          </a:xfrm>
          <a:prstGeom prst="rect">
            <a:avLst/>
          </a:prstGeom>
        </p:spPr>
      </p:pic>
      <p:pic>
        <p:nvPicPr>
          <p:cNvPr id="32" name="Picture 31">
            <a:extLst>
              <a:ext uri="{FF2B5EF4-FFF2-40B4-BE49-F238E27FC236}">
                <a16:creationId xmlns:a16="http://schemas.microsoft.com/office/drawing/2014/main" id="{79138142-250F-4A27-AF80-CF35AA46C3B5}"/>
              </a:ext>
            </a:extLst>
          </p:cNvPr>
          <p:cNvPicPr>
            <a:picLocks noChangeAspect="1"/>
          </p:cNvPicPr>
          <p:nvPr/>
        </p:nvPicPr>
        <p:blipFill>
          <a:blip r:embed="rId7"/>
          <a:stretch>
            <a:fillRect/>
          </a:stretch>
        </p:blipFill>
        <p:spPr>
          <a:xfrm>
            <a:off x="243620" y="509162"/>
            <a:ext cx="1282951" cy="1392919"/>
          </a:xfrm>
          <a:prstGeom prst="rect">
            <a:avLst/>
          </a:prstGeom>
        </p:spPr>
      </p:pic>
      <p:pic>
        <p:nvPicPr>
          <p:cNvPr id="34" name="Picture 33">
            <a:extLst>
              <a:ext uri="{FF2B5EF4-FFF2-40B4-BE49-F238E27FC236}">
                <a16:creationId xmlns:a16="http://schemas.microsoft.com/office/drawing/2014/main" id="{BC1064AA-2C7E-460A-9A28-13EFB7156E07}"/>
              </a:ext>
            </a:extLst>
          </p:cNvPr>
          <p:cNvPicPr>
            <a:picLocks noChangeAspect="1"/>
          </p:cNvPicPr>
          <p:nvPr/>
        </p:nvPicPr>
        <p:blipFill>
          <a:blip r:embed="rId8"/>
          <a:stretch>
            <a:fillRect/>
          </a:stretch>
        </p:blipFill>
        <p:spPr>
          <a:xfrm>
            <a:off x="-451964" y="1898701"/>
            <a:ext cx="7857330" cy="3500327"/>
          </a:xfrm>
          <a:prstGeom prst="rect">
            <a:avLst/>
          </a:prstGeom>
        </p:spPr>
      </p:pic>
    </p:spTree>
    <p:extLst>
      <p:ext uri="{BB962C8B-B14F-4D97-AF65-F5344CB8AC3E}">
        <p14:creationId xmlns:p14="http://schemas.microsoft.com/office/powerpoint/2010/main" val="18522484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A04A87-C75F-298E-0B77-41CEA7293CE0}"/>
              </a:ext>
            </a:extLst>
          </p:cNvPr>
          <p:cNvGrpSpPr/>
          <p:nvPr/>
        </p:nvGrpSpPr>
        <p:grpSpPr>
          <a:xfrm>
            <a:off x="73565" y="330669"/>
            <a:ext cx="12044868" cy="980967"/>
            <a:chOff x="730330" y="1668993"/>
            <a:chExt cx="16855913" cy="980967"/>
          </a:xfrm>
        </p:grpSpPr>
        <p:sp>
          <p:nvSpPr>
            <p:cNvPr id="5" name="TextBox 4">
              <a:extLst>
                <a:ext uri="{FF2B5EF4-FFF2-40B4-BE49-F238E27FC236}">
                  <a16:creationId xmlns:a16="http://schemas.microsoft.com/office/drawing/2014/main" id="{2DFD2FAA-069A-629B-C87F-7A38D6DAE441}"/>
                </a:ext>
              </a:extLst>
            </p:cNvPr>
            <p:cNvSpPr txBox="1"/>
            <p:nvPr/>
          </p:nvSpPr>
          <p:spPr>
            <a:xfrm>
              <a:off x="730330" y="1669820"/>
              <a:ext cx="16855913" cy="980140"/>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a:ln w="20002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BÌNH CHỌN NHÓM ĐỌC TỐT NHẤT</a:t>
              </a:r>
              <a:endParaRPr kumimoji="0" lang="en-US" sz="7200" b="1" i="0" u="none" strike="noStrike" kern="1200" cap="none" spc="0" normalizeH="0" baseline="0" noProof="0" dirty="0">
                <a:ln w="20002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6" name="TextBox 5">
              <a:extLst>
                <a:ext uri="{FF2B5EF4-FFF2-40B4-BE49-F238E27FC236}">
                  <a16:creationId xmlns:a16="http://schemas.microsoft.com/office/drawing/2014/main" id="{EA8155C0-1FA1-2D52-D967-385495CA1F7D}"/>
                </a:ext>
              </a:extLst>
            </p:cNvPr>
            <p:cNvSpPr txBox="1"/>
            <p:nvPr/>
          </p:nvSpPr>
          <p:spPr>
            <a:xfrm>
              <a:off x="730330" y="1668993"/>
              <a:ext cx="16855913" cy="980140"/>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B</a:t>
              </a:r>
              <a:r>
                <a:rPr kumimoji="0" lang="en-US" sz="72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Ì</a:t>
              </a:r>
              <a:r>
                <a:rPr kumimoji="0" lang="en-US" sz="7200" b="1" i="0" u="none" strike="noStrike" kern="1200" cap="none" spc="0" normalizeH="0" baseline="0" noProof="0">
                  <a:ln w="19050">
                    <a:solidFill>
                      <a:srgbClr val="002060"/>
                    </a:solidFill>
                    <a:prstDash val="solid"/>
                  </a:ln>
                  <a:solidFill>
                    <a:srgbClr val="FF0000"/>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N</a:t>
              </a:r>
              <a:r>
                <a:rPr kumimoji="0" lang="en-US" sz="7200" b="1" i="0" u="none" strike="noStrike" kern="1200" cap="none" spc="0" normalizeH="0" baseline="0" noProof="0">
                  <a:ln w="19050">
                    <a:solidFill>
                      <a:srgbClr val="002060"/>
                    </a:solidFill>
                    <a:prstDash val="solid"/>
                  </a:ln>
                  <a:solidFill>
                    <a:srgbClr val="00B0F0"/>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H</a:t>
              </a:r>
              <a:r>
                <a:rPr kumimoji="0" lang="en-US" sz="72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 </a:t>
              </a:r>
              <a:r>
                <a:rPr kumimoji="0" lang="en-US" sz="72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C</a:t>
              </a:r>
              <a:r>
                <a:rPr kumimoji="0" lang="en-US" sz="7200" b="1" i="0" u="none" strike="noStrike" kern="1200" cap="none" spc="0" normalizeH="0" baseline="0" noProof="0">
                  <a:ln w="19050">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H</a:t>
              </a:r>
              <a:r>
                <a:rPr kumimoji="0" lang="en-US" sz="72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Ọ</a:t>
              </a:r>
              <a:r>
                <a:rPr kumimoji="0" lang="en-US" sz="72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N</a:t>
              </a:r>
              <a:r>
                <a:rPr kumimoji="0" lang="en-US" sz="7200" b="1" i="0" u="none" strike="noStrike" kern="1200" cap="none" spc="0" normalizeH="0" baseline="0" noProof="0">
                  <a:ln w="19050">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 </a:t>
              </a:r>
              <a:r>
                <a:rPr kumimoji="0" lang="en-US" sz="7200" b="1" i="0" u="none" strike="noStrike" kern="1200" cap="none" spc="0" normalizeH="0" baseline="0" noProof="0">
                  <a:ln w="19050">
                    <a:solidFill>
                      <a:srgbClr val="002060"/>
                    </a:solidFill>
                    <a:prstDash val="solid"/>
                  </a:ln>
                  <a:solidFill>
                    <a:srgbClr val="FFFF00"/>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N</a:t>
              </a:r>
              <a:r>
                <a:rPr kumimoji="0" lang="en-US" sz="72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H</a:t>
              </a:r>
              <a:r>
                <a:rPr kumimoji="0" lang="en-US" sz="72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Ó</a:t>
              </a:r>
              <a:r>
                <a:rPr kumimoji="0" lang="en-US" sz="72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M </a:t>
              </a:r>
              <a:r>
                <a:rPr kumimoji="0" lang="en-US" sz="72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Đ</a:t>
              </a:r>
              <a:r>
                <a:rPr kumimoji="0" lang="en-US" sz="72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Ọ</a:t>
              </a:r>
              <a:r>
                <a:rPr kumimoji="0" lang="en-US" sz="7200" b="1" i="0" u="none" strike="noStrike" kern="1200" cap="none" spc="0" normalizeH="0" baseline="0" noProof="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C </a:t>
              </a:r>
              <a:r>
                <a:rPr kumimoji="0" lang="en-US" sz="7200" b="1" i="0" u="none" strike="noStrike" kern="1200" cap="none" spc="0" normalizeH="0" baseline="0" noProof="0">
                  <a:ln w="19050">
                    <a:solidFill>
                      <a:srgbClr val="002060"/>
                    </a:solidFill>
                    <a:prstDash val="solid"/>
                  </a:ln>
                  <a:solidFill>
                    <a:srgbClr val="FFFF00"/>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T</a:t>
              </a:r>
              <a:r>
                <a:rPr kumimoji="0" lang="en-US" sz="72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Ố</a:t>
              </a:r>
              <a:r>
                <a:rPr kumimoji="0" lang="en-US" sz="72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T </a:t>
              </a:r>
              <a:r>
                <a:rPr kumimoji="0" lang="en-US" sz="7200" b="1" i="0" u="none" strike="noStrike" kern="1200" cap="none" spc="0" normalizeH="0" baseline="0" noProof="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N</a:t>
              </a:r>
              <a:r>
                <a:rPr kumimoji="0" lang="en-US" sz="7200" b="1" i="0" u="none" strike="noStrike" kern="1200" cap="none" spc="0" normalizeH="0" baseline="0" noProof="0">
                  <a:ln w="19050">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H</a:t>
              </a:r>
              <a:r>
                <a:rPr kumimoji="0" lang="en-US" sz="72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Ấ</a:t>
              </a:r>
              <a:r>
                <a:rPr kumimoji="0" lang="en-US" sz="72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T</a:t>
              </a:r>
              <a:endParaRPr kumimoji="0" lang="en-US" sz="7200" b="1" i="0" u="none" strike="noStrike" kern="1200" cap="none" spc="0" normalizeH="0" baseline="0" noProof="0" dirty="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grpSp>
      <p:pic>
        <p:nvPicPr>
          <p:cNvPr id="7" name="Picture 13">
            <a:extLst>
              <a:ext uri="{FF2B5EF4-FFF2-40B4-BE49-F238E27FC236}">
                <a16:creationId xmlns:a16="http://schemas.microsoft.com/office/drawing/2014/main" id="{605A63E0-1012-F9CF-D766-C320BB01E86A}"/>
              </a:ext>
            </a:extLst>
          </p:cNvPr>
          <p:cNvPicPr>
            <a:picLocks noChangeAspect="1"/>
          </p:cNvPicPr>
          <p:nvPr/>
        </p:nvPicPr>
        <p:blipFill>
          <a:blip r:embed="rId5"/>
          <a:srcRect/>
          <a:stretch>
            <a:fillRect/>
          </a:stretch>
        </p:blipFill>
        <p:spPr>
          <a:xfrm>
            <a:off x="621518" y="1381169"/>
            <a:ext cx="6260344" cy="5441282"/>
          </a:xfrm>
          <a:prstGeom prst="rect">
            <a:avLst/>
          </a:prstGeom>
        </p:spPr>
      </p:pic>
      <p:pic>
        <p:nvPicPr>
          <p:cNvPr id="10" name="Picture 9" descr="A group of colorful flowers&#10;&#10;Description automatically generated">
            <a:extLst>
              <a:ext uri="{FF2B5EF4-FFF2-40B4-BE49-F238E27FC236}">
                <a16:creationId xmlns:a16="http://schemas.microsoft.com/office/drawing/2014/main" id="{7E4A4EDD-592E-10DF-3ABB-2B04DBEA39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070"/>
          <a:stretch/>
        </p:blipFill>
        <p:spPr>
          <a:xfrm flipH="1">
            <a:off x="7714531" y="3604579"/>
            <a:ext cx="3980161" cy="3253421"/>
          </a:xfrm>
          <a:prstGeom prst="rect">
            <a:avLst/>
          </a:prstGeom>
        </p:spPr>
      </p:pic>
    </p:spTree>
    <p:controls>
      <mc:AlternateContent xmlns:mc="http://schemas.openxmlformats.org/markup-compatibility/2006">
        <mc:Choice xmlns:v="urn:schemas-microsoft-com:vml" Requires="v">
          <p:control spid="1031" name="TextBox1" r:id="rId2" imgW="4851360" imgH="1397160"/>
        </mc:Choice>
        <mc:Fallback>
          <p:control name="TextBox1" r:id="rId2" imgW="4851360" imgH="1397160">
            <p:pic>
              <p:nvPicPr>
                <p:cNvPr id="8" name="TextBox1">
                  <a:extLst>
                    <a:ext uri="{FF2B5EF4-FFF2-40B4-BE49-F238E27FC236}">
                      <a16:creationId xmlns:a16="http://schemas.microsoft.com/office/drawing/2014/main" id="{A12E72F8-F90E-FE84-272A-357E4FED9E9C}"/>
                    </a:ext>
                  </a:extLst>
                </p:cNvPr>
                <p:cNvPicPr>
                  <a:picLocks/>
                </p:cNvPicPr>
                <p:nvPr/>
              </p:nvPicPr>
              <p:blipFill>
                <a:blip r:embed="rId7"/>
                <a:stretch>
                  <a:fillRect/>
                </a:stretch>
              </p:blipFill>
              <p:spPr>
                <a:xfrm>
                  <a:off x="7010408" y="2210438"/>
                  <a:ext cx="4850611" cy="1394141"/>
                </a:xfrm>
                <a:prstGeom prst="rect">
                  <a:avLst/>
                </a:prstGeom>
              </p:spPr>
            </p:pic>
          </p:control>
        </mc:Fallback>
      </mc:AlternateContent>
    </p:controls>
    <p:extLst>
      <p:ext uri="{BB962C8B-B14F-4D97-AF65-F5344CB8AC3E}">
        <p14:creationId xmlns:p14="http://schemas.microsoft.com/office/powerpoint/2010/main" val="36694849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3" name="Rectangle 2"/>
          <p:cNvSpPr/>
          <p:nvPr/>
        </p:nvSpPr>
        <p:spPr>
          <a:xfrm>
            <a:off x="365285" y="764777"/>
            <a:ext cx="7379369"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Mặt trời xuống biển như hòn lửa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Sóng đã cài then, đêm sập cửa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Đoàn thuyền đánh cá lại ra khơi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Câu hát căng buồm cùng gió khơi.</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15" name="TextBox 214">
            <a:extLst>
              <a:ext uri="{FF2B5EF4-FFF2-40B4-BE49-F238E27FC236}">
                <a16:creationId xmlns:a16="http://schemas.microsoft.com/office/drawing/2014/main" id="{EA368E21-218A-4A03-83BE-069CA1E4855A}"/>
              </a:ext>
            </a:extLst>
          </p:cNvPr>
          <p:cNvSpPr txBox="1"/>
          <p:nvPr/>
        </p:nvSpPr>
        <p:spPr>
          <a:xfrm>
            <a:off x="3599962" y="0"/>
            <a:ext cx="5969904" cy="70788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F0"/>
                </a:solidFill>
                <a:effectLst>
                  <a:outerShdw dist="50800" dir="3600000" algn="t" rotWithShape="0">
                    <a:srgbClr val="FFFFFF"/>
                  </a:outerShdw>
                </a:effectLst>
                <a:uLnTx/>
                <a:uFillTx/>
                <a:latin typeface="Cambria" panose="02040503050406030204" pitchFamily="18" charset="0"/>
                <a:ea typeface="Cambria" panose="02040503050406030204" pitchFamily="18" charset="0"/>
                <a:cs typeface="Calibri" panose="020F0502020204030204" pitchFamily="34" charset="0"/>
              </a:rPr>
              <a:t>ĐOÀN THUYỀN ĐÁNH CÁ</a:t>
            </a:r>
          </a:p>
        </p:txBody>
      </p:sp>
      <p:sp>
        <p:nvSpPr>
          <p:cNvPr id="2" name="Rectangle 1">
            <a:extLst>
              <a:ext uri="{FF2B5EF4-FFF2-40B4-BE49-F238E27FC236}">
                <a16:creationId xmlns:a16="http://schemas.microsoft.com/office/drawing/2014/main" id="{D3575932-E600-7288-22D1-990F4C0A7E4B}"/>
              </a:ext>
            </a:extLst>
          </p:cNvPr>
          <p:cNvSpPr/>
          <p:nvPr/>
        </p:nvSpPr>
        <p:spPr>
          <a:xfrm>
            <a:off x="365284" y="2698680"/>
            <a:ext cx="7379369"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Hát rằng: cá bạc Biển Đông lặng,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 thu Biển Đông như đoàn thoi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Đêm ngày dệt biển muôn luồng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Đến dệt lưới ta, đoàn cá ơi!</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Rectangle 4">
            <a:extLst>
              <a:ext uri="{FF2B5EF4-FFF2-40B4-BE49-F238E27FC236}">
                <a16:creationId xmlns:a16="http://schemas.microsoft.com/office/drawing/2014/main" id="{3407C70E-7B38-1876-316A-1DEEB3D1F54E}"/>
              </a:ext>
            </a:extLst>
          </p:cNvPr>
          <p:cNvSpPr/>
          <p:nvPr/>
        </p:nvSpPr>
        <p:spPr>
          <a:xfrm>
            <a:off x="323242" y="4716666"/>
            <a:ext cx="7379369"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Ta hát bài ca gọi cá vào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Gõ thuyền đã có nhịp trắng cao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Biển cho ta cá như lòng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Nuôi lớn đời ta tự buổi nào.</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5148191E-DBB2-DCDC-0EAD-380312BF6D53}"/>
              </a:ext>
            </a:extLst>
          </p:cNvPr>
          <p:cNvSpPr/>
          <p:nvPr/>
        </p:nvSpPr>
        <p:spPr>
          <a:xfrm>
            <a:off x="6524347" y="848859"/>
            <a:ext cx="5667653"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Sao mờ, kéo lưới kịp trời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Ta kéo xoăn tay chùm cá nặng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Vảy bạc đuôi vàng loé rạng đông,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Lưới xếp buồm lên đón nắng hồng.</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12FA8EAA-ECEF-D4B2-29BC-18360C2BB567}"/>
              </a:ext>
            </a:extLst>
          </p:cNvPr>
          <p:cNvSpPr/>
          <p:nvPr/>
        </p:nvSpPr>
        <p:spPr>
          <a:xfrm>
            <a:off x="6524347" y="2850379"/>
            <a:ext cx="5667653" cy="21698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Câu hát căng buồm với gió khơi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Đoàn thuyền chạy đua cùng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Mặt trời đội biển nhô màu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Mắt cá huy hoàng muôn dặm phơi.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(Huy Cận)</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1297088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13" name="Google Shape;2013;p71"/>
          <p:cNvSpPr/>
          <p:nvPr/>
        </p:nvSpPr>
        <p:spPr>
          <a:xfrm>
            <a:off x="9002624" y="5785319"/>
            <a:ext cx="33608" cy="26128"/>
          </a:xfrm>
          <a:custGeom>
            <a:avLst/>
            <a:gdLst/>
            <a:ahLst/>
            <a:cxnLst/>
            <a:rect l="l" t="t" r="r" b="b"/>
            <a:pathLst>
              <a:path w="638" h="496" extrusionOk="0">
                <a:moveTo>
                  <a:pt x="318" y="1"/>
                </a:moveTo>
                <a:cubicBezTo>
                  <a:pt x="0" y="1"/>
                  <a:pt x="0" y="496"/>
                  <a:pt x="318" y="496"/>
                </a:cubicBezTo>
                <a:cubicBezTo>
                  <a:pt x="638" y="496"/>
                  <a:pt x="638" y="1"/>
                  <a:pt x="318" y="1"/>
                </a:cubicBezTo>
                <a:close/>
              </a:path>
            </a:pathLst>
          </a:custGeom>
          <a:solidFill>
            <a:srgbClr val="D9B3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Rectangle 3"/>
          <p:cNvSpPr/>
          <p:nvPr/>
        </p:nvSpPr>
        <p:spPr>
          <a:xfrm>
            <a:off x="3813623" y="4321623"/>
            <a:ext cx="5567057" cy="2180038"/>
          </a:xfrm>
          <a:prstGeom prst="rect">
            <a:avLst/>
          </a:prstGeom>
          <a:solidFill>
            <a:srgbClr val="FFF0B3"/>
          </a:solidFill>
          <a:ln>
            <a:solidFill>
              <a:srgbClr val="FFF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3"/>
          <a:stretch>
            <a:fillRect/>
          </a:stretch>
        </p:blipFill>
        <p:spPr>
          <a:xfrm>
            <a:off x="7832508" y="2624748"/>
            <a:ext cx="4342746" cy="4154321"/>
          </a:xfrm>
          <a:prstGeom prst="rect">
            <a:avLst/>
          </a:prstGeom>
        </p:spPr>
      </p:pic>
      <p:grpSp>
        <p:nvGrpSpPr>
          <p:cNvPr id="43" name="Google Shape;2026;p71"/>
          <p:cNvGrpSpPr/>
          <p:nvPr/>
        </p:nvGrpSpPr>
        <p:grpSpPr>
          <a:xfrm rot="20950369">
            <a:off x="7096649" y="3423669"/>
            <a:ext cx="762591" cy="833749"/>
            <a:chOff x="5949775" y="2481625"/>
            <a:chExt cx="407775" cy="445825"/>
          </a:xfrm>
        </p:grpSpPr>
        <p:sp>
          <p:nvSpPr>
            <p:cNvPr id="44" name="Google Shape;2027;p71"/>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028;p71"/>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029;p71"/>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030;p71"/>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031;p71"/>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032;p71"/>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033;p71"/>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034;p71"/>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035;p71"/>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036;p71"/>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037;p71"/>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038;p71"/>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039;p71"/>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040;p71"/>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041;p71"/>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042;p71"/>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043;p71"/>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044;p71"/>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2" name="Google Shape;2009;p71"/>
          <p:cNvSpPr/>
          <p:nvPr/>
        </p:nvSpPr>
        <p:spPr>
          <a:xfrm rot="348237" flipH="1">
            <a:off x="4940021" y="3699486"/>
            <a:ext cx="2283867" cy="3999133"/>
          </a:xfrm>
          <a:custGeom>
            <a:avLst/>
            <a:gdLst/>
            <a:ahLst/>
            <a:cxnLst/>
            <a:rect l="l" t="t" r="r" b="b"/>
            <a:pathLst>
              <a:path w="68516" h="119974" extrusionOk="0">
                <a:moveTo>
                  <a:pt x="12549" y="10627"/>
                </a:moveTo>
                <a:cubicBezTo>
                  <a:pt x="22612" y="22368"/>
                  <a:pt x="41952" y="29226"/>
                  <a:pt x="56745" y="24724"/>
                </a:cubicBezTo>
                <a:cubicBezTo>
                  <a:pt x="64779" y="22279"/>
                  <a:pt x="73020" y="4858"/>
                  <a:pt x="65508" y="1102"/>
                </a:cubicBezTo>
                <a:cubicBezTo>
                  <a:pt x="49084" y="-7110"/>
                  <a:pt x="51822" y="35274"/>
                  <a:pt x="43029" y="51394"/>
                </a:cubicBezTo>
                <a:cubicBezTo>
                  <a:pt x="35894" y="64475"/>
                  <a:pt x="15769" y="65227"/>
                  <a:pt x="6072" y="76540"/>
                </a:cubicBezTo>
                <a:cubicBezTo>
                  <a:pt x="-3356" y="87539"/>
                  <a:pt x="-33" y="106231"/>
                  <a:pt x="4548" y="119974"/>
                </a:cubicBezTo>
              </a:path>
            </a:pathLst>
          </a:custGeom>
          <a:noFill/>
          <a:ln w="19050" cap="flat" cmpd="sng">
            <a:solidFill>
              <a:schemeClr val="dk1"/>
            </a:solidFill>
            <a:prstDash val="dot"/>
            <a:round/>
            <a:headEnd type="none" w="med" len="med"/>
            <a:tailEnd type="none" w="med" len="med"/>
          </a:ln>
        </p:spPr>
        <p:txBody>
          <a:bodyPr/>
          <a:lstStyle/>
          <a:p>
            <a:endParaRPr lang="en-US"/>
          </a:p>
        </p:txBody>
      </p:sp>
      <p:pic>
        <p:nvPicPr>
          <p:cNvPr id="2" name="Picture 1">
            <a:extLst>
              <a:ext uri="{FF2B5EF4-FFF2-40B4-BE49-F238E27FC236}">
                <a16:creationId xmlns:a16="http://schemas.microsoft.com/office/drawing/2014/main" id="{C3954BD0-D294-F87C-DBE8-DF2E018240B1}"/>
              </a:ext>
            </a:extLst>
          </p:cNvPr>
          <p:cNvPicPr>
            <a:picLocks noChangeAspect="1"/>
          </p:cNvPicPr>
          <p:nvPr/>
        </p:nvPicPr>
        <p:blipFill>
          <a:blip r:embed="rId4"/>
          <a:stretch>
            <a:fillRect/>
          </a:stretch>
        </p:blipFill>
        <p:spPr>
          <a:xfrm>
            <a:off x="512468" y="388883"/>
            <a:ext cx="9059665" cy="3358387"/>
          </a:xfrm>
          <a:prstGeom prst="rect">
            <a:avLst/>
          </a:prstGeom>
        </p:spPr>
      </p:pic>
    </p:spTree>
    <p:extLst>
      <p:ext uri="{BB962C8B-B14F-4D97-AF65-F5344CB8AC3E}">
        <p14:creationId xmlns:p14="http://schemas.microsoft.com/office/powerpoint/2010/main" val="18461309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2" name="Group 1"/>
          <p:cNvGrpSpPr/>
          <p:nvPr/>
        </p:nvGrpSpPr>
        <p:grpSpPr>
          <a:xfrm>
            <a:off x="243205" y="123825"/>
            <a:ext cx="10551247" cy="4824377"/>
            <a:chOff x="1166347" y="1215189"/>
            <a:chExt cx="8767808" cy="4824377"/>
          </a:xfrm>
        </p:grpSpPr>
        <p:pic>
          <p:nvPicPr>
            <p:cNvPr id="34"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22" t="15577" r="7573" b="51923"/>
            <a:stretch/>
          </p:blipFill>
          <p:spPr>
            <a:xfrm rot="10800000" flipH="1">
              <a:off x="1166347" y="1215189"/>
              <a:ext cx="8767808" cy="4824377"/>
            </a:xfrm>
            <a:prstGeom prst="rect">
              <a:avLst/>
            </a:prstGeom>
          </p:spPr>
        </p:pic>
        <p:sp>
          <p:nvSpPr>
            <p:cNvPr id="13" name="Speech Bubble: Rectangle with Corners Rounded 4">
              <a:extLst>
                <a:ext uri="{FF2B5EF4-FFF2-40B4-BE49-F238E27FC236}">
                  <a16:creationId xmlns:a16="http://schemas.microsoft.com/office/drawing/2014/main" id="{F05EBE59-6458-40F2-9EFF-212C108A6CD2}"/>
                </a:ext>
              </a:extLst>
            </p:cNvPr>
            <p:cNvSpPr/>
            <p:nvPr/>
          </p:nvSpPr>
          <p:spPr>
            <a:xfrm rot="10800000" flipV="1">
              <a:off x="2832551" y="2772098"/>
              <a:ext cx="5678089" cy="2438400"/>
            </a:xfrm>
            <a:prstGeom prst="wedgeRoundRectCallout">
              <a:avLst>
                <a:gd name="adj1" fmla="val -48505"/>
                <a:gd name="adj2" fmla="val 6297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6666">
                      <a:lumMod val="50000"/>
                    </a:srgbClr>
                  </a:solidFill>
                  <a:effectLst/>
                  <a:uLnTx/>
                  <a:uFillTx/>
                  <a:latin typeface="Cambria" panose="02040503050406030204" pitchFamily="18" charset="0"/>
                  <a:ea typeface="Cambria" panose="02040503050406030204" pitchFamily="18" charset="0"/>
                </a:rPr>
                <a:t>Trao đổi với bạn những điều em biết về cuộc sống, công việc của người dân miền biển.</a:t>
              </a:r>
              <a:endParaRPr kumimoji="0" lang="en-US" sz="3600" b="0" i="0" u="none" strike="noStrike" kern="1200" cap="none" spc="0" normalizeH="0" baseline="0" noProof="0" dirty="0">
                <a:ln>
                  <a:noFill/>
                </a:ln>
                <a:solidFill>
                  <a:srgbClr val="666666">
                    <a:lumMod val="50000"/>
                  </a:srgbClr>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190700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448606-E8B5-96A9-AC8F-1D3809F9E7B8}"/>
              </a:ext>
            </a:extLst>
          </p:cNvPr>
          <p:cNvPicPr>
            <a:picLocks noChangeAspect="1"/>
          </p:cNvPicPr>
          <p:nvPr/>
        </p:nvPicPr>
        <p:blipFill>
          <a:blip r:embed="rId2"/>
          <a:stretch>
            <a:fillRect/>
          </a:stretch>
        </p:blipFill>
        <p:spPr>
          <a:xfrm>
            <a:off x="762634" y="239077"/>
            <a:ext cx="10535285" cy="3044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24B996AF-28C9-700F-481B-A5244AD6224A}"/>
              </a:ext>
            </a:extLst>
          </p:cNvPr>
          <p:cNvSpPr txBox="1"/>
          <p:nvPr/>
        </p:nvSpPr>
        <p:spPr>
          <a:xfrm>
            <a:off x="528636" y="3656965"/>
            <a:ext cx="11003280" cy="2062103"/>
          </a:xfrm>
          <a:prstGeom prst="rect">
            <a:avLst/>
          </a:prstGeom>
          <a:solidFill>
            <a:schemeClr val="bg1"/>
          </a:solidFill>
        </p:spPr>
        <p:txBody>
          <a:bodyPr wrap="square" rtlCol="0">
            <a:spAutoFit/>
          </a:bodyPr>
          <a:lstStyle/>
          <a:p>
            <a:r>
              <a:rPr lang="vi-VN" sz="3200" dirty="0">
                <a:solidFill>
                  <a:schemeClr val="bg2">
                    <a:lumMod val="10000"/>
                  </a:schemeClr>
                </a:solidFill>
                <a:latin typeface="Cambria" panose="02040503050406030204" pitchFamily="18" charset="0"/>
                <a:ea typeface="Cambria" panose="02040503050406030204" pitchFamily="18" charset="0"/>
              </a:rPr>
              <a:t> </a:t>
            </a:r>
            <a:r>
              <a:rPr lang="en-US" sz="3200" dirty="0">
                <a:solidFill>
                  <a:schemeClr val="bg2">
                    <a:lumMod val="10000"/>
                  </a:schemeClr>
                </a:solidFill>
                <a:latin typeface="Cambria" panose="02040503050406030204" pitchFamily="18" charset="0"/>
                <a:ea typeface="Cambria" panose="02040503050406030204" pitchFamily="18" charset="0"/>
              </a:rPr>
              <a:t>N</a:t>
            </a:r>
            <a:r>
              <a:rPr lang="vi-VN" sz="3200" dirty="0">
                <a:solidFill>
                  <a:schemeClr val="bg2">
                    <a:lumMod val="10000"/>
                  </a:schemeClr>
                </a:solidFill>
                <a:latin typeface="Cambria" panose="02040503050406030204" pitchFamily="18" charset="0"/>
                <a:ea typeface="Cambria" panose="02040503050406030204" pitchFamily="18" charset="0"/>
              </a:rPr>
              <a:t>gười dân miền biển phải sống bám biển, nhờ vào biển để làm kinh tế. Họ có thể nuôi trồng thuỷ hải sản, đánh bắt thuỷ hải sản; làm muối biển; làm khô cá, khô mực,… Cuộc sống của họ vất vả và nguy hiểm. </a:t>
            </a:r>
            <a:endParaRPr lang="en-US" sz="3200" dirty="0">
              <a:solidFill>
                <a:schemeClr val="bg2">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20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E2E55EC-48BB-5D08-0E02-EB65D8BCE4FE}"/>
              </a:ext>
            </a:extLst>
          </p:cNvPr>
          <p:cNvSpPr/>
          <p:nvPr/>
        </p:nvSpPr>
        <p:spPr>
          <a:xfrm>
            <a:off x="0" y="0"/>
            <a:ext cx="12192000" cy="6858000"/>
          </a:xfrm>
          <a:custGeom>
            <a:avLst/>
            <a:gdLst/>
            <a:ahLst/>
            <a:cxnLst/>
            <a:rect l="l" t="t" r="r" b="b"/>
            <a:pathLst>
              <a:path w="14128902" h="10142815">
                <a:moveTo>
                  <a:pt x="0" y="0"/>
                </a:moveTo>
                <a:lnTo>
                  <a:pt x="14128902" y="0"/>
                </a:lnTo>
                <a:lnTo>
                  <a:pt x="14128902" y="10142815"/>
                </a:lnTo>
                <a:lnTo>
                  <a:pt x="0" y="10142815"/>
                </a:lnTo>
                <a:lnTo>
                  <a:pt x="0" y="0"/>
                </a:lnTo>
                <a:close/>
              </a:path>
            </a:pathLst>
          </a:custGeom>
          <a:blipFill>
            <a:blip r:embed="rId3"/>
            <a:stretch>
              <a:fillRect/>
            </a:stretch>
          </a:blipFill>
        </p:spPr>
        <p:txBody>
          <a:bodyPr/>
          <a:lstStyle/>
          <a:p>
            <a:endParaRPr lang="en-US"/>
          </a:p>
        </p:txBody>
      </p:sp>
      <p:pic>
        <p:nvPicPr>
          <p:cNvPr id="6" name="Picture 5">
            <a:extLst>
              <a:ext uri="{FF2B5EF4-FFF2-40B4-BE49-F238E27FC236}">
                <a16:creationId xmlns:a16="http://schemas.microsoft.com/office/drawing/2014/main" id="{D5669F32-C4DA-3E75-0CC1-D9A5AEB1717C}"/>
              </a:ext>
            </a:extLst>
          </p:cNvPr>
          <p:cNvPicPr>
            <a:picLocks noChangeAspect="1"/>
          </p:cNvPicPr>
          <p:nvPr/>
        </p:nvPicPr>
        <p:blipFill>
          <a:blip r:embed="rId4"/>
          <a:srcRect b="57064"/>
          <a:stretch>
            <a:fillRect/>
          </a:stretch>
        </p:blipFill>
        <p:spPr>
          <a:xfrm>
            <a:off x="1476917" y="885718"/>
            <a:ext cx="4405723" cy="876784"/>
          </a:xfrm>
          <a:prstGeom prst="rect">
            <a:avLst/>
          </a:prstGeom>
        </p:spPr>
      </p:pic>
      <p:pic>
        <p:nvPicPr>
          <p:cNvPr id="11" name="Picture 10">
            <a:extLst>
              <a:ext uri="{FF2B5EF4-FFF2-40B4-BE49-F238E27FC236}">
                <a16:creationId xmlns:a16="http://schemas.microsoft.com/office/drawing/2014/main" id="{DA083798-5175-B13F-3904-D8E0B37BD5F1}"/>
              </a:ext>
            </a:extLst>
          </p:cNvPr>
          <p:cNvPicPr>
            <a:picLocks noChangeAspect="1"/>
          </p:cNvPicPr>
          <p:nvPr/>
        </p:nvPicPr>
        <p:blipFill>
          <a:blip r:embed="rId5"/>
          <a:stretch>
            <a:fillRect/>
          </a:stretch>
        </p:blipFill>
        <p:spPr>
          <a:xfrm>
            <a:off x="453850" y="2374271"/>
            <a:ext cx="6956139" cy="2780017"/>
          </a:xfrm>
          <a:prstGeom prst="rect">
            <a:avLst/>
          </a:prstGeom>
        </p:spPr>
      </p:pic>
    </p:spTree>
    <p:extLst>
      <p:ext uri="{BB962C8B-B14F-4D97-AF65-F5344CB8AC3E}">
        <p14:creationId xmlns:p14="http://schemas.microsoft.com/office/powerpoint/2010/main" val="3205372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2" name="Google Shape;1092;p38"/>
          <p:cNvSpPr/>
          <p:nvPr/>
        </p:nvSpPr>
        <p:spPr>
          <a:xfrm>
            <a:off x="9682599" y="560534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3" name="Google Shape;1093;p38"/>
          <p:cNvSpPr/>
          <p:nvPr/>
        </p:nvSpPr>
        <p:spPr>
          <a:xfrm>
            <a:off x="1839332" y="180327"/>
            <a:ext cx="7696200" cy="202156"/>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8" name="Group 7">
            <a:extLst>
              <a:ext uri="{FF2B5EF4-FFF2-40B4-BE49-F238E27FC236}">
                <a16:creationId xmlns:a16="http://schemas.microsoft.com/office/drawing/2014/main" id="{B66A1350-57F1-4734-B5E1-F9C790A33EED}"/>
              </a:ext>
            </a:extLst>
          </p:cNvPr>
          <p:cNvGrpSpPr/>
          <p:nvPr/>
        </p:nvGrpSpPr>
        <p:grpSpPr>
          <a:xfrm>
            <a:off x="6623659" y="704027"/>
            <a:ext cx="5334000" cy="5588036"/>
            <a:chOff x="2057400" y="762000"/>
            <a:chExt cx="4419600" cy="4630087"/>
          </a:xfrm>
        </p:grpSpPr>
        <p:grpSp>
          <p:nvGrpSpPr>
            <p:cNvPr id="9" name="Group 8">
              <a:extLst>
                <a:ext uri="{FF2B5EF4-FFF2-40B4-BE49-F238E27FC236}">
                  <a16:creationId xmlns:a16="http://schemas.microsoft.com/office/drawing/2014/main" id="{8D3A599F-3F82-46A3-BFC6-271024D40184}"/>
                </a:ext>
              </a:extLst>
            </p:cNvPr>
            <p:cNvGrpSpPr/>
            <p:nvPr/>
          </p:nvGrpSpPr>
          <p:grpSpPr>
            <a:xfrm>
              <a:off x="3352800" y="762000"/>
              <a:ext cx="1828800" cy="1564105"/>
              <a:chOff x="5667022" y="3062111"/>
              <a:chExt cx="857956" cy="733778"/>
            </a:xfrm>
          </p:grpSpPr>
          <p:pic>
            <p:nvPicPr>
              <p:cNvPr id="28" name="Picture 27">
                <a:extLst>
                  <a:ext uri="{FF2B5EF4-FFF2-40B4-BE49-F238E27FC236}">
                    <a16:creationId xmlns:a16="http://schemas.microsoft.com/office/drawing/2014/main" id="{B34AC122-00B9-4D08-A074-0BE43ECF9E70}"/>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9" name="Picture 28">
                <a:extLst>
                  <a:ext uri="{FF2B5EF4-FFF2-40B4-BE49-F238E27FC236}">
                    <a16:creationId xmlns:a16="http://schemas.microsoft.com/office/drawing/2014/main" id="{4977D57F-6EE3-4114-A5CB-41B81AA80D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0" name="Group 9">
              <a:extLst>
                <a:ext uri="{FF2B5EF4-FFF2-40B4-BE49-F238E27FC236}">
                  <a16:creationId xmlns:a16="http://schemas.microsoft.com/office/drawing/2014/main" id="{00812C19-F435-458D-8307-D3159EC0E112}"/>
                </a:ext>
              </a:extLst>
            </p:cNvPr>
            <p:cNvGrpSpPr/>
            <p:nvPr/>
          </p:nvGrpSpPr>
          <p:grpSpPr>
            <a:xfrm>
              <a:off x="3352800" y="2286000"/>
              <a:ext cx="1828800" cy="1564105"/>
              <a:chOff x="5667022" y="3062111"/>
              <a:chExt cx="857956" cy="733778"/>
            </a:xfrm>
          </p:grpSpPr>
          <p:pic>
            <p:nvPicPr>
              <p:cNvPr id="26" name="Picture 25">
                <a:extLst>
                  <a:ext uri="{FF2B5EF4-FFF2-40B4-BE49-F238E27FC236}">
                    <a16:creationId xmlns:a16="http://schemas.microsoft.com/office/drawing/2014/main" id="{E1A0C1B6-8051-4202-B1B1-A9805EC38A8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7" name="Picture 26">
                <a:extLst>
                  <a:ext uri="{FF2B5EF4-FFF2-40B4-BE49-F238E27FC236}">
                    <a16:creationId xmlns:a16="http://schemas.microsoft.com/office/drawing/2014/main" id="{14F09F24-AD64-4ED0-AB81-F4D51F448E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1" name="Group 10">
              <a:extLst>
                <a:ext uri="{FF2B5EF4-FFF2-40B4-BE49-F238E27FC236}">
                  <a16:creationId xmlns:a16="http://schemas.microsoft.com/office/drawing/2014/main" id="{BCEE5F81-A63F-4C1D-A6CA-7CB0726797C7}"/>
                </a:ext>
              </a:extLst>
            </p:cNvPr>
            <p:cNvGrpSpPr/>
            <p:nvPr/>
          </p:nvGrpSpPr>
          <p:grpSpPr>
            <a:xfrm>
              <a:off x="3352800" y="3827982"/>
              <a:ext cx="1828800" cy="1564105"/>
              <a:chOff x="5667022" y="3062111"/>
              <a:chExt cx="857956" cy="733778"/>
            </a:xfrm>
          </p:grpSpPr>
          <p:pic>
            <p:nvPicPr>
              <p:cNvPr id="24" name="Picture 23">
                <a:extLst>
                  <a:ext uri="{FF2B5EF4-FFF2-40B4-BE49-F238E27FC236}">
                    <a16:creationId xmlns:a16="http://schemas.microsoft.com/office/drawing/2014/main" id="{EE4E8C4F-4E26-4645-B7ED-E34F490A8274}"/>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5" name="Picture 24">
                <a:extLst>
                  <a:ext uri="{FF2B5EF4-FFF2-40B4-BE49-F238E27FC236}">
                    <a16:creationId xmlns:a16="http://schemas.microsoft.com/office/drawing/2014/main" id="{F840B86B-3BE5-4315-AE31-B9F10A75FD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2" name="Group 11">
              <a:extLst>
                <a:ext uri="{FF2B5EF4-FFF2-40B4-BE49-F238E27FC236}">
                  <a16:creationId xmlns:a16="http://schemas.microsoft.com/office/drawing/2014/main" id="{D183E8B3-C0BF-4607-95B1-94A3E02BE959}"/>
                </a:ext>
              </a:extLst>
            </p:cNvPr>
            <p:cNvGrpSpPr/>
            <p:nvPr/>
          </p:nvGrpSpPr>
          <p:grpSpPr>
            <a:xfrm>
              <a:off x="2057400" y="3048000"/>
              <a:ext cx="1828800" cy="1564105"/>
              <a:chOff x="5667022" y="3062111"/>
              <a:chExt cx="857956" cy="733778"/>
            </a:xfrm>
          </p:grpSpPr>
          <p:pic>
            <p:nvPicPr>
              <p:cNvPr id="22" name="Picture 21">
                <a:extLst>
                  <a:ext uri="{FF2B5EF4-FFF2-40B4-BE49-F238E27FC236}">
                    <a16:creationId xmlns:a16="http://schemas.microsoft.com/office/drawing/2014/main" id="{97B057A3-A3AC-4B3C-A84A-E094FF2FDE0E}"/>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3" name="Picture 22">
                <a:extLst>
                  <a:ext uri="{FF2B5EF4-FFF2-40B4-BE49-F238E27FC236}">
                    <a16:creationId xmlns:a16="http://schemas.microsoft.com/office/drawing/2014/main" id="{66F78093-B79D-4B7B-BB78-E4D101BD38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3" name="Group 12">
              <a:extLst>
                <a:ext uri="{FF2B5EF4-FFF2-40B4-BE49-F238E27FC236}">
                  <a16:creationId xmlns:a16="http://schemas.microsoft.com/office/drawing/2014/main" id="{6DDC8C78-2C5D-4AD6-B6A8-AE4E6DEBF07A}"/>
                </a:ext>
              </a:extLst>
            </p:cNvPr>
            <p:cNvGrpSpPr/>
            <p:nvPr/>
          </p:nvGrpSpPr>
          <p:grpSpPr>
            <a:xfrm>
              <a:off x="2057400" y="1532991"/>
              <a:ext cx="1828800" cy="1564105"/>
              <a:chOff x="5667022" y="3062111"/>
              <a:chExt cx="857956" cy="733778"/>
            </a:xfrm>
          </p:grpSpPr>
          <p:pic>
            <p:nvPicPr>
              <p:cNvPr id="20" name="Picture 19">
                <a:extLst>
                  <a:ext uri="{FF2B5EF4-FFF2-40B4-BE49-F238E27FC236}">
                    <a16:creationId xmlns:a16="http://schemas.microsoft.com/office/drawing/2014/main" id="{A8974B18-A020-42E5-A28A-16972354283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1" name="Picture 20">
                <a:extLst>
                  <a:ext uri="{FF2B5EF4-FFF2-40B4-BE49-F238E27FC236}">
                    <a16:creationId xmlns:a16="http://schemas.microsoft.com/office/drawing/2014/main" id="{A8404F4B-F952-4623-8B02-92BE5310BF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4" name="Group 13">
              <a:extLst>
                <a:ext uri="{FF2B5EF4-FFF2-40B4-BE49-F238E27FC236}">
                  <a16:creationId xmlns:a16="http://schemas.microsoft.com/office/drawing/2014/main" id="{82D6454E-C383-4A72-BC6E-2480B30FB72C}"/>
                </a:ext>
              </a:extLst>
            </p:cNvPr>
            <p:cNvGrpSpPr/>
            <p:nvPr/>
          </p:nvGrpSpPr>
          <p:grpSpPr>
            <a:xfrm>
              <a:off x="4648200" y="1532991"/>
              <a:ext cx="1828800" cy="1564105"/>
              <a:chOff x="5667022" y="3062111"/>
              <a:chExt cx="857956" cy="733778"/>
            </a:xfrm>
          </p:grpSpPr>
          <p:pic>
            <p:nvPicPr>
              <p:cNvPr id="18" name="Picture 17">
                <a:extLst>
                  <a:ext uri="{FF2B5EF4-FFF2-40B4-BE49-F238E27FC236}">
                    <a16:creationId xmlns:a16="http://schemas.microsoft.com/office/drawing/2014/main" id="{F9CEAE52-F9D3-4389-92B6-7CABE2472757}"/>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9" name="Picture 18">
                <a:extLst>
                  <a:ext uri="{FF2B5EF4-FFF2-40B4-BE49-F238E27FC236}">
                    <a16:creationId xmlns:a16="http://schemas.microsoft.com/office/drawing/2014/main" id="{F9082007-AB0A-4D63-B974-08D294E74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5" name="Group 14">
              <a:extLst>
                <a:ext uri="{FF2B5EF4-FFF2-40B4-BE49-F238E27FC236}">
                  <a16:creationId xmlns:a16="http://schemas.microsoft.com/office/drawing/2014/main" id="{FC53058C-DC5E-4991-A9A8-B52055DD5B53}"/>
                </a:ext>
              </a:extLst>
            </p:cNvPr>
            <p:cNvGrpSpPr/>
            <p:nvPr/>
          </p:nvGrpSpPr>
          <p:grpSpPr>
            <a:xfrm>
              <a:off x="4648200" y="3027945"/>
              <a:ext cx="1828800" cy="1564105"/>
              <a:chOff x="5667022" y="3062111"/>
              <a:chExt cx="857956" cy="733778"/>
            </a:xfrm>
          </p:grpSpPr>
          <p:pic>
            <p:nvPicPr>
              <p:cNvPr id="16" name="Picture 15">
                <a:extLst>
                  <a:ext uri="{FF2B5EF4-FFF2-40B4-BE49-F238E27FC236}">
                    <a16:creationId xmlns:a16="http://schemas.microsoft.com/office/drawing/2014/main" id="{49B99442-8E8F-44BF-83BC-067066394801}"/>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7" name="Picture 16">
                <a:extLst>
                  <a:ext uri="{FF2B5EF4-FFF2-40B4-BE49-F238E27FC236}">
                    <a16:creationId xmlns:a16="http://schemas.microsoft.com/office/drawing/2014/main" id="{39A46407-7A22-4503-A4B4-0CD663B69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pic>
        <p:nvPicPr>
          <p:cNvPr id="30" name="Picture 29">
            <a:extLst>
              <a:ext uri="{FF2B5EF4-FFF2-40B4-BE49-F238E27FC236}">
                <a16:creationId xmlns:a16="http://schemas.microsoft.com/office/drawing/2014/main" id="{CDEC23E3-2B04-475B-A672-5BBFAA83E081}"/>
              </a:ext>
            </a:extLst>
          </p:cNvPr>
          <p:cNvPicPr>
            <a:picLocks noChangeAspect="1"/>
          </p:cNvPicPr>
          <p:nvPr/>
        </p:nvPicPr>
        <p:blipFill>
          <a:blip r:embed="rId5"/>
          <a:stretch>
            <a:fillRect/>
          </a:stretch>
        </p:blipFill>
        <p:spPr>
          <a:xfrm>
            <a:off x="6634789" y="3966966"/>
            <a:ext cx="5167489" cy="3494775"/>
          </a:xfrm>
          <a:prstGeom prst="rect">
            <a:avLst/>
          </a:prstGeom>
        </p:spPr>
      </p:pic>
      <p:pic>
        <p:nvPicPr>
          <p:cNvPr id="31" name="Graphic 82">
            <a:hlinkClick r:id="" action="ppaction://noaction"/>
            <a:extLst>
              <a:ext uri="{FF2B5EF4-FFF2-40B4-BE49-F238E27FC236}">
                <a16:creationId xmlns:a16="http://schemas.microsoft.com/office/drawing/2014/main" id="{C0A518A4-38B1-4CFC-8081-34A6B102ACED}"/>
              </a:ext>
            </a:extLst>
          </p:cNvPr>
          <p:cNvPicPr>
            <a:picLocks noChangeAspect="1"/>
          </p:cNvPicPr>
          <p:nvPr/>
        </p:nvPicPr>
        <p:blipFill>
          <a:blip r:embed="rId6"/>
          <a:stretch>
            <a:fillRect/>
          </a:stretch>
        </p:blipFill>
        <p:spPr>
          <a:xfrm flipH="1">
            <a:off x="10589898" y="2464272"/>
            <a:ext cx="1899714" cy="1747846"/>
          </a:xfrm>
          <a:prstGeom prst="rect">
            <a:avLst/>
          </a:prstGeom>
        </p:spPr>
      </p:pic>
      <p:pic>
        <p:nvPicPr>
          <p:cNvPr id="32" name="Picture 31">
            <a:extLst>
              <a:ext uri="{FF2B5EF4-FFF2-40B4-BE49-F238E27FC236}">
                <a16:creationId xmlns:a16="http://schemas.microsoft.com/office/drawing/2014/main" id="{79138142-250F-4A27-AF80-CF35AA46C3B5}"/>
              </a:ext>
            </a:extLst>
          </p:cNvPr>
          <p:cNvPicPr>
            <a:picLocks noChangeAspect="1"/>
          </p:cNvPicPr>
          <p:nvPr/>
        </p:nvPicPr>
        <p:blipFill>
          <a:blip r:embed="rId7"/>
          <a:stretch>
            <a:fillRect/>
          </a:stretch>
        </p:blipFill>
        <p:spPr>
          <a:xfrm>
            <a:off x="160111" y="704027"/>
            <a:ext cx="1282951" cy="1392919"/>
          </a:xfrm>
          <a:prstGeom prst="rect">
            <a:avLst/>
          </a:prstGeom>
        </p:spPr>
      </p:pic>
      <p:pic>
        <p:nvPicPr>
          <p:cNvPr id="36" name="Picture 35">
            <a:extLst>
              <a:ext uri="{FF2B5EF4-FFF2-40B4-BE49-F238E27FC236}">
                <a16:creationId xmlns:a16="http://schemas.microsoft.com/office/drawing/2014/main" id="{C3ACC900-7594-45FD-8994-08AA10F0103C}"/>
              </a:ext>
            </a:extLst>
          </p:cNvPr>
          <p:cNvPicPr>
            <a:picLocks noChangeAspect="1"/>
          </p:cNvPicPr>
          <p:nvPr/>
        </p:nvPicPr>
        <p:blipFill>
          <a:blip r:embed="rId8"/>
          <a:stretch>
            <a:fillRect/>
          </a:stretch>
        </p:blipFill>
        <p:spPr>
          <a:xfrm>
            <a:off x="-325855" y="1398074"/>
            <a:ext cx="7415083" cy="3631749"/>
          </a:xfrm>
          <a:prstGeom prst="rect">
            <a:avLst/>
          </a:prstGeom>
        </p:spPr>
      </p:pic>
      <p:pic>
        <p:nvPicPr>
          <p:cNvPr id="33"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7236B106-E20B-4825-9345-39C15982B89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4960884" y="-261954"/>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74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3" name="Rectangle 2"/>
          <p:cNvSpPr/>
          <p:nvPr/>
        </p:nvSpPr>
        <p:spPr>
          <a:xfrm>
            <a:off x="365285" y="764777"/>
            <a:ext cx="7379369" cy="1815882"/>
          </a:xfrm>
          <a:prstGeom prst="rect">
            <a:avLst/>
          </a:prstGeom>
        </p:spPr>
        <p:txBody>
          <a:bodyPr wrap="square">
            <a:spAutoFit/>
          </a:bodyPr>
          <a:lstStyle/>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Mặt trời xuống biển như hòn lửa</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Sóng đã cài then, đêm sập cửa</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Đoàn thuyền đánh cá lại ra khơi</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Câu hát căng buồm cùng gió khơi.</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15" name="TextBox 214">
            <a:extLst>
              <a:ext uri="{FF2B5EF4-FFF2-40B4-BE49-F238E27FC236}">
                <a16:creationId xmlns:a16="http://schemas.microsoft.com/office/drawing/2014/main" id="{EA368E21-218A-4A03-83BE-069CA1E4855A}"/>
              </a:ext>
            </a:extLst>
          </p:cNvPr>
          <p:cNvSpPr txBox="1"/>
          <p:nvPr/>
        </p:nvSpPr>
        <p:spPr>
          <a:xfrm>
            <a:off x="3599962" y="0"/>
            <a:ext cx="5969904" cy="70788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dirty="0">
                <a:solidFill>
                  <a:srgbClr val="00B0F0"/>
                </a:solidFill>
                <a:effectLst>
                  <a:outerShdw dist="50800" dir="3600000" algn="t" rotWithShape="0">
                    <a:srgbClr val="FFFFFF"/>
                  </a:outerShdw>
                </a:effectLst>
                <a:latin typeface="Cambria" panose="02040503050406030204" pitchFamily="18" charset="0"/>
                <a:ea typeface="Cambria" panose="02040503050406030204" pitchFamily="18" charset="0"/>
                <a:cs typeface="Calibri" panose="020F0502020204030204" pitchFamily="34" charset="0"/>
              </a:rPr>
              <a:t>ĐOÀN THUYỀN ĐÁNH CÁ</a:t>
            </a:r>
            <a:endParaRPr kumimoji="0" lang="en-US" sz="4000" b="1" i="0" u="none" strike="noStrike" kern="1200" cap="none" spc="0" normalizeH="0" baseline="0" noProof="0" dirty="0">
              <a:ln>
                <a:noFill/>
              </a:ln>
              <a:solidFill>
                <a:srgbClr val="00B0F0"/>
              </a:solidFill>
              <a:effectLst>
                <a:outerShdw dist="50800" dir="3600000" algn="t" rotWithShape="0">
                  <a:srgbClr val="FFFFFF"/>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D3575932-E600-7288-22D1-990F4C0A7E4B}"/>
              </a:ext>
            </a:extLst>
          </p:cNvPr>
          <p:cNvSpPr/>
          <p:nvPr/>
        </p:nvSpPr>
        <p:spPr>
          <a:xfrm>
            <a:off x="365284" y="2698680"/>
            <a:ext cx="7379369" cy="1815882"/>
          </a:xfrm>
          <a:prstGeom prst="rect">
            <a:avLst/>
          </a:prstGeom>
        </p:spPr>
        <p:txBody>
          <a:bodyPr wrap="square">
            <a:spAutoFit/>
          </a:bodyPr>
          <a:lstStyle/>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Hát rằng: cá bạc Biển Đông lặng,</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Cá thu Biển Đông như đoàn thoi</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Đêm ngày dệt biển muôn luồng sáng</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Đến dệt lưới ta, đoàn cá ơi!</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Rectangle 4">
            <a:extLst>
              <a:ext uri="{FF2B5EF4-FFF2-40B4-BE49-F238E27FC236}">
                <a16:creationId xmlns:a16="http://schemas.microsoft.com/office/drawing/2014/main" id="{3407C70E-7B38-1876-316A-1DEEB3D1F54E}"/>
              </a:ext>
            </a:extLst>
          </p:cNvPr>
          <p:cNvSpPr/>
          <p:nvPr/>
        </p:nvSpPr>
        <p:spPr>
          <a:xfrm>
            <a:off x="323242" y="4716666"/>
            <a:ext cx="7379369" cy="1815882"/>
          </a:xfrm>
          <a:prstGeom prst="rect">
            <a:avLst/>
          </a:prstGeom>
        </p:spPr>
        <p:txBody>
          <a:bodyPr wrap="square">
            <a:spAutoFit/>
          </a:bodyPr>
          <a:lstStyle/>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Ta hát bài ca gọi cá vào</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Gõ thuyền đã có nhịp trắng cao</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Biển cho ta cá như lòng mẹ</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Nuôi lớn đời ta tự buổi nào.</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5148191E-DBB2-DCDC-0EAD-380312BF6D53}"/>
              </a:ext>
            </a:extLst>
          </p:cNvPr>
          <p:cNvSpPr/>
          <p:nvPr/>
        </p:nvSpPr>
        <p:spPr>
          <a:xfrm>
            <a:off x="6524347" y="848859"/>
            <a:ext cx="5667653" cy="1815882"/>
          </a:xfrm>
          <a:prstGeom prst="rect">
            <a:avLst/>
          </a:prstGeom>
        </p:spPr>
        <p:txBody>
          <a:bodyPr wrap="square">
            <a:spAutoFit/>
          </a:bodyPr>
          <a:lstStyle/>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Sao mờ, kéo lưới kịp trời sáng</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Ta kéo xoăn tay chùm cá nặng</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Vảy bạc đuôi vàng loé rạng đông,</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Lưới xếp buồm lên đón nắng hồng.</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12FA8EAA-ECEF-D4B2-29BC-18360C2BB567}"/>
              </a:ext>
            </a:extLst>
          </p:cNvPr>
          <p:cNvSpPr/>
          <p:nvPr/>
        </p:nvSpPr>
        <p:spPr>
          <a:xfrm>
            <a:off x="6524347" y="2850379"/>
            <a:ext cx="5667653" cy="2169825"/>
          </a:xfrm>
          <a:prstGeom prst="rect">
            <a:avLst/>
          </a:prstGeom>
        </p:spPr>
        <p:txBody>
          <a:bodyPr wrap="square">
            <a:spAutoFit/>
          </a:bodyPr>
          <a:lstStyle/>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Câu hát căng buồm với gió khơi</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Đoàn thuyền chạy đua cùng mặt trời</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Mặt trời đội biển nhô màu mới,</a:t>
            </a:r>
          </a:p>
          <a:p>
            <a:pPr lvl="0" algn="just">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Mắt cá huy hoàng muôn dặm phơi.</a:t>
            </a:r>
          </a:p>
          <a:p>
            <a:pPr lvl="0" algn="r">
              <a:defRPr/>
            </a:pPr>
            <a:r>
              <a:rPr lang="vi-VN" sz="2700" dirty="0">
                <a:solidFill>
                  <a:srgbClr val="000000"/>
                </a:solidFill>
                <a:latin typeface="Cambria" panose="02040503050406030204" pitchFamily="18" charset="0"/>
                <a:ea typeface="Cambria" panose="02040503050406030204" pitchFamily="18" charset="0"/>
                <a:cs typeface="Calibri" panose="020F0502020204030204" pitchFamily="34" charset="0"/>
              </a:rPr>
              <a:t>(Huy Cận)</a:t>
            </a:r>
            <a:endParaRPr kumimoji="0" lang="en-US" sz="27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64328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barn(inVertical)">
                                      <p:cBhvr>
                                        <p:cTn id="7" dur="500"/>
                                        <p:tgtEl>
                                          <p:spTgt spid="2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5" grpId="0"/>
      <p:bldP spid="2" grpId="0"/>
      <p:bldP spid="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3" name="Rectangle 2"/>
          <p:cNvSpPr/>
          <p:nvPr/>
        </p:nvSpPr>
        <p:spPr>
          <a:xfrm>
            <a:off x="2181570" y="2401142"/>
            <a:ext cx="9171374" cy="2800767"/>
          </a:xfrm>
          <a:prstGeom prst="rect">
            <a:avLst/>
          </a:prstGeom>
        </p:spPr>
        <p:txBody>
          <a:bodyPr wrap="square">
            <a:spAutoFit/>
          </a:bodyPr>
          <a:lstStyle/>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Mặt trời xuống biển như hòn lửa</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Sóng đã cài then, đêm sập cửa</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Đoàn thuyền đánh cá</a:t>
            </a:r>
            <a:r>
              <a:rPr lang="en-US" sz="4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lại ra khơi</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Câu hát căng buồm</a:t>
            </a:r>
            <a:r>
              <a:rPr lang="en-US" sz="4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cùng gió khơi.</a:t>
            </a:r>
          </a:p>
        </p:txBody>
      </p:sp>
      <p:sp>
        <p:nvSpPr>
          <p:cNvPr id="26" name="Google Shape;1244;p45"/>
          <p:cNvSpPr/>
          <p:nvPr/>
        </p:nvSpPr>
        <p:spPr>
          <a:xfrm>
            <a:off x="2295990" y="531231"/>
            <a:ext cx="760002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TextBox 26">
            <a:extLst>
              <a:ext uri="{FF2B5EF4-FFF2-40B4-BE49-F238E27FC236}">
                <a16:creationId xmlns:a16="http://schemas.microsoft.com/office/drawing/2014/main" id="{C25133DE-CDA0-45CC-8B57-DA29957F6AEF}"/>
              </a:ext>
            </a:extLst>
          </p:cNvPr>
          <p:cNvSpPr txBox="1"/>
          <p:nvPr/>
        </p:nvSpPr>
        <p:spPr>
          <a:xfrm>
            <a:off x="2436851" y="802030"/>
            <a:ext cx="71459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oiny" panose="02000903060500060000" pitchFamily="2" charset="0"/>
              </a:rPr>
              <a:t>NGẮT NHỊP THƠ</a:t>
            </a:r>
            <a:endParaRPr kumimoji="0" lang="en-US" sz="40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nvGrpSpPr>
          <p:cNvPr id="28" name="Google Shape;1204;p44"/>
          <p:cNvGrpSpPr/>
          <p:nvPr/>
        </p:nvGrpSpPr>
        <p:grpSpPr>
          <a:xfrm>
            <a:off x="1018497" y="654541"/>
            <a:ext cx="721283" cy="788723"/>
            <a:chOff x="2013650" y="1733325"/>
            <a:chExt cx="407750" cy="445875"/>
          </a:xfrm>
        </p:grpSpPr>
        <p:sp>
          <p:nvSpPr>
            <p:cNvPr id="29"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0E4D65BC-3FD0-4140-A672-766BF751C068}"/>
              </a:ext>
            </a:extLst>
          </p:cNvPr>
          <p:cNvPicPr>
            <a:picLocks noChangeAspect="1"/>
          </p:cNvPicPr>
          <p:nvPr/>
        </p:nvPicPr>
        <p:blipFill>
          <a:blip r:embed="rId3"/>
          <a:stretch>
            <a:fillRect/>
          </a:stretch>
        </p:blipFill>
        <p:spPr>
          <a:xfrm>
            <a:off x="285660" y="2562978"/>
            <a:ext cx="1662643" cy="2209368"/>
          </a:xfrm>
          <a:prstGeom prst="rect">
            <a:avLst/>
          </a:prstGeom>
        </p:spPr>
      </p:pic>
      <p:pic>
        <p:nvPicPr>
          <p:cNvPr id="4" name="Picture 3">
            <a:extLst>
              <a:ext uri="{FF2B5EF4-FFF2-40B4-BE49-F238E27FC236}">
                <a16:creationId xmlns:a16="http://schemas.microsoft.com/office/drawing/2014/main" id="{CEA423CA-7992-4901-9A0F-75C46A53EA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67" b="99333" l="7167" r="94500">
                        <a14:foregroundMark x1="7333" y1="8833" x2="9500" y2="12667"/>
                        <a14:foregroundMark x1="80667" y1="30333" x2="75833" y2="35667"/>
                        <a14:foregroundMark x1="90333" y1="60167" x2="90333" y2="68167"/>
                        <a14:foregroundMark x1="91333" y1="60833" x2="92333" y2="65500"/>
                        <a14:foregroundMark x1="89167" y1="62333" x2="90333" y2="69833"/>
                        <a14:foregroundMark x1="90833" y1="66667" x2="91333" y2="71500"/>
                        <a14:foregroundMark x1="91833" y1="67167" x2="94500" y2="67667"/>
                        <a14:foregroundMark x1="93500" y1="67667" x2="93500" y2="67667"/>
                        <a14:foregroundMark x1="54333" y1="87000" x2="49000" y2="94500"/>
                        <a14:foregroundMark x1="48000" y1="89167" x2="33500" y2="98833"/>
                        <a14:foregroundMark x1="30333" y1="97167" x2="26500" y2="99333"/>
                        <a14:foregroundMark x1="64500" y1="64000" x2="63000" y2="66167"/>
                        <a14:foregroundMark x1="27167" y1="45833" x2="27167" y2="45833"/>
                        <a14:foregroundMark x1="22833" y1="39833" x2="22833" y2="36667"/>
                      </a14:backgroundRemoval>
                    </a14:imgEffect>
                  </a14:imgLayer>
                </a14:imgProps>
              </a:ext>
            </a:extLst>
          </a:blip>
          <a:stretch>
            <a:fillRect/>
          </a:stretch>
        </p:blipFill>
        <p:spPr>
          <a:xfrm>
            <a:off x="10607040" y="4865195"/>
            <a:ext cx="1992805" cy="1992805"/>
          </a:xfrm>
          <a:prstGeom prst="rect">
            <a:avLst/>
          </a:prstGeom>
        </p:spPr>
      </p:pic>
      <p:cxnSp>
        <p:nvCxnSpPr>
          <p:cNvPr id="6" name="Straight Connector 5">
            <a:extLst>
              <a:ext uri="{FF2B5EF4-FFF2-40B4-BE49-F238E27FC236}">
                <a16:creationId xmlns:a16="http://schemas.microsoft.com/office/drawing/2014/main" id="{D94D8B2A-C0CB-44D7-8059-BC6F34790153}"/>
              </a:ext>
            </a:extLst>
          </p:cNvPr>
          <p:cNvCxnSpPr/>
          <p:nvPr/>
        </p:nvCxnSpPr>
        <p:spPr>
          <a:xfrm flipH="1">
            <a:off x="7172325" y="3801525"/>
            <a:ext cx="285750" cy="752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C4C572-5842-441B-9673-CA4C4FF9A575}"/>
              </a:ext>
            </a:extLst>
          </p:cNvPr>
          <p:cNvCxnSpPr/>
          <p:nvPr/>
        </p:nvCxnSpPr>
        <p:spPr>
          <a:xfrm flipH="1">
            <a:off x="6886575" y="2511640"/>
            <a:ext cx="285750" cy="752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785FE9-3C1E-4A38-A2DF-5862C072EC75}"/>
              </a:ext>
            </a:extLst>
          </p:cNvPr>
          <p:cNvCxnSpPr/>
          <p:nvPr/>
        </p:nvCxnSpPr>
        <p:spPr>
          <a:xfrm flipH="1">
            <a:off x="6734175" y="4493451"/>
            <a:ext cx="285750" cy="752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343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inVertical)">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grpSp>
        <p:nvGrpSpPr>
          <p:cNvPr id="1717" name="Google Shape;1717;p61"/>
          <p:cNvGrpSpPr/>
          <p:nvPr/>
        </p:nvGrpSpPr>
        <p:grpSpPr>
          <a:xfrm rot="-932556" flipH="1">
            <a:off x="11211835" y="79418"/>
            <a:ext cx="721291" cy="788733"/>
            <a:chOff x="2013650" y="1733325"/>
            <a:chExt cx="407750" cy="445875"/>
          </a:xfrm>
        </p:grpSpPr>
        <p:sp>
          <p:nvSpPr>
            <p:cNvPr id="1718" name="Google Shape;1718;p61"/>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9" name="Google Shape;1719;p61"/>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0" name="Google Shape;1720;p61"/>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61"/>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2" name="Google Shape;1722;p61"/>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1"/>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1"/>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1"/>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6" name="Google Shape;1726;p61"/>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7" name="Google Shape;1727;p61"/>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8" name="Google Shape;1728;p61"/>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9" name="Google Shape;1729;p61"/>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0" name="Google Shape;1730;p61"/>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61"/>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61"/>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61"/>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61"/>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 name="Group 58"/>
          <p:cNvGrpSpPr/>
          <p:nvPr/>
        </p:nvGrpSpPr>
        <p:grpSpPr>
          <a:xfrm>
            <a:off x="2976880" y="74414"/>
            <a:ext cx="7903727" cy="3062946"/>
            <a:chOff x="5547555" y="173784"/>
            <a:chExt cx="6965221" cy="3062946"/>
          </a:xfrm>
        </p:grpSpPr>
        <p:pic>
          <p:nvPicPr>
            <p:cNvPr id="60"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22" t="15577" r="7573" b="51923"/>
            <a:stretch/>
          </p:blipFill>
          <p:spPr>
            <a:xfrm>
              <a:off x="5547555" y="173784"/>
              <a:ext cx="6965221" cy="3062946"/>
            </a:xfrm>
            <a:prstGeom prst="rect">
              <a:avLst/>
            </a:prstGeom>
          </p:spPr>
        </p:pic>
        <p:sp>
          <p:nvSpPr>
            <p:cNvPr id="61" name="Speech Bubble: Rectangle with Corners Rounded 4">
              <a:extLst>
                <a:ext uri="{FF2B5EF4-FFF2-40B4-BE49-F238E27FC236}">
                  <a16:creationId xmlns:a16="http://schemas.microsoft.com/office/drawing/2014/main" id="{F05EBE59-6458-40F2-9EFF-212C108A6CD2}"/>
                </a:ext>
              </a:extLst>
            </p:cNvPr>
            <p:cNvSpPr/>
            <p:nvPr/>
          </p:nvSpPr>
          <p:spPr>
            <a:xfrm>
              <a:off x="6391347" y="207482"/>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Trong</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a:t>
              </a:r>
              <a:r>
                <a:rPr kumimoji="0" lang="en-US" sz="3200" b="0" i="0" u="none" strike="noStrike" kern="120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rPr>
                <a:t>Đoàn</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rPr>
                <a:t>thuyền</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rPr>
                <a:t>đánh</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rPr>
                <a:t>cá</a:t>
              </a:r>
              <a:r>
                <a:rPr lang="en-US" sz="3200" dirty="0">
                  <a:solidFill>
                    <a:sysClr val="windowText" lastClr="000000"/>
                  </a:solidFill>
                  <a:latin typeface="Cambria" panose="02040503050406030204" pitchFamily="18" charset="0"/>
                  <a:ea typeface="Cambria" panose="02040503050406030204" pitchFamily="18" charset="0"/>
                </a:rPr>
                <a:t> </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có</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từ</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nào</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chưa</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hiểu</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nghĩa</a:t>
              </a:r>
              <a:r>
                <a:rPr lang="en-US" sz="3200" dirty="0">
                  <a:solidFill>
                    <a:srgbClr val="FF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1026" name="Picture 2" descr="Vui vẻ hạnh phúc cô gái dễ thương giơ tay chào logo vẽ tay minh họa nghệ thuật hoạt hình Miễn phí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7000" l="9904" r="89936">
                        <a14:foregroundMark x1="34185" y1="27800" x2="24920" y2="34800"/>
                        <a14:foregroundMark x1="47764" y1="91400" x2="48243" y2="95000"/>
                        <a14:foregroundMark x1="52875" y1="92000" x2="53035" y2="93800"/>
                      </a14:backgroundRemoval>
                    </a14:imgEffect>
                  </a14:imgLayer>
                </a14:imgProps>
              </a:ext>
              <a:ext uri="{28A0092B-C50C-407E-A947-70E740481C1C}">
                <a14:useLocalDpi xmlns:a14="http://schemas.microsoft.com/office/drawing/2010/main" val="0"/>
              </a:ext>
            </a:extLst>
          </a:blip>
          <a:srcRect/>
          <a:stretch>
            <a:fillRect/>
          </a:stretch>
        </p:blipFill>
        <p:spPr bwMode="auto">
          <a:xfrm>
            <a:off x="7294251" y="2120494"/>
            <a:ext cx="5962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4DDDA96F-949A-4356-AD76-B627E157510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346860" y="-283902"/>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56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701</TotalTime>
  <Words>1147</Words>
  <Application>Microsoft Office PowerPoint</Application>
  <PresentationFormat>Widescreen</PresentationFormat>
  <Paragraphs>99</Paragraphs>
  <Slides>26</Slides>
  <Notes>21</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26</vt:i4>
      </vt:variant>
    </vt:vector>
  </HeadingPairs>
  <TitlesOfParts>
    <vt:vector size="48" baseType="lpstr">
      <vt:lpstr>Arial</vt:lpstr>
      <vt:lpstr>Calibri</vt:lpstr>
      <vt:lpstr>Calibri Light</vt:lpstr>
      <vt:lpstr>Cambria</vt:lpstr>
      <vt:lpstr>Coiny</vt:lpstr>
      <vt:lpstr>Fira Sans Extra Condensed Medium</vt:lpstr>
      <vt:lpstr>iCiel Cadena</vt:lpstr>
      <vt:lpstr>iCiel Pony</vt:lpstr>
      <vt:lpstr>LNTH-LuoLuoNotangYuanTi 1</vt:lpstr>
      <vt:lpstr>Mali SemiBold</vt:lpstr>
      <vt:lpstr>Nunito</vt:lpstr>
      <vt:lpstr>Nunito Light</vt:lpstr>
      <vt:lpstr>Paytone One</vt:lpstr>
      <vt:lpstr>Poppins Medium</vt:lpstr>
      <vt:lpstr>Raleway SemiBold</vt:lpstr>
      <vt:lpstr>Roboto Condensed Light</vt:lpstr>
      <vt:lpstr>Wingdings</vt:lpstr>
      <vt:lpstr>字魂107号-萌趣欢乐体</vt:lpstr>
      <vt:lpstr>Spelling Bee by Slidesgo</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Administrator</cp:lastModifiedBy>
  <cp:revision>54</cp:revision>
  <dcterms:created xsi:type="dcterms:W3CDTF">2022-01-04T13:39:19Z</dcterms:created>
  <dcterms:modified xsi:type="dcterms:W3CDTF">2025-02-20T16:13:29Z</dcterms:modified>
  <cp:category>9Slide.vn</cp:category>
</cp:coreProperties>
</file>