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ags/tag1.xml" ContentType="application/vnd.openxmlformats-officedocument.presentationml.tag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1" r:id="rId2"/>
  </p:sldMasterIdLst>
  <p:notesMasterIdLst>
    <p:notesMasterId r:id="rId24"/>
  </p:notesMasterIdLst>
  <p:sldIdLst>
    <p:sldId id="9486" r:id="rId3"/>
    <p:sldId id="9492" r:id="rId4"/>
    <p:sldId id="9437" r:id="rId5"/>
    <p:sldId id="277" r:id="rId6"/>
    <p:sldId id="9493" r:id="rId7"/>
    <p:sldId id="9474" r:id="rId8"/>
    <p:sldId id="9496" r:id="rId9"/>
    <p:sldId id="9497" r:id="rId10"/>
    <p:sldId id="9498" r:id="rId11"/>
    <p:sldId id="9499" r:id="rId12"/>
    <p:sldId id="268" r:id="rId13"/>
    <p:sldId id="269" r:id="rId14"/>
    <p:sldId id="284" r:id="rId15"/>
    <p:sldId id="283" r:id="rId16"/>
    <p:sldId id="304" r:id="rId17"/>
    <p:sldId id="9511" r:id="rId18"/>
    <p:sldId id="275" r:id="rId19"/>
    <p:sldId id="9512" r:id="rId20"/>
    <p:sldId id="9509" r:id="rId21"/>
    <p:sldId id="9513" r:id="rId22"/>
    <p:sldId id="286"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3E3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68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218E59-6030-46DE-B8C8-57A4D9C1922C}" type="datetimeFigureOut">
              <a:rPr lang="en-US" smtClean="0"/>
              <a:t>11/8/2022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DC43BB-DA2C-4B9C-A965-67B56AF8781B}" type="slidenum">
              <a:rPr lang="en-US" smtClean="0"/>
              <a:t>‹#›</a:t>
            </a:fld>
            <a:endParaRPr lang="en-US"/>
          </a:p>
        </p:txBody>
      </p:sp>
    </p:spTree>
    <p:extLst>
      <p:ext uri="{BB962C8B-B14F-4D97-AF65-F5344CB8AC3E}">
        <p14:creationId xmlns:p14="http://schemas.microsoft.com/office/powerpoint/2010/main" val="35762325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703BF-2364-43CA-966A-DA7E170455E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0928231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703BF-2364-43CA-966A-DA7E170455E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9727325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703BF-2364-43CA-966A-DA7E170455E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6458195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703BF-2364-43CA-966A-DA7E170455E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0927528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703BF-2364-43CA-966A-DA7E170455E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0291458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703BF-2364-43CA-966A-DA7E170455E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4606251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703BF-2364-43CA-966A-DA7E170455E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8374091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524000" y="1854199"/>
            <a:ext cx="9144000" cy="1655763"/>
          </a:xfrm>
          <a:prstGeom prst="rect">
            <a:avLst/>
          </a:prstGeom>
        </p:spPr>
        <p:txBody>
          <a:bodyPr anchor="b">
            <a:normAutofit/>
          </a:bodyPr>
          <a:lstStyle>
            <a:lvl1pPr algn="ctr">
              <a:defRPr sz="7200" b="0"/>
            </a:lvl1pPr>
          </a:lstStyle>
          <a:p>
            <a:r>
              <a:rPr lang="zh-CN" altLang="en-US" dirty="0"/>
              <a:t>单击此处编辑标题</a:t>
            </a:r>
          </a:p>
        </p:txBody>
      </p:sp>
      <p:sp>
        <p:nvSpPr>
          <p:cNvPr id="3" name="副标题 2"/>
          <p:cNvSpPr>
            <a:spLocks noGrp="1"/>
          </p:cNvSpPr>
          <p:nvPr>
            <p:ph type="subTitle" idx="1"/>
          </p:nvPr>
        </p:nvSpPr>
        <p:spPr>
          <a:xfrm>
            <a:off x="1524000" y="3602038"/>
            <a:ext cx="9144000" cy="1655762"/>
          </a:xfrm>
          <a:prstGeom prst="rect">
            <a:avLst/>
          </a:prstGeo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2022/11/8</a:t>
            </a:fld>
            <a:endParaRPr lang="zh-CN" altLang="en-US" dirty="0"/>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4461103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a:xfrm>
            <a:off x="838200" y="6356350"/>
            <a:ext cx="2743200" cy="365125"/>
          </a:xfrm>
          <a:prstGeom prst="rect">
            <a:avLst/>
          </a:prstGeom>
        </p:spPr>
        <p:txBody>
          <a:bodyPr/>
          <a:lstStyle/>
          <a:p>
            <a:fld id="{760FBDFE-C587-4B4C-A407-44438C67B59E}" type="datetimeFigureOut">
              <a:rPr lang="zh-CN" altLang="en-US" smtClean="0"/>
              <a:t>2022/11/8</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nvPr>
        </p:nvSpPr>
        <p:spPr>
          <a:xfrm>
            <a:off x="838200" y="551543"/>
            <a:ext cx="10515600" cy="5558971"/>
          </a:xfrm>
          <a:prstGeom prst="rect">
            <a:avLst/>
          </a:prstGeo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948495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98BB48B6-9552-4C80-A013-F237408909B2}" type="datetimeFigureOut">
              <a:rPr lang="zh-CN" altLang="en-US" smtClean="0"/>
              <a:t>2022/11/8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B5D6DDD-9ED7-4898-A94F-2D1104140EA3}" type="slidenum">
              <a:rPr lang="zh-CN" altLang="en-US" smtClean="0"/>
              <a:t>‹#›</a:t>
            </a:fld>
            <a:endParaRPr lang="zh-CN" altLang="en-US"/>
          </a:p>
        </p:txBody>
      </p:sp>
    </p:spTree>
    <p:extLst>
      <p:ext uri="{BB962C8B-B14F-4D97-AF65-F5344CB8AC3E}">
        <p14:creationId xmlns:p14="http://schemas.microsoft.com/office/powerpoint/2010/main" val="20279918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8BB48B6-9552-4C80-A013-F237408909B2}" type="datetimeFigureOut">
              <a:rPr lang="zh-CN" altLang="en-US" smtClean="0"/>
              <a:t>2022/11/8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B5D6DDD-9ED7-4898-A94F-2D1104140EA3}" type="slidenum">
              <a:rPr lang="zh-CN" altLang="en-US" smtClean="0"/>
              <a:t>‹#›</a:t>
            </a:fld>
            <a:endParaRPr lang="zh-CN" altLang="en-US"/>
          </a:p>
        </p:txBody>
      </p:sp>
    </p:spTree>
    <p:extLst>
      <p:ext uri="{BB962C8B-B14F-4D97-AF65-F5344CB8AC3E}">
        <p14:creationId xmlns:p14="http://schemas.microsoft.com/office/powerpoint/2010/main" val="24696178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98BB48B6-9552-4C80-A013-F237408909B2}" type="datetimeFigureOut">
              <a:rPr lang="zh-CN" altLang="en-US" smtClean="0"/>
              <a:t>2022/11/8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B5D6DDD-9ED7-4898-A94F-2D1104140EA3}" type="slidenum">
              <a:rPr lang="zh-CN" altLang="en-US" smtClean="0"/>
              <a:t>‹#›</a:t>
            </a:fld>
            <a:endParaRPr lang="zh-CN" altLang="en-US"/>
          </a:p>
        </p:txBody>
      </p:sp>
    </p:spTree>
    <p:extLst>
      <p:ext uri="{BB962C8B-B14F-4D97-AF65-F5344CB8AC3E}">
        <p14:creationId xmlns:p14="http://schemas.microsoft.com/office/powerpoint/2010/main" val="6177380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98BB48B6-9552-4C80-A013-F237408909B2}" type="datetimeFigureOut">
              <a:rPr lang="zh-CN" altLang="en-US" smtClean="0"/>
              <a:t>2022/11/8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B5D6DDD-9ED7-4898-A94F-2D1104140EA3}" type="slidenum">
              <a:rPr lang="zh-CN" altLang="en-US" smtClean="0"/>
              <a:t>‹#›</a:t>
            </a:fld>
            <a:endParaRPr lang="zh-CN" altLang="en-US"/>
          </a:p>
        </p:txBody>
      </p:sp>
    </p:spTree>
    <p:extLst>
      <p:ext uri="{BB962C8B-B14F-4D97-AF65-F5344CB8AC3E}">
        <p14:creationId xmlns:p14="http://schemas.microsoft.com/office/powerpoint/2010/main" val="35875091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98BB48B6-9552-4C80-A013-F237408909B2}" type="datetimeFigureOut">
              <a:rPr lang="zh-CN" altLang="en-US" smtClean="0"/>
              <a:t>2022/11/8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B5D6DDD-9ED7-4898-A94F-2D1104140EA3}" type="slidenum">
              <a:rPr lang="zh-CN" altLang="en-US" smtClean="0"/>
              <a:t>‹#›</a:t>
            </a:fld>
            <a:endParaRPr lang="zh-CN" altLang="en-US"/>
          </a:p>
        </p:txBody>
      </p:sp>
    </p:spTree>
    <p:extLst>
      <p:ext uri="{BB962C8B-B14F-4D97-AF65-F5344CB8AC3E}">
        <p14:creationId xmlns:p14="http://schemas.microsoft.com/office/powerpoint/2010/main" val="2065249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98BB48B6-9552-4C80-A013-F237408909B2}" type="datetimeFigureOut">
              <a:rPr lang="zh-CN" altLang="en-US" smtClean="0"/>
              <a:t>2022/11/8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B5D6DDD-9ED7-4898-A94F-2D1104140EA3}" type="slidenum">
              <a:rPr lang="zh-CN" altLang="en-US" smtClean="0"/>
              <a:t>‹#›</a:t>
            </a:fld>
            <a:endParaRPr lang="zh-CN" altLang="en-US"/>
          </a:p>
        </p:txBody>
      </p:sp>
    </p:spTree>
    <p:extLst>
      <p:ext uri="{BB962C8B-B14F-4D97-AF65-F5344CB8AC3E}">
        <p14:creationId xmlns:p14="http://schemas.microsoft.com/office/powerpoint/2010/main" val="16349293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8BB48B6-9552-4C80-A013-F237408909B2}" type="datetimeFigureOut">
              <a:rPr lang="zh-CN" altLang="en-US" smtClean="0"/>
              <a:t>2022/11/8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B5D6DDD-9ED7-4898-A94F-2D1104140EA3}" type="slidenum">
              <a:rPr lang="zh-CN" altLang="en-US" smtClean="0"/>
              <a:t>‹#›</a:t>
            </a:fld>
            <a:endParaRPr lang="zh-CN" altLang="en-US"/>
          </a:p>
        </p:txBody>
      </p:sp>
    </p:spTree>
    <p:extLst>
      <p:ext uri="{BB962C8B-B14F-4D97-AF65-F5344CB8AC3E}">
        <p14:creationId xmlns:p14="http://schemas.microsoft.com/office/powerpoint/2010/main" val="28080195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98BB48B6-9552-4C80-A013-F237408909B2}" type="datetimeFigureOut">
              <a:rPr lang="zh-CN" altLang="en-US" smtClean="0"/>
              <a:t>2022/11/8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B5D6DDD-9ED7-4898-A94F-2D1104140EA3}" type="slidenum">
              <a:rPr lang="zh-CN" altLang="en-US" smtClean="0"/>
              <a:t>‹#›</a:t>
            </a:fld>
            <a:endParaRPr lang="zh-CN" altLang="en-US"/>
          </a:p>
        </p:txBody>
      </p:sp>
    </p:spTree>
    <p:extLst>
      <p:ext uri="{BB962C8B-B14F-4D97-AF65-F5344CB8AC3E}">
        <p14:creationId xmlns:p14="http://schemas.microsoft.com/office/powerpoint/2010/main" val="39367386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98BB48B6-9552-4C80-A013-F237408909B2}" type="datetimeFigureOut">
              <a:rPr lang="zh-CN" altLang="en-US" smtClean="0"/>
              <a:t>2022/11/8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B5D6DDD-9ED7-4898-A94F-2D1104140EA3}" type="slidenum">
              <a:rPr lang="zh-CN" altLang="en-US" smtClean="0"/>
              <a:t>‹#›</a:t>
            </a:fld>
            <a:endParaRPr lang="zh-CN" altLang="en-US"/>
          </a:p>
        </p:txBody>
      </p:sp>
    </p:spTree>
    <p:extLst>
      <p:ext uri="{BB962C8B-B14F-4D97-AF65-F5344CB8AC3E}">
        <p14:creationId xmlns:p14="http://schemas.microsoft.com/office/powerpoint/2010/main" val="877026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nchor="ctr" anchorCtr="0"/>
          <a:lstStyle/>
          <a:p>
            <a:r>
              <a:rPr lang="zh-CN" altLang="en-US" dirty="0"/>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lvl1pPr>
              <a:defRPr sz="2400"/>
            </a:lvl1pPr>
            <a:lvl2pPr>
              <a:defRPr sz="2000"/>
            </a:lvl2pPr>
            <a:lvl3pPr>
              <a:defRPr sz="1800"/>
            </a:lvl3pPr>
            <a:lvl4pPr>
              <a:defRPr sz="1800"/>
            </a:lvl4pPr>
            <a:lvl5pPr>
              <a:defRPr sz="18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760FBDFE-C587-4B4C-A407-44438C67B59E}" type="datetimeFigureOut">
              <a:rPr lang="zh-CN" altLang="en-US" smtClean="0"/>
              <a:t>2022/11/8</a:t>
            </a:fld>
            <a:endParaRPr lang="zh-CN" altLang="en-US" dirty="0"/>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dirty="0"/>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49AE70B2-8BF9-45C0-BB95-33D1B9D3A854}" type="slidenum">
              <a:rPr lang="zh-CN" altLang="en-US" smtClean="0"/>
              <a:t>‹#›</a:t>
            </a:fld>
            <a:endParaRPr lang="zh-CN" altLang="en-US"/>
          </a:p>
        </p:txBody>
      </p:sp>
      <p:pic>
        <p:nvPicPr>
          <p:cNvPr id="8" name="Picture 7" descr="A picture containing shape&#10;&#10;Description automatically generated">
            <a:extLst>
              <a:ext uri="{FF2B5EF4-FFF2-40B4-BE49-F238E27FC236}">
                <a16:creationId xmlns:a16="http://schemas.microsoft.com/office/drawing/2014/main" id="{BA87585E-0720-44D4-91CC-38F4A41A4AB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66849" y="200024"/>
            <a:ext cx="1190624" cy="1190624"/>
          </a:xfrm>
          <a:prstGeom prst="rect">
            <a:avLst/>
          </a:prstGeom>
        </p:spPr>
      </p:pic>
    </p:spTree>
    <p:extLst>
      <p:ext uri="{BB962C8B-B14F-4D97-AF65-F5344CB8AC3E}">
        <p14:creationId xmlns:p14="http://schemas.microsoft.com/office/powerpoint/2010/main" val="38575218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8BB48B6-9552-4C80-A013-F237408909B2}" type="datetimeFigureOut">
              <a:rPr lang="zh-CN" altLang="en-US" smtClean="0"/>
              <a:t>2022/11/8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B5D6DDD-9ED7-4898-A94F-2D1104140EA3}" type="slidenum">
              <a:rPr lang="zh-CN" altLang="en-US" smtClean="0"/>
              <a:t>‹#›</a:t>
            </a:fld>
            <a:endParaRPr lang="zh-CN" altLang="en-US"/>
          </a:p>
        </p:txBody>
      </p:sp>
    </p:spTree>
    <p:extLst>
      <p:ext uri="{BB962C8B-B14F-4D97-AF65-F5344CB8AC3E}">
        <p14:creationId xmlns:p14="http://schemas.microsoft.com/office/powerpoint/2010/main" val="1772544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8BB48B6-9552-4C80-A013-F237408909B2}" type="datetimeFigureOut">
              <a:rPr lang="zh-CN" altLang="en-US" smtClean="0"/>
              <a:t>2022/11/8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B5D6DDD-9ED7-4898-A94F-2D1104140EA3}" type="slidenum">
              <a:rPr lang="zh-CN" altLang="en-US" smtClean="0"/>
              <a:t>‹#›</a:t>
            </a:fld>
            <a:endParaRPr lang="zh-CN" altLang="en-US"/>
          </a:p>
        </p:txBody>
      </p:sp>
    </p:spTree>
    <p:extLst>
      <p:ext uri="{BB962C8B-B14F-4D97-AF65-F5344CB8AC3E}">
        <p14:creationId xmlns:p14="http://schemas.microsoft.com/office/powerpoint/2010/main" val="16164904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节标题">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20DD7636-5BE1-44BC-BB5F-15739D9E18E1}" type="datetimeFigureOut">
              <a:rPr lang="zh-CN" altLang="en-US" smtClean="0"/>
              <a:t>2022/11/8</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E87C0E1D-24C4-406F-9615-DBDA8D2D1F93}" type="slidenum">
              <a:rPr lang="zh-CN" altLang="en-US" smtClean="0"/>
              <a:t>‹#›</a:t>
            </a:fld>
            <a:endParaRPr lang="zh-CN" altLang="en-US"/>
          </a:p>
        </p:txBody>
      </p:sp>
      <p:sp>
        <p:nvSpPr>
          <p:cNvPr id="5" name="标题 4"/>
          <p:cNvSpPr>
            <a:spLocks noGrp="1"/>
          </p:cNvSpPr>
          <p:nvPr>
            <p:ph type="title" hasCustomPrompt="1"/>
          </p:nvPr>
        </p:nvSpPr>
        <p:spPr>
          <a:xfrm>
            <a:off x="838200" y="2187443"/>
            <a:ext cx="10515600" cy="2483115"/>
          </a:xfrm>
          <a:prstGeom prst="rect">
            <a:avLst/>
          </a:prstGeom>
        </p:spPr>
        <p:txBody>
          <a:bodyPr>
            <a:normAutofit/>
          </a:bodyPr>
          <a:lstStyle>
            <a:lvl1pPr algn="ctr">
              <a:defRPr sz="6000" b="0"/>
            </a:lvl1pPr>
          </a:lstStyle>
          <a:p>
            <a:r>
              <a:rPr lang="zh-CN" altLang="en-US" dirty="0"/>
              <a:t>单击此处编辑标题</a:t>
            </a:r>
          </a:p>
        </p:txBody>
      </p:sp>
    </p:spTree>
    <p:extLst>
      <p:ext uri="{BB962C8B-B14F-4D97-AF65-F5344CB8AC3E}">
        <p14:creationId xmlns:p14="http://schemas.microsoft.com/office/powerpoint/2010/main" val="24080187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nchor="ctr" anchorCtr="0"/>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760FBDFE-C587-4B4C-A407-44438C67B59E}" type="datetimeFigureOut">
              <a:rPr lang="zh-CN" altLang="en-US" smtClean="0"/>
              <a:t>2022/11/8</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1387158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nchor="ctr" anchorCtr="0"/>
          <a:lstStyle/>
          <a:p>
            <a:r>
              <a:rPr lang="zh-CN" altLang="en-US"/>
              <a:t>单击此处编辑母版标题样式</a:t>
            </a:r>
          </a:p>
        </p:txBody>
      </p:sp>
      <p:sp>
        <p:nvSpPr>
          <p:cNvPr id="3" name="文本占位符 2"/>
          <p:cNvSpPr>
            <a:spLocks noGrp="1"/>
          </p:cNvSpPr>
          <p:nvPr>
            <p:ph type="body" idx="1"/>
          </p:nvPr>
        </p:nvSpPr>
        <p:spPr>
          <a:xfrm>
            <a:off x="839788" y="1744961"/>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4" name="内容占位符 3"/>
          <p:cNvSpPr>
            <a:spLocks noGrp="1"/>
          </p:cNvSpPr>
          <p:nvPr>
            <p:ph sz="half" idx="2"/>
          </p:nvPr>
        </p:nvSpPr>
        <p:spPr>
          <a:xfrm>
            <a:off x="839788" y="2615609"/>
            <a:ext cx="5157787" cy="3574054"/>
          </a:xfrm>
          <a:prstGeom prst="rect">
            <a:avLst/>
          </a:prstGeo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文本占位符 4"/>
          <p:cNvSpPr>
            <a:spLocks noGrp="1"/>
          </p:cNvSpPr>
          <p:nvPr>
            <p:ph type="body" sz="quarter" idx="3"/>
          </p:nvPr>
        </p:nvSpPr>
        <p:spPr>
          <a:xfrm>
            <a:off x="6172200" y="1744961"/>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6" name="内容占位符 5"/>
          <p:cNvSpPr>
            <a:spLocks noGrp="1"/>
          </p:cNvSpPr>
          <p:nvPr>
            <p:ph sz="quarter" idx="4"/>
          </p:nvPr>
        </p:nvSpPr>
        <p:spPr>
          <a:xfrm>
            <a:off x="6172200" y="2615609"/>
            <a:ext cx="5183188" cy="3574054"/>
          </a:xfrm>
          <a:prstGeom prst="rect">
            <a:avLst/>
          </a:prstGeo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760FBDFE-C587-4B4C-A407-44438C67B59E}" type="datetimeFigureOut">
              <a:rPr lang="zh-CN" altLang="en-US" smtClean="0"/>
              <a:t>2022/11/8</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21817030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仅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3238500" y="2159000"/>
            <a:ext cx="5715000" cy="1382450"/>
          </a:xfrm>
          <a:prstGeom prst="rect">
            <a:avLst/>
          </a:prstGeom>
        </p:spPr>
        <p:txBody>
          <a:bodyPr anchor="b" anchorCtr="0">
            <a:normAutofit/>
          </a:bodyPr>
          <a:lstStyle>
            <a:lvl1pPr algn="ctr">
              <a:defRPr sz="8000" b="0">
                <a:solidFill>
                  <a:schemeClr val="tx1"/>
                </a:solidFill>
              </a:defRPr>
            </a:lvl1pPr>
          </a:lstStyle>
          <a:p>
            <a:r>
              <a:rPr lang="zh-CN" altLang="en-US" dirty="0"/>
              <a:t>编辑标题</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20DD7636-5BE1-44BC-BB5F-15739D9E18E1}" type="datetimeFigureOut">
              <a:rPr lang="zh-CN" altLang="en-US" smtClean="0"/>
              <a:t>2022/11/8</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E87C0E1D-24C4-406F-9615-DBDA8D2D1F93}" type="slidenum">
              <a:rPr lang="zh-CN" altLang="en-US" smtClean="0"/>
              <a:t>‹#›</a:t>
            </a:fld>
            <a:endParaRPr lang="zh-CN" altLang="en-US"/>
          </a:p>
        </p:txBody>
      </p:sp>
      <p:sp>
        <p:nvSpPr>
          <p:cNvPr id="37" name="内容占位符 36"/>
          <p:cNvSpPr>
            <a:spLocks noGrp="1"/>
          </p:cNvSpPr>
          <p:nvPr>
            <p:ph sz="quarter" idx="13" hasCustomPrompt="1"/>
          </p:nvPr>
        </p:nvSpPr>
        <p:spPr>
          <a:xfrm>
            <a:off x="3238500" y="3733201"/>
            <a:ext cx="5715000" cy="1185937"/>
          </a:xfrm>
          <a:prstGeom prst="rect">
            <a:avLst/>
          </a:prstGeom>
        </p:spPr>
        <p:txBody>
          <a:bodyPr>
            <a:normAutofit/>
          </a:bodyPr>
          <a:lstStyle>
            <a:lvl1pPr marL="0" indent="0" algn="ctr">
              <a:buNone/>
              <a:defRPr sz="3200">
                <a:solidFill>
                  <a:schemeClr val="tx1"/>
                </a:solidFill>
              </a:defRPr>
            </a:lvl1pPr>
          </a:lstStyle>
          <a:p>
            <a:pPr lvl="0"/>
            <a:r>
              <a:rPr lang="zh-CN" altLang="en-US" dirty="0"/>
              <a:t>编辑文本</a:t>
            </a:r>
          </a:p>
        </p:txBody>
      </p:sp>
    </p:spTree>
    <p:extLst>
      <p:ext uri="{BB962C8B-B14F-4D97-AF65-F5344CB8AC3E}">
        <p14:creationId xmlns:p14="http://schemas.microsoft.com/office/powerpoint/2010/main" val="11387392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760FBDFE-C587-4B4C-A407-44438C67B59E}" type="datetimeFigureOut">
              <a:rPr lang="zh-CN" altLang="en-US" smtClean="0"/>
              <a:t>2022/11/8</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1825017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8200" y="713673"/>
            <a:ext cx="4681654" cy="1428161"/>
          </a:xfrm>
          <a:prstGeom prst="rect">
            <a:avLst/>
          </a:prstGeom>
        </p:spPr>
        <p:txBody>
          <a:bodyPr anchor="t" anchorCtr="0">
            <a:normAutofit/>
          </a:bodyPr>
          <a:lstStyle>
            <a:lvl1pPr>
              <a:defRPr sz="3600"/>
            </a:lvl1pPr>
          </a:lstStyle>
          <a:p>
            <a:r>
              <a:rPr lang="zh-CN" altLang="en-US" dirty="0"/>
              <a:t>单击此处编辑标题</a:t>
            </a:r>
          </a:p>
        </p:txBody>
      </p:sp>
      <p:sp>
        <p:nvSpPr>
          <p:cNvPr id="3" name="图片占位符 2"/>
          <p:cNvSpPr>
            <a:spLocks noGrp="1" noChangeAspect="1"/>
          </p:cNvSpPr>
          <p:nvPr>
            <p:ph type="pic" idx="1"/>
          </p:nvPr>
        </p:nvSpPr>
        <p:spPr>
          <a:xfrm>
            <a:off x="5642517" y="713673"/>
            <a:ext cx="5711882" cy="54036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p:cNvSpPr>
            <a:spLocks noGrp="1"/>
          </p:cNvSpPr>
          <p:nvPr>
            <p:ph type="body" sz="half" idx="2"/>
          </p:nvPr>
        </p:nvSpPr>
        <p:spPr>
          <a:xfrm>
            <a:off x="838200" y="2313873"/>
            <a:ext cx="4681654" cy="3811588"/>
          </a:xfrm>
          <a:prstGeom prst="rect">
            <a:avLst/>
          </a:prstGeo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9EFD9D74-47D9-4702-A33C-335B63B48DBF}" type="datetimeFigureOut">
              <a:rPr lang="zh-CN" altLang="en-US" smtClean="0"/>
              <a:t>2022/11/8</a:t>
            </a:fld>
            <a:endParaRPr lang="zh-CN" altLang="en-US" dirty="0"/>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dirty="0"/>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FABC47A4-756D-490B-A52F-7D9E2C9FC05F}" type="slidenum">
              <a:rPr lang="zh-CN" altLang="en-US" smtClean="0"/>
              <a:t>‹#›</a:t>
            </a:fld>
            <a:endParaRPr lang="zh-CN" altLang="en-US"/>
          </a:p>
        </p:txBody>
      </p:sp>
    </p:spTree>
    <p:extLst>
      <p:ext uri="{BB962C8B-B14F-4D97-AF65-F5344CB8AC3E}">
        <p14:creationId xmlns:p14="http://schemas.microsoft.com/office/powerpoint/2010/main" val="5705632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nvPr>
        </p:nvSpPr>
        <p:spPr>
          <a:xfrm>
            <a:off x="10444898" y="365125"/>
            <a:ext cx="908901" cy="5811838"/>
          </a:xfrm>
          <a:prstGeom prst="rect">
            <a:avLst/>
          </a:prstGeom>
        </p:spPr>
        <p:txBody>
          <a:bodyPr vert="eaVert">
            <a:normAutofit/>
          </a:bodyPr>
          <a:lstStyle>
            <a:lvl1pPr>
              <a:defRPr sz="4400"/>
            </a:lvl1pPr>
          </a:lstStyle>
          <a:p>
            <a:r>
              <a:rPr lang="zh-CN" altLang="en-US" dirty="0"/>
              <a:t>单击此处编辑标题</a:t>
            </a:r>
          </a:p>
        </p:txBody>
      </p:sp>
      <p:sp>
        <p:nvSpPr>
          <p:cNvPr id="3" name="竖排文字占位符 2"/>
          <p:cNvSpPr>
            <a:spLocks noGrp="1"/>
          </p:cNvSpPr>
          <p:nvPr>
            <p:ph type="body" orient="vert" idx="1"/>
          </p:nvPr>
        </p:nvSpPr>
        <p:spPr>
          <a:xfrm>
            <a:off x="838199" y="365125"/>
            <a:ext cx="9446443" cy="5811838"/>
          </a:xfrm>
          <a:prstGeom prst="rect">
            <a:avLst/>
          </a:prstGeom>
        </p:spPr>
        <p:txBody>
          <a:bodyPr vert="eaVert"/>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760FBDFE-C587-4B4C-A407-44438C67B59E}" type="datetimeFigureOut">
              <a:rPr lang="zh-CN" altLang="en-US" smtClean="0"/>
              <a:t>2022/11/8</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3731146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ags" Target="../tags/tag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image" Target="../media/image1.jpg"/><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lum/>
          </a:blip>
          <a:srcRect/>
          <a:stretch>
            <a:fillRect b="-1000"/>
          </a:stretch>
        </a:blipFill>
        <a:effectLst/>
      </p:bgPr>
    </p:bg>
    <p:spTree>
      <p:nvGrpSpPr>
        <p:cNvPr id="1" name=""/>
        <p:cNvGrpSpPr/>
        <p:nvPr/>
      </p:nvGrpSpPr>
      <p:grpSpPr>
        <a:xfrm>
          <a:off x="0" y="0"/>
          <a:ext cx="0" cy="0"/>
          <a:chOff x="0" y="0"/>
          <a:chExt cx="0" cy="0"/>
        </a:xfrm>
      </p:grpSpPr>
      <p:sp>
        <p:nvSpPr>
          <p:cNvPr id="2" name="KSO_TEMPLATE" hidden="1"/>
          <p:cNvSpPr/>
          <p:nvPr userDrawn="1">
            <p:custDataLst>
              <p:tags r:id="rId12"/>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思源黑体 CN Medium" pitchFamily="34" charset="-122"/>
            </a:endParaRPr>
          </a:p>
        </p:txBody>
      </p:sp>
      <p:pic>
        <p:nvPicPr>
          <p:cNvPr id="4" name="Picture 3" descr="A picture containing shape&#10;&#10;Description automatically generated">
            <a:extLst>
              <a:ext uri="{FF2B5EF4-FFF2-40B4-BE49-F238E27FC236}">
                <a16:creationId xmlns:a16="http://schemas.microsoft.com/office/drawing/2014/main" id="{24E36CE3-65F3-450E-8C0D-F3538A4096BB}"/>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552574" y="238124"/>
            <a:ext cx="1190624" cy="1190624"/>
          </a:xfrm>
          <a:prstGeom prst="rect">
            <a:avLst/>
          </a:prstGeom>
        </p:spPr>
      </p:pic>
    </p:spTree>
    <p:extLst>
      <p:ext uri="{BB962C8B-B14F-4D97-AF65-F5344CB8AC3E}">
        <p14:creationId xmlns:p14="http://schemas.microsoft.com/office/powerpoint/2010/main" val="34292209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思源黑体 CN Medium" pitchFamily="34"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思源黑体 CN Medium"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思源黑体 CN Medium"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思源黑体 CN Medium"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思源黑体 CN Medium"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思源黑体 CN Medium"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b="-1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BB48B6-9552-4C80-A013-F237408909B2}" type="datetimeFigureOut">
              <a:rPr lang="zh-CN" altLang="en-US" smtClean="0"/>
              <a:t>2022/11/8</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5D6DDD-9ED7-4898-A94F-2D1104140EA3}" type="slidenum">
              <a:rPr lang="zh-CN" altLang="en-US" smtClean="0"/>
              <a:t>‹#›</a:t>
            </a:fld>
            <a:endParaRPr lang="zh-CN" altLang="en-US"/>
          </a:p>
        </p:txBody>
      </p:sp>
      <p:pic>
        <p:nvPicPr>
          <p:cNvPr id="7" name="Picture 6" descr="A picture containing shape&#10;&#10;Description automatically generated">
            <a:extLst>
              <a:ext uri="{FF2B5EF4-FFF2-40B4-BE49-F238E27FC236}">
                <a16:creationId xmlns:a16="http://schemas.microsoft.com/office/drawing/2014/main" id="{AAF2BE2C-7D7D-424B-A2C4-739FF3C2609D}"/>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552574" y="238124"/>
            <a:ext cx="1190624" cy="1190624"/>
          </a:xfrm>
          <a:prstGeom prst="rect">
            <a:avLst/>
          </a:prstGeom>
        </p:spPr>
      </p:pic>
    </p:spTree>
    <p:extLst>
      <p:ext uri="{BB962C8B-B14F-4D97-AF65-F5344CB8AC3E}">
        <p14:creationId xmlns:p14="http://schemas.microsoft.com/office/powerpoint/2010/main" val="2337687957"/>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17.xml"/><Relationship Id="rId6" Type="http://schemas.openxmlformats.org/officeDocument/2006/relationships/image" Target="../media/image19.png"/><Relationship Id="rId5" Type="http://schemas.microsoft.com/office/2007/relationships/hdphoto" Target="../media/hdphoto1.wdp"/><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5.jpeg"/><Relationship Id="rId1" Type="http://schemas.openxmlformats.org/officeDocument/2006/relationships/slideLayout" Target="../slideLayouts/slideLayout1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5.jpeg"/><Relationship Id="rId1" Type="http://schemas.openxmlformats.org/officeDocument/2006/relationships/slideLayout" Target="../slideLayouts/slideLayout12.xml"/><Relationship Id="rId5" Type="http://schemas.openxmlformats.org/officeDocument/2006/relationships/image" Target="../media/image26.png"/><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7.png"/><Relationship Id="rId18" Type="http://schemas.openxmlformats.org/officeDocument/2006/relationships/image" Target="../media/image40.png"/><Relationship Id="rId3" Type="http://schemas.openxmlformats.org/officeDocument/2006/relationships/image" Target="../media/image29.png"/><Relationship Id="rId21" Type="http://schemas.openxmlformats.org/officeDocument/2006/relationships/image" Target="../media/image43.png"/><Relationship Id="rId7" Type="http://schemas.openxmlformats.org/officeDocument/2006/relationships/image" Target="../media/image32.png"/><Relationship Id="rId12" Type="http://schemas.openxmlformats.org/officeDocument/2006/relationships/image" Target="../media/image36.png"/><Relationship Id="rId17" Type="http://schemas.microsoft.com/office/2007/relationships/hdphoto" Target="../media/hdphoto5.wdp"/><Relationship Id="rId2" Type="http://schemas.openxmlformats.org/officeDocument/2006/relationships/image" Target="../media/image5.jpeg"/><Relationship Id="rId16" Type="http://schemas.openxmlformats.org/officeDocument/2006/relationships/image" Target="../media/image39.png"/><Relationship Id="rId20" Type="http://schemas.openxmlformats.org/officeDocument/2006/relationships/image" Target="../media/image42.png"/><Relationship Id="rId1" Type="http://schemas.openxmlformats.org/officeDocument/2006/relationships/slideLayout" Target="../slideLayouts/slideLayout12.xml"/><Relationship Id="rId6" Type="http://schemas.openxmlformats.org/officeDocument/2006/relationships/image" Target="../media/image31.png"/><Relationship Id="rId11" Type="http://schemas.openxmlformats.org/officeDocument/2006/relationships/image" Target="../media/image35.png"/><Relationship Id="rId5" Type="http://schemas.microsoft.com/office/2007/relationships/hdphoto" Target="../media/hdphoto2.wdp"/><Relationship Id="rId15" Type="http://schemas.microsoft.com/office/2007/relationships/hdphoto" Target="../media/hdphoto4.wdp"/><Relationship Id="rId10" Type="http://schemas.microsoft.com/office/2007/relationships/hdphoto" Target="../media/hdphoto3.wdp"/><Relationship Id="rId19" Type="http://schemas.openxmlformats.org/officeDocument/2006/relationships/image" Target="../media/image41.png"/><Relationship Id="rId4" Type="http://schemas.openxmlformats.org/officeDocument/2006/relationships/image" Target="../media/image30.png"/><Relationship Id="rId9" Type="http://schemas.openxmlformats.org/officeDocument/2006/relationships/image" Target="../media/image34.png"/><Relationship Id="rId14" Type="http://schemas.openxmlformats.org/officeDocument/2006/relationships/image" Target="../media/image38.png"/><Relationship Id="rId22" Type="http://schemas.microsoft.com/office/2007/relationships/hdphoto" Target="../media/hdphoto6.wdp"/></Relationships>
</file>

<file path=ppt/slides/_rels/slide1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7.png"/><Relationship Id="rId18" Type="http://schemas.openxmlformats.org/officeDocument/2006/relationships/image" Target="../media/image40.png"/><Relationship Id="rId3" Type="http://schemas.openxmlformats.org/officeDocument/2006/relationships/image" Target="../media/image29.png"/><Relationship Id="rId21" Type="http://schemas.microsoft.com/office/2007/relationships/hdphoto" Target="../media/hdphoto6.wdp"/><Relationship Id="rId7" Type="http://schemas.openxmlformats.org/officeDocument/2006/relationships/image" Target="../media/image32.png"/><Relationship Id="rId12" Type="http://schemas.openxmlformats.org/officeDocument/2006/relationships/image" Target="../media/image36.png"/><Relationship Id="rId17" Type="http://schemas.microsoft.com/office/2007/relationships/hdphoto" Target="../media/hdphoto5.wdp"/><Relationship Id="rId2" Type="http://schemas.openxmlformats.org/officeDocument/2006/relationships/image" Target="../media/image5.jpeg"/><Relationship Id="rId16" Type="http://schemas.openxmlformats.org/officeDocument/2006/relationships/image" Target="../media/image39.png"/><Relationship Id="rId20" Type="http://schemas.openxmlformats.org/officeDocument/2006/relationships/image" Target="../media/image43.png"/><Relationship Id="rId1" Type="http://schemas.openxmlformats.org/officeDocument/2006/relationships/slideLayout" Target="../slideLayouts/slideLayout12.xml"/><Relationship Id="rId6" Type="http://schemas.openxmlformats.org/officeDocument/2006/relationships/image" Target="../media/image31.png"/><Relationship Id="rId11" Type="http://schemas.openxmlformats.org/officeDocument/2006/relationships/image" Target="../media/image35.png"/><Relationship Id="rId24" Type="http://schemas.openxmlformats.org/officeDocument/2006/relationships/image" Target="../media/image46.png"/><Relationship Id="rId5" Type="http://schemas.microsoft.com/office/2007/relationships/hdphoto" Target="../media/hdphoto2.wdp"/><Relationship Id="rId15" Type="http://schemas.microsoft.com/office/2007/relationships/hdphoto" Target="../media/hdphoto4.wdp"/><Relationship Id="rId23" Type="http://schemas.microsoft.com/office/2007/relationships/hdphoto" Target="../media/hdphoto7.wdp"/><Relationship Id="rId10" Type="http://schemas.microsoft.com/office/2007/relationships/hdphoto" Target="../media/hdphoto3.wdp"/><Relationship Id="rId19" Type="http://schemas.openxmlformats.org/officeDocument/2006/relationships/image" Target="../media/image42.png"/><Relationship Id="rId4" Type="http://schemas.openxmlformats.org/officeDocument/2006/relationships/image" Target="../media/image30.png"/><Relationship Id="rId9" Type="http://schemas.openxmlformats.org/officeDocument/2006/relationships/image" Target="../media/image34.png"/><Relationship Id="rId14" Type="http://schemas.openxmlformats.org/officeDocument/2006/relationships/image" Target="../media/image38.png"/><Relationship Id="rId22" Type="http://schemas.openxmlformats.org/officeDocument/2006/relationships/image" Target="../media/image45.png"/></Relationships>
</file>

<file path=ppt/slides/_rels/slide1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5.jpeg"/><Relationship Id="rId1" Type="http://schemas.openxmlformats.org/officeDocument/2006/relationships/slideLayout" Target="../slideLayouts/slideLayout12.xml"/><Relationship Id="rId5" Type="http://schemas.openxmlformats.org/officeDocument/2006/relationships/image" Target="../media/image48.png"/><Relationship Id="rId4" Type="http://schemas.microsoft.com/office/2007/relationships/hdphoto" Target="../media/hdphoto8.wdp"/></Relationships>
</file>

<file path=ppt/slides/_rels/slide1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5.jpeg"/><Relationship Id="rId1" Type="http://schemas.openxmlformats.org/officeDocument/2006/relationships/slideLayout" Target="../slideLayouts/slideLayout12.xml"/><Relationship Id="rId5" Type="http://schemas.openxmlformats.org/officeDocument/2006/relationships/image" Target="../media/image49.png"/><Relationship Id="rId4" Type="http://schemas.microsoft.com/office/2007/relationships/hdphoto" Target="../media/hdphoto8.wdp"/></Relationships>
</file>

<file path=ppt/slides/_rels/slide1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54.png"/><Relationship Id="rId2" Type="http://schemas.openxmlformats.org/officeDocument/2006/relationships/image" Target="../media/image5.jpeg"/><Relationship Id="rId1" Type="http://schemas.openxmlformats.org/officeDocument/2006/relationships/slideLayout" Target="../slideLayouts/slideLayout12.xml"/><Relationship Id="rId6" Type="http://schemas.microsoft.com/office/2007/relationships/hdphoto" Target="../media/hdphoto9.wdp"/><Relationship Id="rId5" Type="http://schemas.openxmlformats.org/officeDocument/2006/relationships/image" Target="../media/image53.png"/><Relationship Id="rId4" Type="http://schemas.openxmlformats.org/officeDocument/2006/relationships/image" Target="../media/image52.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image" Target="../media/image8.png"/><Relationship Id="rId5" Type="http://schemas.microsoft.com/office/2007/relationships/hdphoto" Target="../media/hdphoto1.wdp"/><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image" Target="../media/image12.png"/><Relationship Id="rId5" Type="http://schemas.microsoft.com/office/2007/relationships/hdphoto" Target="../media/hdphoto1.wdp"/><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17.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17.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17.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17.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alendar&#10;&#10;Description automatically generated with medium confidence">
            <a:extLst>
              <a:ext uri="{FF2B5EF4-FFF2-40B4-BE49-F238E27FC236}">
                <a16:creationId xmlns:a16="http://schemas.microsoft.com/office/drawing/2014/main" id="{9EBB6428-F36B-4C28-B205-CF3EE4ED95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43838"/>
            <a:ext cx="12192000" cy="6858000"/>
          </a:xfrm>
          <a:prstGeom prst="rect">
            <a:avLst/>
          </a:prstGeom>
        </p:spPr>
      </p:pic>
      <p:sp>
        <p:nvSpPr>
          <p:cNvPr id="7" name="Google Shape;571;p34">
            <a:extLst>
              <a:ext uri="{FF2B5EF4-FFF2-40B4-BE49-F238E27FC236}">
                <a16:creationId xmlns:a16="http://schemas.microsoft.com/office/drawing/2014/main" id="{5CAC68F7-7714-42AC-AE8B-895FFA886098}"/>
              </a:ext>
            </a:extLst>
          </p:cNvPr>
          <p:cNvSpPr/>
          <p:nvPr/>
        </p:nvSpPr>
        <p:spPr>
          <a:xfrm>
            <a:off x="4660367" y="916011"/>
            <a:ext cx="5571206" cy="1542648"/>
          </a:xfrm>
          <a:prstGeom prst="roundRect">
            <a:avLst>
              <a:gd name="adj" fmla="val 50000"/>
            </a:avLst>
          </a:prstGeom>
          <a:solidFill>
            <a:srgbClr val="FFC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sz="3200" b="0" i="0" u="none" strike="noStrike" kern="1200" cap="none" spc="0" normalizeH="0" baseline="0" noProof="0">
                <a:ln>
                  <a:noFill/>
                </a:ln>
                <a:solidFill>
                  <a:srgbClr val="E7E6E6"/>
                </a:solidFill>
                <a:effectLst/>
                <a:uLnTx/>
                <a:uFillTx/>
                <a:latin typeface="UVN Da Lat" panose="03060902030302020204" pitchFamily="66" charset="0"/>
                <a:cs typeface="+mn-cs"/>
              </a:rPr>
              <a:t>     </a:t>
            </a:r>
            <a:endParaRPr kumimoji="0" sz="3200" b="0" i="0" u="none" strike="noStrike" kern="1200" cap="none" spc="0" normalizeH="0" baseline="0" noProof="0">
              <a:ln>
                <a:noFill/>
              </a:ln>
              <a:solidFill>
                <a:srgbClr val="E7E6E6"/>
              </a:solidFill>
              <a:effectLst/>
              <a:uLnTx/>
              <a:uFillTx/>
              <a:latin typeface="UVN Da Lat" panose="03060902030302020204" pitchFamily="66" charset="0"/>
              <a:cs typeface="+mn-cs"/>
            </a:endParaRPr>
          </a:p>
        </p:txBody>
      </p:sp>
      <p:grpSp>
        <p:nvGrpSpPr>
          <p:cNvPr id="2" name="Group 1">
            <a:extLst>
              <a:ext uri="{FF2B5EF4-FFF2-40B4-BE49-F238E27FC236}">
                <a16:creationId xmlns:a16="http://schemas.microsoft.com/office/drawing/2014/main" id="{1611516D-DE92-6554-AC8F-AE788C0D13F8}"/>
              </a:ext>
            </a:extLst>
          </p:cNvPr>
          <p:cNvGrpSpPr/>
          <p:nvPr/>
        </p:nvGrpSpPr>
        <p:grpSpPr>
          <a:xfrm>
            <a:off x="5183367" y="756311"/>
            <a:ext cx="5167502" cy="1862048"/>
            <a:chOff x="3420206" y="750220"/>
            <a:chExt cx="5167502" cy="1862048"/>
          </a:xfrm>
        </p:grpSpPr>
        <p:sp>
          <p:nvSpPr>
            <p:cNvPr id="14" name="TextBox 13">
              <a:extLst>
                <a:ext uri="{FF2B5EF4-FFF2-40B4-BE49-F238E27FC236}">
                  <a16:creationId xmlns:a16="http://schemas.microsoft.com/office/drawing/2014/main" id="{C2974453-2224-0443-2044-D7AA5609A680}"/>
                </a:ext>
              </a:extLst>
            </p:cNvPr>
            <p:cNvSpPr txBox="1"/>
            <p:nvPr/>
          </p:nvSpPr>
          <p:spPr>
            <a:xfrm>
              <a:off x="3420207" y="750220"/>
              <a:ext cx="5167501" cy="186204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500" b="0" i="0" u="none" strike="noStrike" kern="1200" cap="none" spc="0" normalizeH="0" baseline="0" noProof="0">
                  <a:ln w="85725">
                    <a:solidFill>
                      <a:srgbClr val="FFFFFF"/>
                    </a:solidFill>
                  </a:ln>
                  <a:solidFill>
                    <a:srgbClr val="FFFFFF"/>
                  </a:solidFill>
                  <a:effectLst>
                    <a:glow>
                      <a:srgbClr val="FFFFFF"/>
                    </a:glow>
                  </a:effectLst>
                  <a:uLnTx/>
                  <a:uFillTx/>
                  <a:latin typeface="#9Slide05 SVNClementine" panose="020F0502020204030203" pitchFamily="34" charset="0"/>
                  <a:cs typeface="+mn-cs"/>
                </a:rPr>
                <a:t>Chính tả</a:t>
              </a:r>
            </a:p>
          </p:txBody>
        </p:sp>
        <p:sp>
          <p:nvSpPr>
            <p:cNvPr id="15" name="TextBox 14">
              <a:extLst>
                <a:ext uri="{FF2B5EF4-FFF2-40B4-BE49-F238E27FC236}">
                  <a16:creationId xmlns:a16="http://schemas.microsoft.com/office/drawing/2014/main" id="{42590AE3-297D-F1BD-A58D-1033B6AF3FC6}"/>
                </a:ext>
              </a:extLst>
            </p:cNvPr>
            <p:cNvSpPr txBox="1"/>
            <p:nvPr/>
          </p:nvSpPr>
          <p:spPr>
            <a:xfrm>
              <a:off x="3420206" y="750220"/>
              <a:ext cx="5167501" cy="186204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500" b="0" i="0" u="none" strike="noStrike" kern="1200" cap="none" spc="0" normalizeH="0" baseline="0" noProof="0" dirty="0" err="1">
                  <a:ln>
                    <a:noFill/>
                  </a:ln>
                  <a:solidFill>
                    <a:srgbClr val="ED7D31">
                      <a:lumMod val="60000"/>
                      <a:lumOff val="40000"/>
                    </a:srgbClr>
                  </a:solidFill>
                  <a:effectLst>
                    <a:glow>
                      <a:srgbClr val="FFFFFF"/>
                    </a:glow>
                  </a:effectLst>
                  <a:uLnTx/>
                  <a:uFillTx/>
                  <a:latin typeface="#9Slide05 SVNClementine" panose="020F0502020204030203" pitchFamily="34" charset="0"/>
                  <a:cs typeface="+mn-cs"/>
                </a:rPr>
                <a:t>C</a:t>
              </a:r>
              <a:r>
                <a:rPr kumimoji="0" lang="en-US" sz="11500" b="0" i="0" u="none" strike="noStrike" kern="1200" cap="none" spc="0" normalizeH="0" baseline="0" noProof="0" dirty="0" err="1">
                  <a:ln>
                    <a:noFill/>
                  </a:ln>
                  <a:solidFill>
                    <a:srgbClr val="70AD47">
                      <a:lumMod val="60000"/>
                      <a:lumOff val="40000"/>
                    </a:srgbClr>
                  </a:solidFill>
                  <a:effectLst>
                    <a:glow>
                      <a:srgbClr val="FFFFFF"/>
                    </a:glow>
                  </a:effectLst>
                  <a:uLnTx/>
                  <a:uFillTx/>
                  <a:latin typeface="#9Slide05 SVNClementine" panose="020F0502020204030203" pitchFamily="34" charset="0"/>
                  <a:cs typeface="+mn-cs"/>
                </a:rPr>
                <a:t>h</a:t>
              </a:r>
              <a:r>
                <a:rPr kumimoji="0" lang="en-US" sz="11500" b="0" i="0" u="none" strike="noStrike" kern="1200" cap="none" spc="0" normalizeH="0" baseline="0" noProof="0" dirty="0" err="1">
                  <a:ln>
                    <a:noFill/>
                  </a:ln>
                  <a:solidFill>
                    <a:srgbClr val="FFC000">
                      <a:lumMod val="60000"/>
                      <a:lumOff val="40000"/>
                    </a:srgbClr>
                  </a:solidFill>
                  <a:effectLst>
                    <a:glow>
                      <a:srgbClr val="FFFFFF"/>
                    </a:glow>
                  </a:effectLst>
                  <a:uLnTx/>
                  <a:uFillTx/>
                  <a:latin typeface="#9Slide05 SVNClementine" panose="020F0502020204030203" pitchFamily="34" charset="0"/>
                  <a:cs typeface="+mn-cs"/>
                </a:rPr>
                <a:t>í</a:t>
              </a:r>
              <a:r>
                <a:rPr kumimoji="0" lang="en-US" sz="11500" b="0" i="0" u="none" strike="noStrike" kern="1200" cap="none" spc="0" normalizeH="0" baseline="0" noProof="0" dirty="0" err="1">
                  <a:ln>
                    <a:noFill/>
                  </a:ln>
                  <a:solidFill>
                    <a:srgbClr val="7030A0"/>
                  </a:solidFill>
                  <a:effectLst>
                    <a:glow>
                      <a:srgbClr val="FFFFFF"/>
                    </a:glow>
                  </a:effectLst>
                  <a:uLnTx/>
                  <a:uFillTx/>
                  <a:latin typeface="#9Slide05 SVNClementine" panose="020F0502020204030203" pitchFamily="34" charset="0"/>
                  <a:cs typeface="+mn-cs"/>
                </a:rPr>
                <a:t>n</a:t>
              </a:r>
              <a:r>
                <a:rPr kumimoji="0" lang="en-US" sz="11500" b="0" i="0" u="none" strike="noStrike" kern="1200" cap="none" spc="0" normalizeH="0" baseline="0" noProof="0" dirty="0" err="1">
                  <a:ln>
                    <a:noFill/>
                  </a:ln>
                  <a:solidFill>
                    <a:srgbClr val="9999FF"/>
                  </a:solidFill>
                  <a:effectLst>
                    <a:glow>
                      <a:srgbClr val="FFFFFF"/>
                    </a:glow>
                  </a:effectLst>
                  <a:uLnTx/>
                  <a:uFillTx/>
                  <a:latin typeface="#9Slide05 SVNClementine" panose="020F0502020204030203" pitchFamily="34" charset="0"/>
                  <a:cs typeface="+mn-cs"/>
                </a:rPr>
                <a:t>h</a:t>
              </a:r>
              <a:r>
                <a:rPr kumimoji="0" lang="en-US" sz="11500" b="0" i="0" u="none" strike="noStrike" kern="1200" cap="none" spc="0" normalizeH="0" baseline="0" noProof="0" dirty="0">
                  <a:ln>
                    <a:noFill/>
                  </a:ln>
                  <a:solidFill>
                    <a:srgbClr val="000000"/>
                  </a:solidFill>
                  <a:effectLst>
                    <a:glow>
                      <a:srgbClr val="FFFFFF"/>
                    </a:glow>
                  </a:effectLst>
                  <a:uLnTx/>
                  <a:uFillTx/>
                  <a:latin typeface="#9Slide05 SVNClementine" panose="020F0502020204030203" pitchFamily="34" charset="0"/>
                  <a:cs typeface="+mn-cs"/>
                </a:rPr>
                <a:t> </a:t>
              </a:r>
              <a:r>
                <a:rPr kumimoji="0" lang="en-US" sz="11500" b="0" i="0" u="none" strike="noStrike" kern="1200" cap="none" spc="0" normalizeH="0" baseline="0" noProof="0" dirty="0" err="1">
                  <a:ln>
                    <a:noFill/>
                  </a:ln>
                  <a:solidFill>
                    <a:srgbClr val="D60093"/>
                  </a:solidFill>
                  <a:effectLst>
                    <a:glow>
                      <a:srgbClr val="FFFFFF"/>
                    </a:glow>
                  </a:effectLst>
                  <a:uLnTx/>
                  <a:uFillTx/>
                  <a:latin typeface="#9Slide05 SVNClementine" panose="020F0502020204030203" pitchFamily="34" charset="0"/>
                  <a:cs typeface="+mn-cs"/>
                </a:rPr>
                <a:t>t</a:t>
              </a:r>
              <a:r>
                <a:rPr kumimoji="0" lang="en-US" sz="11500" b="0" i="0" u="none" strike="noStrike" kern="1200" cap="none" spc="0" normalizeH="0" baseline="0" noProof="0" dirty="0" err="1">
                  <a:ln>
                    <a:noFill/>
                  </a:ln>
                  <a:solidFill>
                    <a:srgbClr val="FF9933"/>
                  </a:solidFill>
                  <a:effectLst>
                    <a:glow>
                      <a:srgbClr val="FFFFFF"/>
                    </a:glow>
                  </a:effectLst>
                  <a:uLnTx/>
                  <a:uFillTx/>
                  <a:latin typeface="#9Slide05 SVNClementine" panose="020F0502020204030203" pitchFamily="34" charset="0"/>
                  <a:cs typeface="+mn-cs"/>
                </a:rPr>
                <a:t>ả</a:t>
              </a:r>
              <a:endParaRPr kumimoji="0" lang="en-US" sz="11500" b="0" i="0" u="none" strike="noStrike" kern="1200" cap="none" spc="0" normalizeH="0" baseline="0" noProof="0" dirty="0">
                <a:ln>
                  <a:noFill/>
                </a:ln>
                <a:solidFill>
                  <a:srgbClr val="FF9933"/>
                </a:solidFill>
                <a:effectLst>
                  <a:glow>
                    <a:srgbClr val="FFFFFF"/>
                  </a:glow>
                </a:effectLst>
                <a:uLnTx/>
                <a:uFillTx/>
                <a:latin typeface="#9Slide05 SVNClementine" panose="020F0502020204030203" pitchFamily="34" charset="0"/>
                <a:cs typeface="+mn-cs"/>
              </a:endParaRPr>
            </a:p>
          </p:txBody>
        </p:sp>
      </p:grpSp>
      <p:grpSp>
        <p:nvGrpSpPr>
          <p:cNvPr id="16" name="Group 15">
            <a:extLst>
              <a:ext uri="{FF2B5EF4-FFF2-40B4-BE49-F238E27FC236}">
                <a16:creationId xmlns:a16="http://schemas.microsoft.com/office/drawing/2014/main" id="{D65942CF-4A5A-53E0-FCFD-900B8F00C0FD}"/>
              </a:ext>
            </a:extLst>
          </p:cNvPr>
          <p:cNvGrpSpPr/>
          <p:nvPr/>
        </p:nvGrpSpPr>
        <p:grpSpPr>
          <a:xfrm>
            <a:off x="467621" y="403253"/>
            <a:ext cx="6005097" cy="2568164"/>
            <a:chOff x="-2150940" y="-182044"/>
            <a:chExt cx="5843476" cy="2568164"/>
          </a:xfrm>
        </p:grpSpPr>
        <p:sp>
          <p:nvSpPr>
            <p:cNvPr id="17" name="TextBox 16">
              <a:extLst>
                <a:ext uri="{FF2B5EF4-FFF2-40B4-BE49-F238E27FC236}">
                  <a16:creationId xmlns:a16="http://schemas.microsoft.com/office/drawing/2014/main" id="{9BBFEB23-44C3-458F-A154-20441E2A24B4}"/>
                </a:ext>
              </a:extLst>
            </p:cNvPr>
            <p:cNvSpPr txBox="1"/>
            <p:nvPr/>
          </p:nvSpPr>
          <p:spPr>
            <a:xfrm>
              <a:off x="-2121200" y="-168425"/>
              <a:ext cx="5813736" cy="255454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a:ln>
                    <a:noFill/>
                  </a:ln>
                  <a:solidFill>
                    <a:srgbClr val="FFFFFF"/>
                  </a:solidFill>
                  <a:effectLst>
                    <a:glow rad="50800">
                      <a:srgbClr val="FFFFFF"/>
                    </a:glow>
                    <a:outerShdw blurRad="50800" dist="38100" dir="2700000" algn="tl" rotWithShape="0">
                      <a:prstClr val="black">
                        <a:alpha val="40000"/>
                      </a:prstClr>
                    </a:outerShdw>
                  </a:effectLst>
                  <a:uLnTx/>
                  <a:uFillTx/>
                  <a:latin typeface="SVN-Poky's" panose="020B0606040200020203" pitchFamily="34" charset="0"/>
                  <a:cs typeface="+mn-cs"/>
                </a:rPr>
                <a:t>Tiếng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a:ln>
                    <a:noFill/>
                  </a:ln>
                  <a:solidFill>
                    <a:srgbClr val="FFFFFF"/>
                  </a:solidFill>
                  <a:effectLst>
                    <a:glow rad="50800">
                      <a:srgbClr val="FFFFFF"/>
                    </a:glow>
                    <a:outerShdw blurRad="50800" dist="38100" dir="2700000" algn="tl" rotWithShape="0">
                      <a:prstClr val="black">
                        <a:alpha val="40000"/>
                      </a:prstClr>
                    </a:outerShdw>
                  </a:effectLst>
                  <a:uLnTx/>
                  <a:uFillTx/>
                  <a:latin typeface="SVN-Poky's" panose="020B0606040200020203" pitchFamily="34" charset="0"/>
                  <a:cs typeface="+mn-cs"/>
                </a:rPr>
                <a:t>Việt</a:t>
              </a:r>
            </a:p>
          </p:txBody>
        </p:sp>
        <p:sp>
          <p:nvSpPr>
            <p:cNvPr id="18" name="TextBox 17">
              <a:extLst>
                <a:ext uri="{FF2B5EF4-FFF2-40B4-BE49-F238E27FC236}">
                  <a16:creationId xmlns:a16="http://schemas.microsoft.com/office/drawing/2014/main" id="{69344E5D-AE23-2869-9C4D-AC0DF3A82275}"/>
                </a:ext>
              </a:extLst>
            </p:cNvPr>
            <p:cNvSpPr txBox="1"/>
            <p:nvPr/>
          </p:nvSpPr>
          <p:spPr>
            <a:xfrm>
              <a:off x="-2150940" y="-182044"/>
              <a:ext cx="3017195" cy="255454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err="1">
                  <a:ln>
                    <a:noFill/>
                  </a:ln>
                  <a:solidFill>
                    <a:srgbClr val="002060"/>
                  </a:solidFill>
                  <a:effectLst>
                    <a:outerShdw blurRad="50800" dist="38100" dir="2700000" algn="tl" rotWithShape="0">
                      <a:prstClr val="black">
                        <a:alpha val="40000"/>
                      </a:prstClr>
                    </a:outerShdw>
                  </a:effectLst>
                  <a:uLnTx/>
                  <a:uFillTx/>
                  <a:latin typeface="SVN-Poky's" panose="020B0606040200020203" pitchFamily="34" charset="0"/>
                  <a:cs typeface="+mn-cs"/>
                </a:rPr>
                <a:t>Tiếng</a:t>
              </a:r>
              <a:r>
                <a:rPr kumimoji="0" lang="en-US" sz="8000" b="0" i="0" u="none" strike="noStrike" kern="1200" cap="none" spc="0" normalizeH="0" baseline="0" noProof="0" dirty="0">
                  <a:ln>
                    <a:noFill/>
                  </a:ln>
                  <a:solidFill>
                    <a:srgbClr val="002060"/>
                  </a:solidFill>
                  <a:effectLst>
                    <a:outerShdw blurRad="50800" dist="38100" dir="2700000" algn="tl" rotWithShape="0">
                      <a:prstClr val="black">
                        <a:alpha val="40000"/>
                      </a:prstClr>
                    </a:outerShdw>
                  </a:effectLst>
                  <a:uLnTx/>
                  <a:uFillTx/>
                  <a:latin typeface="SVN-Poky's" panose="020B0606040200020203" pitchFamily="34" charset="0"/>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err="1">
                  <a:ln>
                    <a:noFill/>
                  </a:ln>
                  <a:solidFill>
                    <a:srgbClr val="002060"/>
                  </a:solidFill>
                  <a:effectLst>
                    <a:outerShdw blurRad="50800" dist="38100" dir="2700000" algn="tl" rotWithShape="0">
                      <a:prstClr val="black">
                        <a:alpha val="40000"/>
                      </a:prstClr>
                    </a:outerShdw>
                  </a:effectLst>
                  <a:uLnTx/>
                  <a:uFillTx/>
                  <a:latin typeface="SVN-Poky's" panose="020B0606040200020203" pitchFamily="34" charset="0"/>
                  <a:cs typeface="+mn-cs"/>
                </a:rPr>
                <a:t>Việt</a:t>
              </a:r>
              <a:endParaRPr kumimoji="0" lang="en-US" sz="8000" b="0" i="0" u="none" strike="noStrike" kern="1200" cap="none" spc="0" normalizeH="0" baseline="0" noProof="0" dirty="0">
                <a:ln>
                  <a:noFill/>
                </a:ln>
                <a:solidFill>
                  <a:srgbClr val="002060"/>
                </a:solidFill>
                <a:effectLst>
                  <a:outerShdw blurRad="50800" dist="38100" dir="2700000" algn="tl" rotWithShape="0">
                    <a:prstClr val="black">
                      <a:alpha val="40000"/>
                    </a:prstClr>
                  </a:outerShdw>
                </a:effectLst>
                <a:uLnTx/>
                <a:uFillTx/>
                <a:latin typeface="SVN-Poky's" panose="020B0606040200020203" pitchFamily="34" charset="0"/>
                <a:cs typeface="+mn-cs"/>
              </a:endParaRPr>
            </a:p>
          </p:txBody>
        </p:sp>
      </p:grpSp>
      <p:sp>
        <p:nvSpPr>
          <p:cNvPr id="11" name="Lưu đồ: Điểm Kết Thúc 15">
            <a:extLst>
              <a:ext uri="{FF2B5EF4-FFF2-40B4-BE49-F238E27FC236}">
                <a16:creationId xmlns:a16="http://schemas.microsoft.com/office/drawing/2014/main" id="{68E78090-302E-4207-8BDC-4483A6CFDA3C}"/>
              </a:ext>
            </a:extLst>
          </p:cNvPr>
          <p:cNvSpPr/>
          <p:nvPr/>
        </p:nvSpPr>
        <p:spPr>
          <a:xfrm>
            <a:off x="3153295" y="3000375"/>
            <a:ext cx="8537615" cy="2155301"/>
          </a:xfrm>
          <a:prstGeom prst="flowChartTerminator">
            <a:avLst/>
          </a:prstGeom>
          <a:ln w="28575">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CD54B96F-23F8-4C8F-90CC-70B1B89B5E44}"/>
              </a:ext>
            </a:extLst>
          </p:cNvPr>
          <p:cNvPicPr>
            <a:picLocks noChangeAspect="1"/>
          </p:cNvPicPr>
          <p:nvPr/>
        </p:nvPicPr>
        <p:blipFill>
          <a:blip r:embed="rId3"/>
          <a:stretch>
            <a:fillRect/>
          </a:stretch>
        </p:blipFill>
        <p:spPr>
          <a:xfrm>
            <a:off x="3810450" y="3194991"/>
            <a:ext cx="7200000" cy="1725318"/>
          </a:xfrm>
          <a:prstGeom prst="rect">
            <a:avLst/>
          </a:prstGeom>
        </p:spPr>
      </p:pic>
    </p:spTree>
    <p:extLst>
      <p:ext uri="{BB962C8B-B14F-4D97-AF65-F5344CB8AC3E}">
        <p14:creationId xmlns:p14="http://schemas.microsoft.com/office/powerpoint/2010/main" val="708556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circle(in)">
                                      <p:cBhvr>
                                        <p:cTn id="7" dur="20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3" descr="Calendar&#10;&#10;Description automatically generated with medium confidence">
            <a:extLst>
              <a:ext uri="{FF2B5EF4-FFF2-40B4-BE49-F238E27FC236}">
                <a16:creationId xmlns:a16="http://schemas.microsoft.com/office/drawing/2014/main" id="{CD40B417-1FB1-7E77-7792-B1F866C49C0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6" name="Picture 4" descr="Happy Sun And Cloud | Dessin enfantin, Soleil, Dessin enfant">
            <a:extLst>
              <a:ext uri="{FF2B5EF4-FFF2-40B4-BE49-F238E27FC236}">
                <a16:creationId xmlns:a16="http://schemas.microsoft.com/office/drawing/2014/main" id="{7FE2F7A2-1167-32E2-771E-CDA2836899DC}"/>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377032" y="25922"/>
            <a:ext cx="2821065" cy="208767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E346125E-17A5-4A2B-8D1A-AA180E6118D3}"/>
              </a:ext>
            </a:extLst>
          </p:cNvPr>
          <p:cNvPicPr>
            <a:picLocks noChangeAspect="1"/>
          </p:cNvPicPr>
          <p:nvPr/>
        </p:nvPicPr>
        <p:blipFill>
          <a:blip r:embed="rId6"/>
          <a:stretch>
            <a:fillRect/>
          </a:stretch>
        </p:blipFill>
        <p:spPr>
          <a:xfrm>
            <a:off x="2992834" y="1354339"/>
            <a:ext cx="6968332" cy="2682472"/>
          </a:xfrm>
          <a:prstGeom prst="rect">
            <a:avLst/>
          </a:prstGeom>
        </p:spPr>
      </p:pic>
    </p:spTree>
    <p:extLst>
      <p:ext uri="{BB962C8B-B14F-4D97-AF65-F5344CB8AC3E}">
        <p14:creationId xmlns:p14="http://schemas.microsoft.com/office/powerpoint/2010/main" val="3851959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3" descr="Calendar&#10;&#10;Description automatically generated with medium confidence">
            <a:extLst>
              <a:ext uri="{FF2B5EF4-FFF2-40B4-BE49-F238E27FC236}">
                <a16:creationId xmlns:a16="http://schemas.microsoft.com/office/drawing/2014/main" id="{A3736F03-0B17-BE56-82B2-8A90DB3F191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0" name="Picture 10" descr="34 海鸥 ideas | seagull illustration, seagull tattoo, bird silhouette">
            <a:extLst>
              <a:ext uri="{FF2B5EF4-FFF2-40B4-BE49-F238E27FC236}">
                <a16:creationId xmlns:a16="http://schemas.microsoft.com/office/drawing/2014/main" id="{696AC51A-6B15-4465-84BD-F8D8CD0D895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952" y="395382"/>
            <a:ext cx="2018819" cy="1245990"/>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Rounded Corners 28">
            <a:extLst>
              <a:ext uri="{FF2B5EF4-FFF2-40B4-BE49-F238E27FC236}">
                <a16:creationId xmlns:a16="http://schemas.microsoft.com/office/drawing/2014/main" id="{1F194496-5406-4EDD-A864-5FB70869AB97}"/>
              </a:ext>
            </a:extLst>
          </p:cNvPr>
          <p:cNvSpPr/>
          <p:nvPr/>
        </p:nvSpPr>
        <p:spPr>
          <a:xfrm>
            <a:off x="816441" y="1095269"/>
            <a:ext cx="10146312" cy="5838093"/>
          </a:xfrm>
          <a:prstGeom prst="round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字魂59号-创粗黑"/>
              <a:cs typeface="+mn-cs"/>
            </a:endParaRPr>
          </a:p>
        </p:txBody>
      </p:sp>
      <p:pic>
        <p:nvPicPr>
          <p:cNvPr id="2050" name="Picture 2" descr="Bản mềm mẫu giấy 4 ô ly - Mẫu giấy luyện viết chữ đẹp - Luyện chữ đẹp">
            <a:extLst>
              <a:ext uri="{FF2B5EF4-FFF2-40B4-BE49-F238E27FC236}">
                <a16:creationId xmlns:a16="http://schemas.microsoft.com/office/drawing/2014/main" id="{6153A0B4-F57B-4B54-86C0-9A616CB2953A}"/>
              </a:ext>
            </a:extLst>
          </p:cNvPr>
          <p:cNvPicPr>
            <a:picLocks noChangeAspect="1" noChangeArrowheads="1"/>
          </p:cNvPicPr>
          <p:nvPr/>
        </p:nvPicPr>
        <p:blipFill rotWithShape="1">
          <a:blip r:embed="rId4">
            <a:alphaModFix amt="85000"/>
            <a:extLst>
              <a:ext uri="{28A0092B-C50C-407E-A947-70E740481C1C}">
                <a14:useLocalDpi xmlns:a14="http://schemas.microsoft.com/office/drawing/2010/main" val="0"/>
              </a:ext>
            </a:extLst>
          </a:blip>
          <a:srcRect l="7699" t="11516" r="28253" b="23396"/>
          <a:stretch/>
        </p:blipFill>
        <p:spPr bwMode="auto">
          <a:xfrm>
            <a:off x="2836737" y="1244673"/>
            <a:ext cx="7489204" cy="5525025"/>
          </a:xfrm>
          <a:prstGeom prst="rect">
            <a:avLst/>
          </a:prstGeom>
          <a:noFill/>
          <a:extLst>
            <a:ext uri="{909E8E84-426E-40DD-AFC4-6F175D3DCCD1}">
              <a14:hiddenFill xmlns:a14="http://schemas.microsoft.com/office/drawing/2010/main">
                <a:solidFill>
                  <a:srgbClr val="FFFFFF"/>
                </a:solidFill>
              </a14:hiddenFill>
            </a:ext>
          </a:extLst>
        </p:spPr>
      </p:pic>
      <p:grpSp>
        <p:nvGrpSpPr>
          <p:cNvPr id="26" name="Group 25">
            <a:extLst>
              <a:ext uri="{FF2B5EF4-FFF2-40B4-BE49-F238E27FC236}">
                <a16:creationId xmlns:a16="http://schemas.microsoft.com/office/drawing/2014/main" id="{B26110EA-EBA6-44DE-86B2-39AADD13BD00}"/>
              </a:ext>
            </a:extLst>
          </p:cNvPr>
          <p:cNvGrpSpPr/>
          <p:nvPr/>
        </p:nvGrpSpPr>
        <p:grpSpPr>
          <a:xfrm>
            <a:off x="1108361" y="1841522"/>
            <a:ext cx="2997784" cy="1754326"/>
            <a:chOff x="927633" y="4245694"/>
            <a:chExt cx="2997784" cy="1754326"/>
          </a:xfrm>
        </p:grpSpPr>
        <p:sp>
          <p:nvSpPr>
            <p:cNvPr id="13" name="Rectangle 12">
              <a:extLst>
                <a:ext uri="{FF2B5EF4-FFF2-40B4-BE49-F238E27FC236}">
                  <a16:creationId xmlns:a16="http://schemas.microsoft.com/office/drawing/2014/main" id="{9728CBB3-0C97-4A85-BA6E-351367C46EC5}"/>
                </a:ext>
              </a:extLst>
            </p:cNvPr>
            <p:cNvSpPr/>
            <p:nvPr/>
          </p:nvSpPr>
          <p:spPr>
            <a:xfrm>
              <a:off x="2747478" y="4298989"/>
              <a:ext cx="577900" cy="611673"/>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字魂59号-创粗黑"/>
                <a:cs typeface="+mn-cs"/>
              </a:endParaRPr>
            </a:p>
          </p:txBody>
        </p:sp>
        <p:sp>
          <p:nvSpPr>
            <p:cNvPr id="16" name="Rectangle 15">
              <a:extLst>
                <a:ext uri="{FF2B5EF4-FFF2-40B4-BE49-F238E27FC236}">
                  <a16:creationId xmlns:a16="http://schemas.microsoft.com/office/drawing/2014/main" id="{5118139A-451E-4974-9112-DD46502271E2}"/>
                </a:ext>
              </a:extLst>
            </p:cNvPr>
            <p:cNvSpPr/>
            <p:nvPr/>
          </p:nvSpPr>
          <p:spPr>
            <a:xfrm>
              <a:off x="3347517" y="4306741"/>
              <a:ext cx="577900" cy="611673"/>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字魂59号-创粗黑"/>
                <a:cs typeface="+mn-cs"/>
              </a:endParaRPr>
            </a:p>
          </p:txBody>
        </p:sp>
        <p:sp>
          <p:nvSpPr>
            <p:cNvPr id="18" name="Arrow: Right 17">
              <a:extLst>
                <a:ext uri="{FF2B5EF4-FFF2-40B4-BE49-F238E27FC236}">
                  <a16:creationId xmlns:a16="http://schemas.microsoft.com/office/drawing/2014/main" id="{D9200713-C0E4-453B-B331-B39AE46CF59E}"/>
                </a:ext>
              </a:extLst>
            </p:cNvPr>
            <p:cNvSpPr/>
            <p:nvPr/>
          </p:nvSpPr>
          <p:spPr>
            <a:xfrm>
              <a:off x="1849212" y="4441515"/>
              <a:ext cx="733850" cy="315399"/>
            </a:xfrm>
            <a:prstGeom prst="rightArrow">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字魂59号-创粗黑"/>
                <a:cs typeface="+mn-cs"/>
              </a:endParaRPr>
            </a:p>
          </p:txBody>
        </p:sp>
        <p:sp>
          <p:nvSpPr>
            <p:cNvPr id="20" name="TextBox 19">
              <a:extLst>
                <a:ext uri="{FF2B5EF4-FFF2-40B4-BE49-F238E27FC236}">
                  <a16:creationId xmlns:a16="http://schemas.microsoft.com/office/drawing/2014/main" id="{6191D612-FD08-4B30-AC8B-337151EA6933}"/>
                </a:ext>
              </a:extLst>
            </p:cNvPr>
            <p:cNvSpPr txBox="1"/>
            <p:nvPr/>
          </p:nvSpPr>
          <p:spPr>
            <a:xfrm>
              <a:off x="927633" y="4245694"/>
              <a:ext cx="1482678"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Lùi</a:t>
              </a: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vào</a:t>
              </a: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2 ô</a:t>
              </a:r>
            </a:p>
          </p:txBody>
        </p:sp>
      </p:grpSp>
      <p:sp>
        <p:nvSpPr>
          <p:cNvPr id="2" name="Title 1">
            <a:extLst>
              <a:ext uri="{FF2B5EF4-FFF2-40B4-BE49-F238E27FC236}">
                <a16:creationId xmlns:a16="http://schemas.microsoft.com/office/drawing/2014/main" id="{570272CF-48E2-4877-BA9F-83B6947CCE01}"/>
              </a:ext>
            </a:extLst>
          </p:cNvPr>
          <p:cNvSpPr>
            <a:spLocks noGrp="1"/>
          </p:cNvSpPr>
          <p:nvPr>
            <p:ph type="title"/>
          </p:nvPr>
        </p:nvSpPr>
        <p:spPr>
          <a:xfrm>
            <a:off x="2891224" y="-48268"/>
            <a:ext cx="7434717" cy="1325563"/>
          </a:xfrm>
        </p:spPr>
        <p:txBody>
          <a:bodyPr>
            <a:normAutofit/>
          </a:bodyPr>
          <a:lstStyle/>
          <a:p>
            <a:r>
              <a:rPr lang="en-US" sz="7200" b="1">
                <a:ln w="22225">
                  <a:solidFill>
                    <a:schemeClr val="bg1"/>
                  </a:solidFill>
                  <a:prstDash val="solid"/>
                </a:ln>
                <a:solidFill>
                  <a:srgbClr val="FF6600"/>
                </a:solidFill>
                <a:effectLst>
                  <a:glow rad="63500">
                    <a:schemeClr val="accent6">
                      <a:satMod val="175000"/>
                      <a:alpha val="40000"/>
                    </a:schemeClr>
                  </a:glow>
                  <a:outerShdw blurRad="50800" dist="38100" dir="18900000" algn="bl" rotWithShape="0">
                    <a:prstClr val="black">
                      <a:alpha val="40000"/>
                    </a:prstClr>
                  </a:outerShdw>
                </a:effectLst>
                <a:latin typeface="iCiel Ciaobella" pitchFamily="50" charset="0"/>
              </a:rPr>
              <a:t>Lưu ý khi trình bày</a:t>
            </a:r>
          </a:p>
        </p:txBody>
      </p:sp>
      <p:pic>
        <p:nvPicPr>
          <p:cNvPr id="1028" name="Picture 4" descr="Student Writing (#4) | Free SVG">
            <a:extLst>
              <a:ext uri="{FF2B5EF4-FFF2-40B4-BE49-F238E27FC236}">
                <a16:creationId xmlns:a16="http://schemas.microsoft.com/office/drawing/2014/main" id="{C97F0956-E81D-4043-ACFB-9031EFD5EEE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17156" y="4162621"/>
            <a:ext cx="2784369" cy="278436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tudent Writing (#3) | Free SVG">
            <a:extLst>
              <a:ext uri="{FF2B5EF4-FFF2-40B4-BE49-F238E27FC236}">
                <a16:creationId xmlns:a16="http://schemas.microsoft.com/office/drawing/2014/main" id="{5569EB8A-CDCD-4AF4-AC75-BDD58F30966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09925" y="4139316"/>
            <a:ext cx="2687093" cy="268709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C2661415-C7C4-4581-99B8-A4CFEEF9D960}"/>
              </a:ext>
            </a:extLst>
          </p:cNvPr>
          <p:cNvSpPr txBox="1"/>
          <p:nvPr/>
        </p:nvSpPr>
        <p:spPr>
          <a:xfrm>
            <a:off x="4105275" y="2190750"/>
            <a:ext cx="4991100" cy="584775"/>
          </a:xfrm>
          <a:prstGeom prst="rect">
            <a:avLst/>
          </a:prstGeom>
          <a:noFill/>
        </p:spPr>
        <p:txBody>
          <a:bodyPr wrap="square" rtlCol="0">
            <a:spAutoFit/>
          </a:bodyPr>
          <a:lstStyle/>
          <a:p>
            <a:r>
              <a:rPr lang="vi-VN" sz="32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Đã có ai lắng nghe</a:t>
            </a:r>
          </a:p>
        </p:txBody>
      </p:sp>
    </p:spTree>
    <p:extLst>
      <p:ext uri="{BB962C8B-B14F-4D97-AF65-F5344CB8AC3E}">
        <p14:creationId xmlns:p14="http://schemas.microsoft.com/office/powerpoint/2010/main" val="1940211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3" descr="Calendar&#10;&#10;Description automatically generated with medium confidence">
            <a:extLst>
              <a:ext uri="{FF2B5EF4-FFF2-40B4-BE49-F238E27FC236}">
                <a16:creationId xmlns:a16="http://schemas.microsoft.com/office/drawing/2014/main" id="{CF7FD275-D86F-ECCC-E25B-166E9512144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Rounded Corners 5">
            <a:extLst>
              <a:ext uri="{FF2B5EF4-FFF2-40B4-BE49-F238E27FC236}">
                <a16:creationId xmlns:a16="http://schemas.microsoft.com/office/drawing/2014/main" id="{0A4C3B4B-E2BA-4144-B388-21A1B8836167}"/>
              </a:ext>
            </a:extLst>
          </p:cNvPr>
          <p:cNvSpPr/>
          <p:nvPr/>
        </p:nvSpPr>
        <p:spPr>
          <a:xfrm>
            <a:off x="1016182" y="1041763"/>
            <a:ext cx="10355380" cy="5580978"/>
          </a:xfrm>
          <a:prstGeom prst="roundRect">
            <a:avLst/>
          </a:prstGeom>
          <a:solidFill>
            <a:srgbClr val="FFFFFF">
              <a:alpha val="8980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7" name="Rectangle: Rounded Corners 6">
            <a:extLst>
              <a:ext uri="{FF2B5EF4-FFF2-40B4-BE49-F238E27FC236}">
                <a16:creationId xmlns:a16="http://schemas.microsoft.com/office/drawing/2014/main" id="{0591F017-7403-4736-8033-308F155916BA}"/>
              </a:ext>
            </a:extLst>
          </p:cNvPr>
          <p:cNvSpPr/>
          <p:nvPr/>
        </p:nvSpPr>
        <p:spPr>
          <a:xfrm>
            <a:off x="2276202" y="301535"/>
            <a:ext cx="8425847" cy="1436913"/>
          </a:xfrm>
          <a:prstGeom prst="roundRect">
            <a:avLst>
              <a:gd name="adj" fmla="val 29394"/>
            </a:avLst>
          </a:prstGeom>
          <a:solidFill>
            <a:srgbClr val="F4B183">
              <a:alpha val="92941"/>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2" name="Title 1">
            <a:extLst>
              <a:ext uri="{FF2B5EF4-FFF2-40B4-BE49-F238E27FC236}">
                <a16:creationId xmlns:a16="http://schemas.microsoft.com/office/drawing/2014/main" id="{CA107292-A81C-4302-BB43-5E916672A4A3}"/>
              </a:ext>
            </a:extLst>
          </p:cNvPr>
          <p:cNvSpPr>
            <a:spLocks noGrp="1"/>
          </p:cNvSpPr>
          <p:nvPr>
            <p:ph type="title"/>
          </p:nvPr>
        </p:nvSpPr>
        <p:spPr>
          <a:xfrm>
            <a:off x="2718162" y="357209"/>
            <a:ext cx="7790403" cy="1325563"/>
          </a:xfrm>
        </p:spPr>
        <p:txBody>
          <a:bodyPr>
            <a:noAutofit/>
          </a:bodyPr>
          <a:lstStyle/>
          <a:p>
            <a:r>
              <a:rPr lang="en-US" sz="6000" b="1" dirty="0" err="1">
                <a:latin typeface="Calibri" panose="020F0502020204030204" pitchFamily="34" charset="0"/>
                <a:cs typeface="Calibri" panose="020F0502020204030204" pitchFamily="34" charset="0"/>
              </a:rPr>
              <a:t>Lưu</a:t>
            </a:r>
            <a:r>
              <a:rPr lang="en-US" sz="6000" b="1" dirty="0">
                <a:latin typeface="Calibri" panose="020F0502020204030204" pitchFamily="34" charset="0"/>
                <a:cs typeface="Calibri" panose="020F0502020204030204" pitchFamily="34" charset="0"/>
              </a:rPr>
              <a:t> ý </a:t>
            </a:r>
            <a:r>
              <a:rPr lang="en-US" sz="6000" b="1" dirty="0" err="1">
                <a:latin typeface="Calibri" panose="020F0502020204030204" pitchFamily="34" charset="0"/>
                <a:cs typeface="Calibri" panose="020F0502020204030204" pitchFamily="34" charset="0"/>
              </a:rPr>
              <a:t>tư</a:t>
            </a:r>
            <a:r>
              <a:rPr lang="en-US" sz="6000" b="1" dirty="0">
                <a:latin typeface="Calibri" panose="020F0502020204030204" pitchFamily="34" charset="0"/>
                <a:cs typeface="Calibri" panose="020F0502020204030204" pitchFamily="34" charset="0"/>
              </a:rPr>
              <a:t> </a:t>
            </a:r>
            <a:r>
              <a:rPr lang="en-US" sz="6000" b="1" dirty="0" err="1">
                <a:latin typeface="Calibri" panose="020F0502020204030204" pitchFamily="34" charset="0"/>
                <a:cs typeface="Calibri" panose="020F0502020204030204" pitchFamily="34" charset="0"/>
              </a:rPr>
              <a:t>thế</a:t>
            </a:r>
            <a:r>
              <a:rPr lang="en-US" sz="6000" b="1" dirty="0">
                <a:latin typeface="Calibri" panose="020F0502020204030204" pitchFamily="34" charset="0"/>
                <a:cs typeface="Calibri" panose="020F0502020204030204" pitchFamily="34" charset="0"/>
              </a:rPr>
              <a:t> </a:t>
            </a:r>
            <a:r>
              <a:rPr lang="en-US" sz="6000" b="1" dirty="0" err="1">
                <a:latin typeface="Calibri" panose="020F0502020204030204" pitchFamily="34" charset="0"/>
                <a:cs typeface="Calibri" panose="020F0502020204030204" pitchFamily="34" charset="0"/>
              </a:rPr>
              <a:t>ngồi</a:t>
            </a:r>
            <a:r>
              <a:rPr lang="en-US" sz="6000" b="1" dirty="0">
                <a:latin typeface="Calibri" panose="020F0502020204030204" pitchFamily="34" charset="0"/>
                <a:cs typeface="Calibri" panose="020F0502020204030204" pitchFamily="34" charset="0"/>
              </a:rPr>
              <a:t> </a:t>
            </a:r>
            <a:r>
              <a:rPr lang="en-US" sz="6000" b="1" dirty="0" err="1">
                <a:latin typeface="Calibri" panose="020F0502020204030204" pitchFamily="34" charset="0"/>
                <a:cs typeface="Calibri" panose="020F0502020204030204" pitchFamily="34" charset="0"/>
              </a:rPr>
              <a:t>viết</a:t>
            </a:r>
            <a:endParaRPr lang="en-US" sz="6000" b="1" dirty="0">
              <a:latin typeface="Calibri" panose="020F0502020204030204" pitchFamily="34" charset="0"/>
              <a:cs typeface="Calibri" panose="020F0502020204030204" pitchFamily="34" charset="0"/>
            </a:endParaRPr>
          </a:p>
        </p:txBody>
      </p:sp>
      <p:pic>
        <p:nvPicPr>
          <p:cNvPr id="2050" name="Picture 2" descr="Những tư thế ngồi giúp tăng chiều cao cho trẻ và phát triển tốt">
            <a:extLst>
              <a:ext uri="{FF2B5EF4-FFF2-40B4-BE49-F238E27FC236}">
                <a16:creationId xmlns:a16="http://schemas.microsoft.com/office/drawing/2014/main" id="{9BFA1B83-6E17-4FEF-B4A5-810E9D0206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6829" y="1965223"/>
            <a:ext cx="3629537" cy="272215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Dạy con cách cầm bút đúng và viết chữ đẹp chỉ với 6 bước">
            <a:extLst>
              <a:ext uri="{FF2B5EF4-FFF2-40B4-BE49-F238E27FC236}">
                <a16:creationId xmlns:a16="http://schemas.microsoft.com/office/drawing/2014/main" id="{88E15611-8426-44E2-8BFB-BCDB001C9F1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7128" y="3682850"/>
            <a:ext cx="2541485" cy="137348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ọc trực tuyến Tuần 23 - Khối 7 | THCS Chi Lăng">
            <a:extLst>
              <a:ext uri="{FF2B5EF4-FFF2-40B4-BE49-F238E27FC236}">
                <a16:creationId xmlns:a16="http://schemas.microsoft.com/office/drawing/2014/main" id="{B2895858-FB11-40FF-9F95-406C61FC7BB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0969" y="235259"/>
            <a:ext cx="1926227" cy="1656555"/>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C681D969-A058-4B4C-8A07-D4F298496A87}"/>
              </a:ext>
            </a:extLst>
          </p:cNvPr>
          <p:cNvSpPr>
            <a:spLocks noGrp="1"/>
          </p:cNvSpPr>
          <p:nvPr>
            <p:ph idx="1"/>
          </p:nvPr>
        </p:nvSpPr>
        <p:spPr>
          <a:xfrm>
            <a:off x="3582025" y="1944727"/>
            <a:ext cx="2518835" cy="661978"/>
          </a:xfrm>
        </p:spPr>
        <p:txBody>
          <a:bodyPr>
            <a:normAutofit/>
          </a:bodyPr>
          <a:lstStyle/>
          <a:p>
            <a:pPr marL="0" indent="0">
              <a:buNone/>
            </a:pPr>
            <a:r>
              <a:rPr lang="en-US" sz="3600" dirty="0" err="1">
                <a:latin typeface="Calibri" panose="020F0502020204030204" pitchFamily="34" charset="0"/>
                <a:cs typeface="Calibri" panose="020F0502020204030204" pitchFamily="34" charset="0"/>
              </a:rPr>
              <a:t>Thẳng</a:t>
            </a:r>
            <a:r>
              <a:rPr lang="en-US" sz="3600" dirty="0">
                <a:latin typeface="Calibri" panose="020F0502020204030204" pitchFamily="34" charset="0"/>
                <a:cs typeface="Calibri" panose="020F0502020204030204" pitchFamily="34" charset="0"/>
              </a:rPr>
              <a:t> </a:t>
            </a:r>
            <a:r>
              <a:rPr lang="en-US" sz="3600" dirty="0" err="1">
                <a:latin typeface="Calibri" panose="020F0502020204030204" pitchFamily="34" charset="0"/>
                <a:cs typeface="Calibri" panose="020F0502020204030204" pitchFamily="34" charset="0"/>
              </a:rPr>
              <a:t>lưng</a:t>
            </a:r>
            <a:endParaRPr lang="en-US" sz="3600" dirty="0">
              <a:latin typeface="Calibri" panose="020F0502020204030204" pitchFamily="34" charset="0"/>
              <a:cs typeface="Calibri" panose="020F0502020204030204" pitchFamily="34" charset="0"/>
            </a:endParaRPr>
          </a:p>
        </p:txBody>
      </p:sp>
      <p:sp>
        <p:nvSpPr>
          <p:cNvPr id="8" name="Arrow: Down 7">
            <a:extLst>
              <a:ext uri="{FF2B5EF4-FFF2-40B4-BE49-F238E27FC236}">
                <a16:creationId xmlns:a16="http://schemas.microsoft.com/office/drawing/2014/main" id="{902AC081-3695-47A1-85B6-96781D11F407}"/>
              </a:ext>
            </a:extLst>
          </p:cNvPr>
          <p:cNvSpPr/>
          <p:nvPr/>
        </p:nvSpPr>
        <p:spPr>
          <a:xfrm rot="2457776">
            <a:off x="4402905" y="2621215"/>
            <a:ext cx="224366" cy="505848"/>
          </a:xfrm>
          <a:prstGeom prst="downArrow">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19" name="Freeform: Shape 18">
            <a:extLst>
              <a:ext uri="{FF2B5EF4-FFF2-40B4-BE49-F238E27FC236}">
                <a16:creationId xmlns:a16="http://schemas.microsoft.com/office/drawing/2014/main" id="{C97EDBE5-5CAE-4CD1-9E52-FE4BBF6DF5F9}"/>
              </a:ext>
            </a:extLst>
          </p:cNvPr>
          <p:cNvSpPr/>
          <p:nvPr/>
        </p:nvSpPr>
        <p:spPr>
          <a:xfrm flipH="1">
            <a:off x="5849659" y="1991182"/>
            <a:ext cx="355198" cy="449581"/>
          </a:xfrm>
          <a:custGeom>
            <a:avLst/>
            <a:gdLst>
              <a:gd name="connsiteX0" fmla="*/ 296824 w 1368444"/>
              <a:gd name="connsiteY0" fmla="*/ 0 h 1676400"/>
              <a:gd name="connsiteX1" fmla="*/ 0 w 1368444"/>
              <a:gd name="connsiteY1" fmla="*/ 0 h 1676400"/>
              <a:gd name="connsiteX2" fmla="*/ 530744 w 1368444"/>
              <a:gd name="connsiteY2" fmla="*/ 1676400 h 1676400"/>
              <a:gd name="connsiteX3" fmla="*/ 540876 w 1368444"/>
              <a:gd name="connsiteY3" fmla="*/ 1676400 h 1676400"/>
              <a:gd name="connsiteX4" fmla="*/ 827568 w 1368444"/>
              <a:gd name="connsiteY4" fmla="*/ 1676400 h 1676400"/>
              <a:gd name="connsiteX5" fmla="*/ 859420 w 1368444"/>
              <a:gd name="connsiteY5" fmla="*/ 1676400 h 1676400"/>
              <a:gd name="connsiteX6" fmla="*/ 1368444 w 1368444"/>
              <a:gd name="connsiteY6" fmla="*/ 882699 h 1676400"/>
              <a:gd name="connsiteX7" fmla="*/ 1049900 w 1368444"/>
              <a:gd name="connsiteY7" fmla="*/ 882699 h 1676400"/>
              <a:gd name="connsiteX8" fmla="*/ 732816 w 1368444"/>
              <a:gd name="connsiteY8" fmla="*/ 1377116 h 167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8444" h="1676400">
                <a:moveTo>
                  <a:pt x="296824" y="0"/>
                </a:moveTo>
                <a:lnTo>
                  <a:pt x="0" y="0"/>
                </a:lnTo>
                <a:lnTo>
                  <a:pt x="530744" y="1676400"/>
                </a:lnTo>
                <a:lnTo>
                  <a:pt x="540876" y="1676400"/>
                </a:lnTo>
                <a:lnTo>
                  <a:pt x="827568" y="1676400"/>
                </a:lnTo>
                <a:lnTo>
                  <a:pt x="859420" y="1676400"/>
                </a:lnTo>
                <a:lnTo>
                  <a:pt x="1368444" y="882699"/>
                </a:lnTo>
                <a:lnTo>
                  <a:pt x="1049900" y="882699"/>
                </a:lnTo>
                <a:lnTo>
                  <a:pt x="732816" y="1377116"/>
                </a:lnTo>
                <a:close/>
              </a:path>
            </a:pathLst>
          </a:custGeom>
          <a:solidFill>
            <a:srgbClr val="558DB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23" name="Rectangle: Rounded Corners 22">
            <a:extLst>
              <a:ext uri="{FF2B5EF4-FFF2-40B4-BE49-F238E27FC236}">
                <a16:creationId xmlns:a16="http://schemas.microsoft.com/office/drawing/2014/main" id="{B749EAD9-7059-45A4-B017-8F65A07CDBF4}"/>
              </a:ext>
            </a:extLst>
          </p:cNvPr>
          <p:cNvSpPr/>
          <p:nvPr/>
        </p:nvSpPr>
        <p:spPr>
          <a:xfrm>
            <a:off x="5875020" y="2085468"/>
            <a:ext cx="306209" cy="337532"/>
          </a:xfrm>
          <a:prstGeom prst="roundRect">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grpSp>
        <p:nvGrpSpPr>
          <p:cNvPr id="10" name="Group 9">
            <a:extLst>
              <a:ext uri="{FF2B5EF4-FFF2-40B4-BE49-F238E27FC236}">
                <a16:creationId xmlns:a16="http://schemas.microsoft.com/office/drawing/2014/main" id="{64E8EEEA-2C8B-4D90-B7EB-C221F531E8A4}"/>
              </a:ext>
            </a:extLst>
          </p:cNvPr>
          <p:cNvGrpSpPr/>
          <p:nvPr/>
        </p:nvGrpSpPr>
        <p:grpSpPr>
          <a:xfrm>
            <a:off x="1398322" y="4020875"/>
            <a:ext cx="4179950" cy="1141677"/>
            <a:chOff x="1398322" y="4020875"/>
            <a:chExt cx="4179950" cy="1141677"/>
          </a:xfrm>
        </p:grpSpPr>
        <p:grpSp>
          <p:nvGrpSpPr>
            <p:cNvPr id="9" name="Group 8">
              <a:extLst>
                <a:ext uri="{FF2B5EF4-FFF2-40B4-BE49-F238E27FC236}">
                  <a16:creationId xmlns:a16="http://schemas.microsoft.com/office/drawing/2014/main" id="{A3DE32B9-F281-4589-8A55-A5D608C033EE}"/>
                </a:ext>
              </a:extLst>
            </p:cNvPr>
            <p:cNvGrpSpPr/>
            <p:nvPr/>
          </p:nvGrpSpPr>
          <p:grpSpPr>
            <a:xfrm>
              <a:off x="1398322" y="4020875"/>
              <a:ext cx="3873741" cy="1141677"/>
              <a:chOff x="1398322" y="4020875"/>
              <a:chExt cx="3873741" cy="1141677"/>
            </a:xfrm>
          </p:grpSpPr>
          <p:sp>
            <p:nvSpPr>
              <p:cNvPr id="11" name="Content Placeholder 2">
                <a:extLst>
                  <a:ext uri="{FF2B5EF4-FFF2-40B4-BE49-F238E27FC236}">
                    <a16:creationId xmlns:a16="http://schemas.microsoft.com/office/drawing/2014/main" id="{2463BC23-1D26-4A80-8823-D53A33A3FD3E}"/>
                  </a:ext>
                </a:extLst>
              </p:cNvPr>
              <p:cNvSpPr txBox="1">
                <a:spLocks/>
              </p:cNvSpPr>
              <p:nvPr/>
            </p:nvSpPr>
            <p:spPr>
              <a:xfrm>
                <a:off x="1398322" y="4500574"/>
                <a:ext cx="3873741" cy="66197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Chân</a:t>
                </a: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đặt</a:t>
                </a: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đúng</a:t>
                </a: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vị</a:t>
                </a: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trí</a:t>
                </a:r>
                <a:endParaRPr kumimoji="0" lang="en-US" sz="3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13" name="Arrow: Down 12">
                <a:extLst>
                  <a:ext uri="{FF2B5EF4-FFF2-40B4-BE49-F238E27FC236}">
                    <a16:creationId xmlns:a16="http://schemas.microsoft.com/office/drawing/2014/main" id="{8479F42F-F21C-40A6-B115-7EA835B378C3}"/>
                  </a:ext>
                </a:extLst>
              </p:cNvPr>
              <p:cNvSpPr/>
              <p:nvPr/>
            </p:nvSpPr>
            <p:spPr>
              <a:xfrm rot="13342322">
                <a:off x="3317987" y="4020875"/>
                <a:ext cx="224366" cy="505848"/>
              </a:xfrm>
              <a:prstGeom prst="downArrow">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grpSp>
        <p:sp>
          <p:nvSpPr>
            <p:cNvPr id="27" name="Rectangle: Rounded Corners 26">
              <a:extLst>
                <a:ext uri="{FF2B5EF4-FFF2-40B4-BE49-F238E27FC236}">
                  <a16:creationId xmlns:a16="http://schemas.microsoft.com/office/drawing/2014/main" id="{E9EC1DD9-CB2C-41B4-800A-F0C628992581}"/>
                </a:ext>
              </a:extLst>
            </p:cNvPr>
            <p:cNvSpPr/>
            <p:nvPr/>
          </p:nvSpPr>
          <p:spPr>
            <a:xfrm>
              <a:off x="5272063" y="4644330"/>
              <a:ext cx="306209" cy="337532"/>
            </a:xfrm>
            <a:prstGeom prst="roundRect">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grpSp>
      <p:grpSp>
        <p:nvGrpSpPr>
          <p:cNvPr id="32" name="Group 31">
            <a:extLst>
              <a:ext uri="{FF2B5EF4-FFF2-40B4-BE49-F238E27FC236}">
                <a16:creationId xmlns:a16="http://schemas.microsoft.com/office/drawing/2014/main" id="{8599F1B5-F959-4250-8B77-2A228A1B75FB}"/>
              </a:ext>
            </a:extLst>
          </p:cNvPr>
          <p:cNvGrpSpPr/>
          <p:nvPr/>
        </p:nvGrpSpPr>
        <p:grpSpPr>
          <a:xfrm>
            <a:off x="6032335" y="4832751"/>
            <a:ext cx="1949630" cy="1473352"/>
            <a:chOff x="6032335" y="4832751"/>
            <a:chExt cx="1949630" cy="1473352"/>
          </a:xfrm>
        </p:grpSpPr>
        <p:sp>
          <p:nvSpPr>
            <p:cNvPr id="5" name="Content Placeholder 2">
              <a:extLst>
                <a:ext uri="{FF2B5EF4-FFF2-40B4-BE49-F238E27FC236}">
                  <a16:creationId xmlns:a16="http://schemas.microsoft.com/office/drawing/2014/main" id="{39A3538F-08BD-40E8-A7B5-1A140BAD137A}"/>
                </a:ext>
              </a:extLst>
            </p:cNvPr>
            <p:cNvSpPr txBox="1">
              <a:spLocks/>
            </p:cNvSpPr>
            <p:nvPr/>
          </p:nvSpPr>
          <p:spPr>
            <a:xfrm>
              <a:off x="6032335" y="5389021"/>
              <a:ext cx="1643421" cy="917082"/>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rPr>
                <a:t>1 tay cầm viết</a:t>
              </a:r>
            </a:p>
          </p:txBody>
        </p:sp>
        <p:sp>
          <p:nvSpPr>
            <p:cNvPr id="15" name="Arrow: Down 14">
              <a:extLst>
                <a:ext uri="{FF2B5EF4-FFF2-40B4-BE49-F238E27FC236}">
                  <a16:creationId xmlns:a16="http://schemas.microsoft.com/office/drawing/2014/main" id="{16810AF2-2ED6-48E3-826A-CD7D0A275DAE}"/>
                </a:ext>
              </a:extLst>
            </p:cNvPr>
            <p:cNvSpPr/>
            <p:nvPr/>
          </p:nvSpPr>
          <p:spPr>
            <a:xfrm rot="13342322">
              <a:off x="7541499" y="4832751"/>
              <a:ext cx="224366" cy="505848"/>
            </a:xfrm>
            <a:prstGeom prst="downArrow">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28" name="Rectangle: Rounded Corners 27">
              <a:extLst>
                <a:ext uri="{FF2B5EF4-FFF2-40B4-BE49-F238E27FC236}">
                  <a16:creationId xmlns:a16="http://schemas.microsoft.com/office/drawing/2014/main" id="{E303A19A-B365-4928-BED8-7835FEAA919B}"/>
                </a:ext>
              </a:extLst>
            </p:cNvPr>
            <p:cNvSpPr/>
            <p:nvPr/>
          </p:nvSpPr>
          <p:spPr>
            <a:xfrm>
              <a:off x="7675756" y="5845803"/>
              <a:ext cx="306209" cy="337532"/>
            </a:xfrm>
            <a:prstGeom prst="roundRect">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grpSp>
      <p:grpSp>
        <p:nvGrpSpPr>
          <p:cNvPr id="33" name="Group 32">
            <a:extLst>
              <a:ext uri="{FF2B5EF4-FFF2-40B4-BE49-F238E27FC236}">
                <a16:creationId xmlns:a16="http://schemas.microsoft.com/office/drawing/2014/main" id="{21657B8F-4402-4C53-A204-A7920E1C5409}"/>
              </a:ext>
            </a:extLst>
          </p:cNvPr>
          <p:cNvGrpSpPr/>
          <p:nvPr/>
        </p:nvGrpSpPr>
        <p:grpSpPr>
          <a:xfrm>
            <a:off x="8773315" y="4725379"/>
            <a:ext cx="2614546" cy="1549399"/>
            <a:chOff x="8773315" y="4725379"/>
            <a:chExt cx="2614546" cy="1549399"/>
          </a:xfrm>
        </p:grpSpPr>
        <p:sp>
          <p:nvSpPr>
            <p:cNvPr id="14" name="Content Placeholder 2">
              <a:extLst>
                <a:ext uri="{FF2B5EF4-FFF2-40B4-BE49-F238E27FC236}">
                  <a16:creationId xmlns:a16="http://schemas.microsoft.com/office/drawing/2014/main" id="{3F0CC077-399E-40FC-82E9-EF6DD48106B6}"/>
                </a:ext>
              </a:extLst>
            </p:cNvPr>
            <p:cNvSpPr txBox="1">
              <a:spLocks/>
            </p:cNvSpPr>
            <p:nvPr/>
          </p:nvSpPr>
          <p:spPr>
            <a:xfrm>
              <a:off x="8773315" y="5357696"/>
              <a:ext cx="2614546" cy="917082"/>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rPr>
                <a:t>1 tay giữ trang vở</a:t>
              </a:r>
            </a:p>
          </p:txBody>
        </p:sp>
        <p:sp>
          <p:nvSpPr>
            <p:cNvPr id="16" name="Arrow: Down 15">
              <a:extLst>
                <a:ext uri="{FF2B5EF4-FFF2-40B4-BE49-F238E27FC236}">
                  <a16:creationId xmlns:a16="http://schemas.microsoft.com/office/drawing/2014/main" id="{7BBB3473-59DD-4A6B-9FDB-95BE9D58CA92}"/>
                </a:ext>
              </a:extLst>
            </p:cNvPr>
            <p:cNvSpPr/>
            <p:nvPr/>
          </p:nvSpPr>
          <p:spPr>
            <a:xfrm rot="7942322">
              <a:off x="9870104" y="4584638"/>
              <a:ext cx="224366" cy="505848"/>
            </a:xfrm>
            <a:prstGeom prst="downArrow">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29" name="Rectangle: Rounded Corners 28">
              <a:extLst>
                <a:ext uri="{FF2B5EF4-FFF2-40B4-BE49-F238E27FC236}">
                  <a16:creationId xmlns:a16="http://schemas.microsoft.com/office/drawing/2014/main" id="{64222194-AB38-43B0-BA9C-ADBBC6611922}"/>
                </a:ext>
              </a:extLst>
            </p:cNvPr>
            <p:cNvSpPr/>
            <p:nvPr/>
          </p:nvSpPr>
          <p:spPr>
            <a:xfrm>
              <a:off x="10726545" y="5804338"/>
              <a:ext cx="306209" cy="337532"/>
            </a:xfrm>
            <a:prstGeom prst="roundRect">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grpSp>
      <p:grpSp>
        <p:nvGrpSpPr>
          <p:cNvPr id="12" name="Group 11">
            <a:extLst>
              <a:ext uri="{FF2B5EF4-FFF2-40B4-BE49-F238E27FC236}">
                <a16:creationId xmlns:a16="http://schemas.microsoft.com/office/drawing/2014/main" id="{1ABE71B6-F710-480C-9F7C-3AC3880B64B3}"/>
              </a:ext>
            </a:extLst>
          </p:cNvPr>
          <p:cNvGrpSpPr/>
          <p:nvPr/>
        </p:nvGrpSpPr>
        <p:grpSpPr>
          <a:xfrm>
            <a:off x="7576111" y="2402955"/>
            <a:ext cx="3795451" cy="1466865"/>
            <a:chOff x="7576111" y="2402955"/>
            <a:chExt cx="3795451" cy="1466865"/>
          </a:xfrm>
        </p:grpSpPr>
        <p:sp>
          <p:nvSpPr>
            <p:cNvPr id="4" name="Content Placeholder 2">
              <a:extLst>
                <a:ext uri="{FF2B5EF4-FFF2-40B4-BE49-F238E27FC236}">
                  <a16:creationId xmlns:a16="http://schemas.microsoft.com/office/drawing/2014/main" id="{8448A71F-F887-430D-854F-710EA0B57AF7}"/>
                </a:ext>
              </a:extLst>
            </p:cNvPr>
            <p:cNvSpPr txBox="1">
              <a:spLocks/>
            </p:cNvSpPr>
            <p:nvPr/>
          </p:nvSpPr>
          <p:spPr>
            <a:xfrm>
              <a:off x="7576111" y="2402955"/>
              <a:ext cx="3795451" cy="123613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Khoảng</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cách</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từ</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mắt</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đến</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vở</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25 – 30cm</a:t>
              </a:r>
            </a:p>
          </p:txBody>
        </p:sp>
        <p:sp>
          <p:nvSpPr>
            <p:cNvPr id="17" name="Arrow: Down 16">
              <a:extLst>
                <a:ext uri="{FF2B5EF4-FFF2-40B4-BE49-F238E27FC236}">
                  <a16:creationId xmlns:a16="http://schemas.microsoft.com/office/drawing/2014/main" id="{6CB6B07A-BDAA-4D6C-B307-667B295F9EB8}"/>
                </a:ext>
              </a:extLst>
            </p:cNvPr>
            <p:cNvSpPr/>
            <p:nvPr/>
          </p:nvSpPr>
          <p:spPr>
            <a:xfrm>
              <a:off x="8912864" y="3429000"/>
              <a:ext cx="190544" cy="440820"/>
            </a:xfrm>
            <a:prstGeom prst="downArrow">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30" name="Rectangle: Rounded Corners 29">
              <a:extLst>
                <a:ext uri="{FF2B5EF4-FFF2-40B4-BE49-F238E27FC236}">
                  <a16:creationId xmlns:a16="http://schemas.microsoft.com/office/drawing/2014/main" id="{955A9051-530B-433A-B28C-8ED172F2243F}"/>
                </a:ext>
              </a:extLst>
            </p:cNvPr>
            <p:cNvSpPr/>
            <p:nvPr/>
          </p:nvSpPr>
          <p:spPr>
            <a:xfrm>
              <a:off x="10726545" y="3021020"/>
              <a:ext cx="306209" cy="337532"/>
            </a:xfrm>
            <a:prstGeom prst="roundRect">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grpSp>
      <p:sp>
        <p:nvSpPr>
          <p:cNvPr id="37" name="Freeform: Shape 36">
            <a:extLst>
              <a:ext uri="{FF2B5EF4-FFF2-40B4-BE49-F238E27FC236}">
                <a16:creationId xmlns:a16="http://schemas.microsoft.com/office/drawing/2014/main" id="{2921EADA-B054-4AC5-BEC3-A8B0836476EA}"/>
              </a:ext>
            </a:extLst>
          </p:cNvPr>
          <p:cNvSpPr/>
          <p:nvPr/>
        </p:nvSpPr>
        <p:spPr>
          <a:xfrm flipH="1">
            <a:off x="5247568" y="4531768"/>
            <a:ext cx="355198" cy="449581"/>
          </a:xfrm>
          <a:custGeom>
            <a:avLst/>
            <a:gdLst>
              <a:gd name="connsiteX0" fmla="*/ 296824 w 1368444"/>
              <a:gd name="connsiteY0" fmla="*/ 0 h 1676400"/>
              <a:gd name="connsiteX1" fmla="*/ 0 w 1368444"/>
              <a:gd name="connsiteY1" fmla="*/ 0 h 1676400"/>
              <a:gd name="connsiteX2" fmla="*/ 530744 w 1368444"/>
              <a:gd name="connsiteY2" fmla="*/ 1676400 h 1676400"/>
              <a:gd name="connsiteX3" fmla="*/ 540876 w 1368444"/>
              <a:gd name="connsiteY3" fmla="*/ 1676400 h 1676400"/>
              <a:gd name="connsiteX4" fmla="*/ 827568 w 1368444"/>
              <a:gd name="connsiteY4" fmla="*/ 1676400 h 1676400"/>
              <a:gd name="connsiteX5" fmla="*/ 859420 w 1368444"/>
              <a:gd name="connsiteY5" fmla="*/ 1676400 h 1676400"/>
              <a:gd name="connsiteX6" fmla="*/ 1368444 w 1368444"/>
              <a:gd name="connsiteY6" fmla="*/ 882699 h 1676400"/>
              <a:gd name="connsiteX7" fmla="*/ 1049900 w 1368444"/>
              <a:gd name="connsiteY7" fmla="*/ 882699 h 1676400"/>
              <a:gd name="connsiteX8" fmla="*/ 732816 w 1368444"/>
              <a:gd name="connsiteY8" fmla="*/ 1377116 h 167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8444" h="1676400">
                <a:moveTo>
                  <a:pt x="296824" y="0"/>
                </a:moveTo>
                <a:lnTo>
                  <a:pt x="0" y="0"/>
                </a:lnTo>
                <a:lnTo>
                  <a:pt x="530744" y="1676400"/>
                </a:lnTo>
                <a:lnTo>
                  <a:pt x="540876" y="1676400"/>
                </a:lnTo>
                <a:lnTo>
                  <a:pt x="827568" y="1676400"/>
                </a:lnTo>
                <a:lnTo>
                  <a:pt x="859420" y="1676400"/>
                </a:lnTo>
                <a:lnTo>
                  <a:pt x="1368444" y="882699"/>
                </a:lnTo>
                <a:lnTo>
                  <a:pt x="1049900" y="882699"/>
                </a:lnTo>
                <a:lnTo>
                  <a:pt x="732816" y="1377116"/>
                </a:lnTo>
                <a:close/>
              </a:path>
            </a:pathLst>
          </a:custGeom>
          <a:solidFill>
            <a:srgbClr val="558DB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38" name="Freeform: Shape 37">
            <a:extLst>
              <a:ext uri="{FF2B5EF4-FFF2-40B4-BE49-F238E27FC236}">
                <a16:creationId xmlns:a16="http://schemas.microsoft.com/office/drawing/2014/main" id="{A3C28932-419C-4763-A26F-EA4E14EAFE8F}"/>
              </a:ext>
            </a:extLst>
          </p:cNvPr>
          <p:cNvSpPr/>
          <p:nvPr/>
        </p:nvSpPr>
        <p:spPr>
          <a:xfrm flipH="1">
            <a:off x="10737714" y="2913884"/>
            <a:ext cx="355198" cy="449581"/>
          </a:xfrm>
          <a:custGeom>
            <a:avLst/>
            <a:gdLst>
              <a:gd name="connsiteX0" fmla="*/ 296824 w 1368444"/>
              <a:gd name="connsiteY0" fmla="*/ 0 h 1676400"/>
              <a:gd name="connsiteX1" fmla="*/ 0 w 1368444"/>
              <a:gd name="connsiteY1" fmla="*/ 0 h 1676400"/>
              <a:gd name="connsiteX2" fmla="*/ 530744 w 1368444"/>
              <a:gd name="connsiteY2" fmla="*/ 1676400 h 1676400"/>
              <a:gd name="connsiteX3" fmla="*/ 540876 w 1368444"/>
              <a:gd name="connsiteY3" fmla="*/ 1676400 h 1676400"/>
              <a:gd name="connsiteX4" fmla="*/ 827568 w 1368444"/>
              <a:gd name="connsiteY4" fmla="*/ 1676400 h 1676400"/>
              <a:gd name="connsiteX5" fmla="*/ 859420 w 1368444"/>
              <a:gd name="connsiteY5" fmla="*/ 1676400 h 1676400"/>
              <a:gd name="connsiteX6" fmla="*/ 1368444 w 1368444"/>
              <a:gd name="connsiteY6" fmla="*/ 882699 h 1676400"/>
              <a:gd name="connsiteX7" fmla="*/ 1049900 w 1368444"/>
              <a:gd name="connsiteY7" fmla="*/ 882699 h 1676400"/>
              <a:gd name="connsiteX8" fmla="*/ 732816 w 1368444"/>
              <a:gd name="connsiteY8" fmla="*/ 1377116 h 167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8444" h="1676400">
                <a:moveTo>
                  <a:pt x="296824" y="0"/>
                </a:moveTo>
                <a:lnTo>
                  <a:pt x="0" y="0"/>
                </a:lnTo>
                <a:lnTo>
                  <a:pt x="530744" y="1676400"/>
                </a:lnTo>
                <a:lnTo>
                  <a:pt x="540876" y="1676400"/>
                </a:lnTo>
                <a:lnTo>
                  <a:pt x="827568" y="1676400"/>
                </a:lnTo>
                <a:lnTo>
                  <a:pt x="859420" y="1676400"/>
                </a:lnTo>
                <a:lnTo>
                  <a:pt x="1368444" y="882699"/>
                </a:lnTo>
                <a:lnTo>
                  <a:pt x="1049900" y="882699"/>
                </a:lnTo>
                <a:lnTo>
                  <a:pt x="732816" y="1377116"/>
                </a:lnTo>
                <a:close/>
              </a:path>
            </a:pathLst>
          </a:custGeom>
          <a:solidFill>
            <a:srgbClr val="558DB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39" name="Freeform: Shape 38">
            <a:extLst>
              <a:ext uri="{FF2B5EF4-FFF2-40B4-BE49-F238E27FC236}">
                <a16:creationId xmlns:a16="http://schemas.microsoft.com/office/drawing/2014/main" id="{CC22E735-90DE-40F7-838B-F78081350E24}"/>
              </a:ext>
            </a:extLst>
          </p:cNvPr>
          <p:cNvSpPr/>
          <p:nvPr/>
        </p:nvSpPr>
        <p:spPr>
          <a:xfrm flipH="1">
            <a:off x="7675756" y="5726820"/>
            <a:ext cx="355198" cy="449581"/>
          </a:xfrm>
          <a:custGeom>
            <a:avLst/>
            <a:gdLst>
              <a:gd name="connsiteX0" fmla="*/ 296824 w 1368444"/>
              <a:gd name="connsiteY0" fmla="*/ 0 h 1676400"/>
              <a:gd name="connsiteX1" fmla="*/ 0 w 1368444"/>
              <a:gd name="connsiteY1" fmla="*/ 0 h 1676400"/>
              <a:gd name="connsiteX2" fmla="*/ 530744 w 1368444"/>
              <a:gd name="connsiteY2" fmla="*/ 1676400 h 1676400"/>
              <a:gd name="connsiteX3" fmla="*/ 540876 w 1368444"/>
              <a:gd name="connsiteY3" fmla="*/ 1676400 h 1676400"/>
              <a:gd name="connsiteX4" fmla="*/ 827568 w 1368444"/>
              <a:gd name="connsiteY4" fmla="*/ 1676400 h 1676400"/>
              <a:gd name="connsiteX5" fmla="*/ 859420 w 1368444"/>
              <a:gd name="connsiteY5" fmla="*/ 1676400 h 1676400"/>
              <a:gd name="connsiteX6" fmla="*/ 1368444 w 1368444"/>
              <a:gd name="connsiteY6" fmla="*/ 882699 h 1676400"/>
              <a:gd name="connsiteX7" fmla="*/ 1049900 w 1368444"/>
              <a:gd name="connsiteY7" fmla="*/ 882699 h 1676400"/>
              <a:gd name="connsiteX8" fmla="*/ 732816 w 1368444"/>
              <a:gd name="connsiteY8" fmla="*/ 1377116 h 167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8444" h="1676400">
                <a:moveTo>
                  <a:pt x="296824" y="0"/>
                </a:moveTo>
                <a:lnTo>
                  <a:pt x="0" y="0"/>
                </a:lnTo>
                <a:lnTo>
                  <a:pt x="530744" y="1676400"/>
                </a:lnTo>
                <a:lnTo>
                  <a:pt x="540876" y="1676400"/>
                </a:lnTo>
                <a:lnTo>
                  <a:pt x="827568" y="1676400"/>
                </a:lnTo>
                <a:lnTo>
                  <a:pt x="859420" y="1676400"/>
                </a:lnTo>
                <a:lnTo>
                  <a:pt x="1368444" y="882699"/>
                </a:lnTo>
                <a:lnTo>
                  <a:pt x="1049900" y="882699"/>
                </a:lnTo>
                <a:lnTo>
                  <a:pt x="732816" y="1377116"/>
                </a:lnTo>
                <a:close/>
              </a:path>
            </a:pathLst>
          </a:custGeom>
          <a:solidFill>
            <a:srgbClr val="558DB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40" name="Freeform: Shape 39">
            <a:extLst>
              <a:ext uri="{FF2B5EF4-FFF2-40B4-BE49-F238E27FC236}">
                <a16:creationId xmlns:a16="http://schemas.microsoft.com/office/drawing/2014/main" id="{19AA368C-ABEC-4DE6-ADA6-AF2B835537A0}"/>
              </a:ext>
            </a:extLst>
          </p:cNvPr>
          <p:cNvSpPr/>
          <p:nvPr/>
        </p:nvSpPr>
        <p:spPr>
          <a:xfrm flipH="1">
            <a:off x="10702050" y="5685921"/>
            <a:ext cx="355198" cy="449581"/>
          </a:xfrm>
          <a:custGeom>
            <a:avLst/>
            <a:gdLst>
              <a:gd name="connsiteX0" fmla="*/ 296824 w 1368444"/>
              <a:gd name="connsiteY0" fmla="*/ 0 h 1676400"/>
              <a:gd name="connsiteX1" fmla="*/ 0 w 1368444"/>
              <a:gd name="connsiteY1" fmla="*/ 0 h 1676400"/>
              <a:gd name="connsiteX2" fmla="*/ 530744 w 1368444"/>
              <a:gd name="connsiteY2" fmla="*/ 1676400 h 1676400"/>
              <a:gd name="connsiteX3" fmla="*/ 540876 w 1368444"/>
              <a:gd name="connsiteY3" fmla="*/ 1676400 h 1676400"/>
              <a:gd name="connsiteX4" fmla="*/ 827568 w 1368444"/>
              <a:gd name="connsiteY4" fmla="*/ 1676400 h 1676400"/>
              <a:gd name="connsiteX5" fmla="*/ 859420 w 1368444"/>
              <a:gd name="connsiteY5" fmla="*/ 1676400 h 1676400"/>
              <a:gd name="connsiteX6" fmla="*/ 1368444 w 1368444"/>
              <a:gd name="connsiteY6" fmla="*/ 882699 h 1676400"/>
              <a:gd name="connsiteX7" fmla="*/ 1049900 w 1368444"/>
              <a:gd name="connsiteY7" fmla="*/ 882699 h 1676400"/>
              <a:gd name="connsiteX8" fmla="*/ 732816 w 1368444"/>
              <a:gd name="connsiteY8" fmla="*/ 1377116 h 167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8444" h="1676400">
                <a:moveTo>
                  <a:pt x="296824" y="0"/>
                </a:moveTo>
                <a:lnTo>
                  <a:pt x="0" y="0"/>
                </a:lnTo>
                <a:lnTo>
                  <a:pt x="530744" y="1676400"/>
                </a:lnTo>
                <a:lnTo>
                  <a:pt x="540876" y="1676400"/>
                </a:lnTo>
                <a:lnTo>
                  <a:pt x="827568" y="1676400"/>
                </a:lnTo>
                <a:lnTo>
                  <a:pt x="859420" y="1676400"/>
                </a:lnTo>
                <a:lnTo>
                  <a:pt x="1368444" y="882699"/>
                </a:lnTo>
                <a:lnTo>
                  <a:pt x="1049900" y="882699"/>
                </a:lnTo>
                <a:lnTo>
                  <a:pt x="732816" y="1377116"/>
                </a:lnTo>
                <a:close/>
              </a:path>
            </a:pathLst>
          </a:custGeom>
          <a:solidFill>
            <a:srgbClr val="558DB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cxnSp>
        <p:nvCxnSpPr>
          <p:cNvPr id="35" name="Straight Connector 34">
            <a:extLst>
              <a:ext uri="{FF2B5EF4-FFF2-40B4-BE49-F238E27FC236}">
                <a16:creationId xmlns:a16="http://schemas.microsoft.com/office/drawing/2014/main" id="{AB1BFC5A-0848-4FC2-9BCF-D9DB78BA4E67}"/>
              </a:ext>
            </a:extLst>
          </p:cNvPr>
          <p:cNvCxnSpPr>
            <a:cxnSpLocks/>
          </p:cNvCxnSpPr>
          <p:nvPr/>
        </p:nvCxnSpPr>
        <p:spPr>
          <a:xfrm flipH="1">
            <a:off x="5578272" y="1738448"/>
            <a:ext cx="1357702" cy="4884293"/>
          </a:xfrm>
          <a:prstGeom prst="line">
            <a:avLst/>
          </a:prstGeom>
        </p:spPr>
        <p:style>
          <a:lnRef idx="1">
            <a:schemeClr val="dk1"/>
          </a:lnRef>
          <a:fillRef idx="0">
            <a:schemeClr val="dk1"/>
          </a:fillRef>
          <a:effectRef idx="0">
            <a:schemeClr val="dk1"/>
          </a:effectRef>
          <a:fontRef idx="minor">
            <a:schemeClr val="tx1"/>
          </a:fontRef>
        </p:style>
      </p:cxnSp>
      <p:sp>
        <p:nvSpPr>
          <p:cNvPr id="31" name="Arrow: Down 30">
            <a:extLst>
              <a:ext uri="{FF2B5EF4-FFF2-40B4-BE49-F238E27FC236}">
                <a16:creationId xmlns:a16="http://schemas.microsoft.com/office/drawing/2014/main" id="{D52A124D-B79C-488D-A205-86193D99F22E}"/>
              </a:ext>
            </a:extLst>
          </p:cNvPr>
          <p:cNvSpPr/>
          <p:nvPr/>
        </p:nvSpPr>
        <p:spPr>
          <a:xfrm rot="16200000">
            <a:off x="6255232" y="3438509"/>
            <a:ext cx="378482" cy="696946"/>
          </a:xfrm>
          <a:prstGeom prst="downArrow">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85283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arn(inVertical)">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500"/>
                                        <p:tgtEl>
                                          <p:spTgt spid="2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37"/>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barn(inVertical)">
                                      <p:cBhvr>
                                        <p:cTn id="36" dur="500"/>
                                        <p:tgtEl>
                                          <p:spTgt spid="31"/>
                                        </p:tgtEl>
                                      </p:cBhvr>
                                    </p:animEffect>
                                  </p:childTnLst>
                                </p:cTn>
                              </p:par>
                              <p:par>
                                <p:cTn id="37" presetID="1" presetClass="entr" presetSubtype="0" fill="hold" nodeType="withEffect">
                                  <p:stCondLst>
                                    <p:cond delay="0"/>
                                  </p:stCondLst>
                                  <p:childTnLst>
                                    <p:set>
                                      <p:cBhvr>
                                        <p:cTn id="38" dur="1" fill="hold">
                                          <p:stCondLst>
                                            <p:cond delay="0"/>
                                          </p:stCondLst>
                                        </p:cTn>
                                        <p:tgtEl>
                                          <p:spTgt spid="35"/>
                                        </p:tgtEl>
                                        <p:attrNameLst>
                                          <p:attrName>style.visibility</p:attrName>
                                        </p:attrNameLst>
                                      </p:cBhvr>
                                      <p:to>
                                        <p:strVal val="visible"/>
                                      </p:to>
                                    </p:set>
                                  </p:childTnLst>
                                </p:cTn>
                              </p:par>
                              <p:par>
                                <p:cTn id="39" presetID="16" presetClass="entr" presetSubtype="21" fill="hold" nodeType="withEffect">
                                  <p:stCondLst>
                                    <p:cond delay="0"/>
                                  </p:stCondLst>
                                  <p:childTnLst>
                                    <p:set>
                                      <p:cBhvr>
                                        <p:cTn id="40" dur="1" fill="hold">
                                          <p:stCondLst>
                                            <p:cond delay="0"/>
                                          </p:stCondLst>
                                        </p:cTn>
                                        <p:tgtEl>
                                          <p:spTgt spid="2052"/>
                                        </p:tgtEl>
                                        <p:attrNameLst>
                                          <p:attrName>style.visibility</p:attrName>
                                        </p:attrNameLst>
                                      </p:cBhvr>
                                      <p:to>
                                        <p:strVal val="visible"/>
                                      </p:to>
                                    </p:set>
                                    <p:animEffect transition="in" filter="barn(inVertical)">
                                      <p:cBhvr>
                                        <p:cTn id="41" dur="500"/>
                                        <p:tgtEl>
                                          <p:spTgt spid="2052"/>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500"/>
                                        <p:tgtEl>
                                          <p:spTgt spid="12"/>
                                        </p:tgtEl>
                                      </p:cBhvr>
                                    </p:animEffec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fade">
                                      <p:cBhvr>
                                        <p:cTn id="55" dur="500"/>
                                        <p:tgtEl>
                                          <p:spTgt spid="32"/>
                                        </p:tgtEl>
                                      </p:cBhvr>
                                    </p:animEffec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39"/>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fade">
                                      <p:cBhvr>
                                        <p:cTn id="64" dur="500"/>
                                        <p:tgtEl>
                                          <p:spTgt spid="33"/>
                                        </p:tgtEl>
                                      </p:cBhvr>
                                    </p:animEffec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animBg="1"/>
      <p:bldP spid="19" grpId="0" animBg="1"/>
      <p:bldP spid="23" grpId="0" animBg="1"/>
      <p:bldP spid="37" grpId="0" animBg="1"/>
      <p:bldP spid="38" grpId="0" animBg="1"/>
      <p:bldP spid="39" grpId="0" animBg="1"/>
      <p:bldP spid="40" grpId="0" animBg="1"/>
      <p:bldP spid="3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Content Placeholder 16" descr="A sandy beach with palm trees&#10;&#10;Description automatically generated with low confidence">
            <a:extLst>
              <a:ext uri="{FF2B5EF4-FFF2-40B4-BE49-F238E27FC236}">
                <a16:creationId xmlns:a16="http://schemas.microsoft.com/office/drawing/2014/main" id="{C381CAC2-A485-43E7-82A6-5ACAF87FB5AB}"/>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rcRect t="1344" r="62104" b="7999"/>
          <a:stretch>
            <a:fillRect/>
          </a:stretch>
        </p:blipFill>
        <p:spPr>
          <a:xfrm>
            <a:off x="-1154289" y="2746622"/>
            <a:ext cx="3984978" cy="4094936"/>
          </a:xfrm>
          <a:custGeom>
            <a:avLst/>
            <a:gdLst>
              <a:gd name="connsiteX0" fmla="*/ 1770209 w 3984978"/>
              <a:gd name="connsiteY0" fmla="*/ 586 h 4094936"/>
              <a:gd name="connsiteX1" fmla="*/ 3984978 w 3984978"/>
              <a:gd name="connsiteY1" fmla="*/ 2025384 h 4094936"/>
              <a:gd name="connsiteX2" fmla="*/ 1799589 w 3984978"/>
              <a:gd name="connsiteY2" fmla="*/ 4094114 h 4094936"/>
              <a:gd name="connsiteX3" fmla="*/ 17 w 3984978"/>
              <a:gd name="connsiteY3" fmla="*/ 1840746 h 4094936"/>
              <a:gd name="connsiteX4" fmla="*/ 1770209 w 3984978"/>
              <a:gd name="connsiteY4" fmla="*/ 586 h 4094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84978" h="4094936">
                <a:moveTo>
                  <a:pt x="1770209" y="586"/>
                </a:moveTo>
                <a:cubicBezTo>
                  <a:pt x="2434369" y="31358"/>
                  <a:pt x="3984978" y="761542"/>
                  <a:pt x="3984978" y="2025384"/>
                </a:cubicBezTo>
                <a:cubicBezTo>
                  <a:pt x="3984978" y="3289226"/>
                  <a:pt x="2463749" y="4124887"/>
                  <a:pt x="1799589" y="4094114"/>
                </a:cubicBezTo>
                <a:cubicBezTo>
                  <a:pt x="1135429" y="4063342"/>
                  <a:pt x="4913" y="2523000"/>
                  <a:pt x="17" y="1840746"/>
                </a:cubicBezTo>
                <a:cubicBezTo>
                  <a:pt x="-4880" y="1158491"/>
                  <a:pt x="1106049" y="-30187"/>
                  <a:pt x="1770209" y="586"/>
                </a:cubicBezTo>
                <a:close/>
              </a:path>
            </a:pathLst>
          </a:custGeom>
        </p:spPr>
      </p:pic>
      <p:pic>
        <p:nvPicPr>
          <p:cNvPr id="21" name="Picture 20" descr="A sandy beach with palm trees&#10;&#10;Description automatically generated with low confidence">
            <a:extLst>
              <a:ext uri="{FF2B5EF4-FFF2-40B4-BE49-F238E27FC236}">
                <a16:creationId xmlns:a16="http://schemas.microsoft.com/office/drawing/2014/main" id="{07A15635-538D-4252-AF2B-C39EF5314A5D}"/>
              </a:ext>
            </a:extLst>
          </p:cNvPr>
          <p:cNvPicPr>
            <a:picLocks noChangeAspect="1"/>
          </p:cNvPicPr>
          <p:nvPr/>
        </p:nvPicPr>
        <p:blipFill>
          <a:blip r:embed="rId3" cstate="print">
            <a:extLst>
              <a:ext uri="{28A0092B-C50C-407E-A947-70E740481C1C}">
                <a14:useLocalDpi xmlns:a14="http://schemas.microsoft.com/office/drawing/2010/main" val="0"/>
              </a:ext>
            </a:extLst>
          </a:blip>
          <a:srcRect l="55647" t="1329" r="1111" b="3621"/>
          <a:stretch>
            <a:fillRect/>
          </a:stretch>
        </p:blipFill>
        <p:spPr>
          <a:xfrm>
            <a:off x="7331379" y="356799"/>
            <a:ext cx="4725155" cy="4779646"/>
          </a:xfrm>
          <a:custGeom>
            <a:avLst/>
            <a:gdLst>
              <a:gd name="connsiteX0" fmla="*/ 3132314 w 5272029"/>
              <a:gd name="connsiteY0" fmla="*/ 749 h 5332827"/>
              <a:gd name="connsiteX1" fmla="*/ 5272029 w 5272029"/>
              <a:gd name="connsiteY1" fmla="*/ 2764580 h 5332827"/>
              <a:gd name="connsiteX2" fmla="*/ 2692517 w 5272029"/>
              <a:gd name="connsiteY2" fmla="*/ 5332804 h 5332827"/>
              <a:gd name="connsiteX3" fmla="*/ 117 w 5272029"/>
              <a:gd name="connsiteY3" fmla="*/ 2730714 h 5332827"/>
              <a:gd name="connsiteX4" fmla="*/ 2794117 w 5272029"/>
              <a:gd name="connsiteY4" fmla="*/ 27024 h 5332827"/>
              <a:gd name="connsiteX5" fmla="*/ 3132314 w 5272029"/>
              <a:gd name="connsiteY5" fmla="*/ 749 h 5332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72029" h="5332827">
                <a:moveTo>
                  <a:pt x="3132314" y="749"/>
                </a:moveTo>
                <a:cubicBezTo>
                  <a:pt x="4749477" y="-36357"/>
                  <a:pt x="5272029" y="1312094"/>
                  <a:pt x="5272029" y="2764580"/>
                </a:cubicBezTo>
                <a:cubicBezTo>
                  <a:pt x="5272029" y="4313899"/>
                  <a:pt x="3571169" y="5338448"/>
                  <a:pt x="2692517" y="5332804"/>
                </a:cubicBezTo>
                <a:cubicBezTo>
                  <a:pt x="1813865" y="5327160"/>
                  <a:pt x="-16816" y="3615011"/>
                  <a:pt x="117" y="2730714"/>
                </a:cubicBezTo>
                <a:cubicBezTo>
                  <a:pt x="17050" y="1846417"/>
                  <a:pt x="910753" y="269736"/>
                  <a:pt x="2794117" y="27024"/>
                </a:cubicBezTo>
                <a:cubicBezTo>
                  <a:pt x="2911827" y="11855"/>
                  <a:pt x="3024503" y="3223"/>
                  <a:pt x="3132314" y="749"/>
                </a:cubicBezTo>
                <a:close/>
              </a:path>
            </a:pathLst>
          </a:custGeom>
        </p:spPr>
      </p:pic>
      <p:sp>
        <p:nvSpPr>
          <p:cNvPr id="22" name="Oval 21">
            <a:extLst>
              <a:ext uri="{FF2B5EF4-FFF2-40B4-BE49-F238E27FC236}">
                <a16:creationId xmlns:a16="http://schemas.microsoft.com/office/drawing/2014/main" id="{4F462AB0-1593-43D6-A22C-9BF288BDAEC6}"/>
              </a:ext>
            </a:extLst>
          </p:cNvPr>
          <p:cNvSpPr/>
          <p:nvPr/>
        </p:nvSpPr>
        <p:spPr>
          <a:xfrm>
            <a:off x="7556115" y="196140"/>
            <a:ext cx="4832686" cy="4763956"/>
          </a:xfrm>
          <a:custGeom>
            <a:avLst/>
            <a:gdLst>
              <a:gd name="connsiteX0" fmla="*/ 0 w 5034844"/>
              <a:gd name="connsiteY0" fmla="*/ 2517422 h 5034844"/>
              <a:gd name="connsiteX1" fmla="*/ 2517422 w 5034844"/>
              <a:gd name="connsiteY1" fmla="*/ 0 h 5034844"/>
              <a:gd name="connsiteX2" fmla="*/ 5034844 w 5034844"/>
              <a:gd name="connsiteY2" fmla="*/ 2517422 h 5034844"/>
              <a:gd name="connsiteX3" fmla="*/ 2517422 w 5034844"/>
              <a:gd name="connsiteY3" fmla="*/ 5034844 h 5034844"/>
              <a:gd name="connsiteX4" fmla="*/ 0 w 5034844"/>
              <a:gd name="connsiteY4" fmla="*/ 2517422 h 5034844"/>
              <a:gd name="connsiteX0" fmla="*/ 0 w 4831644"/>
              <a:gd name="connsiteY0" fmla="*/ 2528713 h 5034848"/>
              <a:gd name="connsiteX1" fmla="*/ 2314222 w 4831644"/>
              <a:gd name="connsiteY1" fmla="*/ 2 h 5034848"/>
              <a:gd name="connsiteX2" fmla="*/ 4831644 w 4831644"/>
              <a:gd name="connsiteY2" fmla="*/ 2517424 h 5034848"/>
              <a:gd name="connsiteX3" fmla="*/ 2314222 w 4831644"/>
              <a:gd name="connsiteY3" fmla="*/ 5034846 h 5034848"/>
              <a:gd name="connsiteX4" fmla="*/ 0 w 4831644"/>
              <a:gd name="connsiteY4" fmla="*/ 2528713 h 5034848"/>
              <a:gd name="connsiteX0" fmla="*/ 1042 w 4832686"/>
              <a:gd name="connsiteY0" fmla="*/ 2257782 h 4763916"/>
              <a:gd name="connsiteX1" fmla="*/ 2597487 w 4832686"/>
              <a:gd name="connsiteY1" fmla="*/ 4 h 4763916"/>
              <a:gd name="connsiteX2" fmla="*/ 4832686 w 4832686"/>
              <a:gd name="connsiteY2" fmla="*/ 2246493 h 4763916"/>
              <a:gd name="connsiteX3" fmla="*/ 2315264 w 4832686"/>
              <a:gd name="connsiteY3" fmla="*/ 4763915 h 4763916"/>
              <a:gd name="connsiteX4" fmla="*/ 1042 w 4832686"/>
              <a:gd name="connsiteY4" fmla="*/ 2257782 h 4763916"/>
              <a:gd name="connsiteX0" fmla="*/ 1042 w 4832686"/>
              <a:gd name="connsiteY0" fmla="*/ 2257822 h 4763956"/>
              <a:gd name="connsiteX1" fmla="*/ 2597487 w 4832686"/>
              <a:gd name="connsiteY1" fmla="*/ 44 h 4763956"/>
              <a:gd name="connsiteX2" fmla="*/ 4832686 w 4832686"/>
              <a:gd name="connsiteY2" fmla="*/ 2246533 h 4763956"/>
              <a:gd name="connsiteX3" fmla="*/ 2315264 w 4832686"/>
              <a:gd name="connsiteY3" fmla="*/ 4763955 h 4763956"/>
              <a:gd name="connsiteX4" fmla="*/ 1042 w 4832686"/>
              <a:gd name="connsiteY4" fmla="*/ 2257822 h 47639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32686" h="4763956">
                <a:moveTo>
                  <a:pt x="1042" y="2257822"/>
                </a:moveTo>
                <a:cubicBezTo>
                  <a:pt x="48079" y="1463837"/>
                  <a:pt x="1239058" y="-9364"/>
                  <a:pt x="2597487" y="44"/>
                </a:cubicBezTo>
                <a:cubicBezTo>
                  <a:pt x="3955916" y="9452"/>
                  <a:pt x="4832686" y="856199"/>
                  <a:pt x="4832686" y="2246533"/>
                </a:cubicBezTo>
                <a:cubicBezTo>
                  <a:pt x="4832686" y="3636867"/>
                  <a:pt x="3120538" y="4762074"/>
                  <a:pt x="2315264" y="4763955"/>
                </a:cubicBezTo>
                <a:cubicBezTo>
                  <a:pt x="1509990" y="4765836"/>
                  <a:pt x="-45995" y="3051807"/>
                  <a:pt x="1042" y="2257822"/>
                </a:cubicBezTo>
                <a:close/>
              </a:path>
            </a:pathLst>
          </a:cu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grpSp>
        <p:nvGrpSpPr>
          <p:cNvPr id="23" name="Group 22">
            <a:extLst>
              <a:ext uri="{FF2B5EF4-FFF2-40B4-BE49-F238E27FC236}">
                <a16:creationId xmlns:a16="http://schemas.microsoft.com/office/drawing/2014/main" id="{C208134D-C69E-41CA-A4D7-5E2526C970D5}"/>
              </a:ext>
            </a:extLst>
          </p:cNvPr>
          <p:cNvGrpSpPr/>
          <p:nvPr/>
        </p:nvGrpSpPr>
        <p:grpSpPr>
          <a:xfrm>
            <a:off x="135465" y="16442"/>
            <a:ext cx="10237260" cy="1920306"/>
            <a:chOff x="2496877" y="266093"/>
            <a:chExt cx="10237260" cy="1920306"/>
          </a:xfrm>
        </p:grpSpPr>
        <p:sp>
          <p:nvSpPr>
            <p:cNvPr id="24" name="Title 1">
              <a:extLst>
                <a:ext uri="{FF2B5EF4-FFF2-40B4-BE49-F238E27FC236}">
                  <a16:creationId xmlns:a16="http://schemas.microsoft.com/office/drawing/2014/main" id="{3BAD2B38-9BF3-48E5-9FD5-DB05FD32E01B}"/>
                </a:ext>
              </a:extLst>
            </p:cNvPr>
            <p:cNvSpPr txBox="1">
              <a:spLocks/>
            </p:cNvSpPr>
            <p:nvPr/>
          </p:nvSpPr>
          <p:spPr>
            <a:xfrm>
              <a:off x="2496878" y="266093"/>
              <a:ext cx="10237259" cy="1896893"/>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9600" b="1" i="0" u="none" strike="noStrike" kern="1200" cap="none" spc="0" normalizeH="0" baseline="0" noProof="0" dirty="0" err="1">
                  <a:ln w="254000">
                    <a:solidFill>
                      <a:prstClr val="white"/>
                    </a:solidFill>
                    <a:prstDash val="solid"/>
                  </a:ln>
                  <a:solidFill>
                    <a:prstClr val="white"/>
                  </a:solidFill>
                  <a:effectLst/>
                  <a:uLnTx/>
                  <a:uFillTx/>
                  <a:latin typeface="Calibri" panose="020F0502020204030204" pitchFamily="34" charset="0"/>
                  <a:cs typeface="Calibri" panose="020F0502020204030204" pitchFamily="34" charset="0"/>
                </a:rPr>
                <a:t>Tiêu</a:t>
              </a:r>
              <a:r>
                <a:rPr kumimoji="0" lang="en-US" sz="9600" b="1" i="0" u="none" strike="noStrike" kern="1200" cap="none" spc="0" normalizeH="0" baseline="0" noProof="0" dirty="0">
                  <a:ln w="254000">
                    <a:solidFill>
                      <a:prstClr val="white"/>
                    </a:solidFill>
                    <a:prstDash val="solid"/>
                  </a:ln>
                  <a:solidFill>
                    <a:prstClr val="white"/>
                  </a:solidFill>
                  <a:effectLst/>
                  <a:uLnTx/>
                  <a:uFillTx/>
                  <a:latin typeface="Calibri" panose="020F0502020204030204" pitchFamily="34" charset="0"/>
                  <a:cs typeface="Calibri" panose="020F0502020204030204" pitchFamily="34" charset="0"/>
                </a:rPr>
                <a:t> </a:t>
              </a:r>
              <a:r>
                <a:rPr kumimoji="0" lang="en-US" sz="9600" b="1" i="0" u="none" strike="noStrike" kern="1200" cap="none" spc="0" normalizeH="0" baseline="0" noProof="0" dirty="0" err="1">
                  <a:ln w="254000">
                    <a:solidFill>
                      <a:prstClr val="white"/>
                    </a:solidFill>
                    <a:prstDash val="solid"/>
                  </a:ln>
                  <a:solidFill>
                    <a:prstClr val="white"/>
                  </a:solidFill>
                  <a:effectLst/>
                  <a:uLnTx/>
                  <a:uFillTx/>
                  <a:latin typeface="Calibri" panose="020F0502020204030204" pitchFamily="34" charset="0"/>
                  <a:cs typeface="Calibri" panose="020F0502020204030204" pitchFamily="34" charset="0"/>
                </a:rPr>
                <a:t>chí</a:t>
              </a:r>
              <a:r>
                <a:rPr kumimoji="0" lang="en-US" sz="9600" b="1" i="0" u="none" strike="noStrike" kern="1200" cap="none" spc="0" normalizeH="0" baseline="0" noProof="0" dirty="0">
                  <a:ln w="254000">
                    <a:solidFill>
                      <a:prstClr val="white"/>
                    </a:solidFill>
                    <a:prstDash val="solid"/>
                  </a:ln>
                  <a:solidFill>
                    <a:prstClr val="white"/>
                  </a:solidFill>
                  <a:effectLst/>
                  <a:uLnTx/>
                  <a:uFillTx/>
                  <a:latin typeface="Calibri" panose="020F0502020204030204" pitchFamily="34" charset="0"/>
                  <a:cs typeface="Calibri" panose="020F0502020204030204" pitchFamily="34" charset="0"/>
                </a:rPr>
                <a:t> </a:t>
              </a:r>
              <a:r>
                <a:rPr kumimoji="0" lang="en-US" sz="9600" b="1" i="0" u="none" strike="noStrike" kern="1200" cap="none" spc="0" normalizeH="0" baseline="0" noProof="0" dirty="0" err="1">
                  <a:ln w="254000">
                    <a:solidFill>
                      <a:prstClr val="white"/>
                    </a:solidFill>
                    <a:prstDash val="solid"/>
                  </a:ln>
                  <a:solidFill>
                    <a:prstClr val="white"/>
                  </a:solidFill>
                  <a:effectLst/>
                  <a:uLnTx/>
                  <a:uFillTx/>
                  <a:latin typeface="Calibri" panose="020F0502020204030204" pitchFamily="34" charset="0"/>
                  <a:cs typeface="Calibri" panose="020F0502020204030204" pitchFamily="34" charset="0"/>
                </a:rPr>
                <a:t>đánh</a:t>
              </a:r>
              <a:r>
                <a:rPr kumimoji="0" lang="en-US" sz="9600" b="1" i="0" u="none" strike="noStrike" kern="1200" cap="none" spc="0" normalizeH="0" baseline="0" noProof="0" dirty="0">
                  <a:ln w="254000">
                    <a:solidFill>
                      <a:prstClr val="white"/>
                    </a:solidFill>
                    <a:prstDash val="solid"/>
                  </a:ln>
                  <a:solidFill>
                    <a:prstClr val="white"/>
                  </a:solidFill>
                  <a:effectLst/>
                  <a:uLnTx/>
                  <a:uFillTx/>
                  <a:latin typeface="Calibri" panose="020F0502020204030204" pitchFamily="34" charset="0"/>
                  <a:cs typeface="Calibri" panose="020F0502020204030204" pitchFamily="34" charset="0"/>
                </a:rPr>
                <a:t> </a:t>
              </a:r>
              <a:r>
                <a:rPr kumimoji="0" lang="en-US" sz="9600" b="1" i="0" u="none" strike="noStrike" kern="1200" cap="none" spc="0" normalizeH="0" baseline="0" noProof="0" dirty="0" err="1">
                  <a:ln w="254000">
                    <a:solidFill>
                      <a:prstClr val="white"/>
                    </a:solidFill>
                    <a:prstDash val="solid"/>
                  </a:ln>
                  <a:solidFill>
                    <a:prstClr val="white"/>
                  </a:solidFill>
                  <a:effectLst/>
                  <a:uLnTx/>
                  <a:uFillTx/>
                  <a:latin typeface="Calibri" panose="020F0502020204030204" pitchFamily="34" charset="0"/>
                  <a:cs typeface="Calibri" panose="020F0502020204030204" pitchFamily="34" charset="0"/>
                </a:rPr>
                <a:t>giá</a:t>
              </a:r>
              <a:endParaRPr kumimoji="0" lang="en-US" sz="9600" b="1" i="0" u="none" strike="noStrike" kern="1200" cap="none" spc="0" normalizeH="0" baseline="0" noProof="0" dirty="0">
                <a:ln w="254000">
                  <a:solidFill>
                    <a:prstClr val="white"/>
                  </a:solidFill>
                  <a:prstDash val="solid"/>
                </a:ln>
                <a:solidFill>
                  <a:prstClr val="white"/>
                </a:solidFill>
                <a:effectLst/>
                <a:uLnTx/>
                <a:uFillTx/>
                <a:latin typeface="Calibri" panose="020F0502020204030204" pitchFamily="34" charset="0"/>
                <a:cs typeface="Calibri" panose="020F0502020204030204" pitchFamily="34" charset="0"/>
              </a:endParaRPr>
            </a:p>
          </p:txBody>
        </p:sp>
        <p:sp>
          <p:nvSpPr>
            <p:cNvPr id="25" name="Title 1">
              <a:extLst>
                <a:ext uri="{FF2B5EF4-FFF2-40B4-BE49-F238E27FC236}">
                  <a16:creationId xmlns:a16="http://schemas.microsoft.com/office/drawing/2014/main" id="{2F9379F3-4E9E-40DD-9A33-0E4A5EF8B29B}"/>
                </a:ext>
              </a:extLst>
            </p:cNvPr>
            <p:cNvSpPr txBox="1">
              <a:spLocks/>
            </p:cNvSpPr>
            <p:nvPr/>
          </p:nvSpPr>
          <p:spPr>
            <a:xfrm>
              <a:off x="2496877" y="289506"/>
              <a:ext cx="9494309" cy="1896893"/>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9600" b="1" i="0" u="none" strike="noStrike" kern="1200" cap="none" spc="0" normalizeH="0" baseline="0" noProof="0" dirty="0" err="1">
                  <a:ln w="22225">
                    <a:solidFill>
                      <a:prstClr val="black">
                        <a:lumMod val="95000"/>
                        <a:lumOff val="5000"/>
                      </a:prstClr>
                    </a:solidFill>
                    <a:prstDash val="solid"/>
                  </a:ln>
                  <a:gradFill flip="none" rotWithShape="1">
                    <a:gsLst>
                      <a:gs pos="34000">
                        <a:srgbClr val="FFFF00"/>
                      </a:gs>
                      <a:gs pos="68000">
                        <a:srgbClr val="00C0C0"/>
                      </a:gs>
                      <a:gs pos="51000">
                        <a:srgbClr val="008E00"/>
                      </a:gs>
                      <a:gs pos="15000">
                        <a:srgbClr val="FF8E00"/>
                      </a:gs>
                      <a:gs pos="0">
                        <a:srgbClr val="FF0000"/>
                      </a:gs>
                      <a:gs pos="83000">
                        <a:srgbClr val="400098"/>
                      </a:gs>
                      <a:gs pos="100000">
                        <a:srgbClr val="8E008E"/>
                      </a:gs>
                    </a:gsLst>
                    <a:lin ang="0" scaled="1"/>
                    <a:tileRect/>
                  </a:gradFill>
                  <a:effectLst/>
                  <a:uLnTx/>
                  <a:uFillTx/>
                  <a:latin typeface="Calibri" panose="020F0502020204030204" pitchFamily="34" charset="0"/>
                  <a:cs typeface="Calibri" panose="020F0502020204030204" pitchFamily="34" charset="0"/>
                </a:rPr>
                <a:t>Tiêu</a:t>
              </a:r>
              <a:r>
                <a:rPr kumimoji="0" lang="en-US" sz="9600" b="1" i="0" u="none" strike="noStrike" kern="1200" cap="none" spc="0" normalizeH="0" baseline="0" noProof="0" dirty="0">
                  <a:ln w="22225">
                    <a:solidFill>
                      <a:prstClr val="black">
                        <a:lumMod val="95000"/>
                        <a:lumOff val="5000"/>
                      </a:prstClr>
                    </a:solidFill>
                    <a:prstDash val="solid"/>
                  </a:ln>
                  <a:gradFill flip="none" rotWithShape="1">
                    <a:gsLst>
                      <a:gs pos="34000">
                        <a:srgbClr val="FFFF00"/>
                      </a:gs>
                      <a:gs pos="68000">
                        <a:srgbClr val="00C0C0"/>
                      </a:gs>
                      <a:gs pos="51000">
                        <a:srgbClr val="008E00"/>
                      </a:gs>
                      <a:gs pos="15000">
                        <a:srgbClr val="FF8E00"/>
                      </a:gs>
                      <a:gs pos="0">
                        <a:srgbClr val="FF0000"/>
                      </a:gs>
                      <a:gs pos="83000">
                        <a:srgbClr val="400098"/>
                      </a:gs>
                      <a:gs pos="100000">
                        <a:srgbClr val="8E008E"/>
                      </a:gs>
                    </a:gsLst>
                    <a:lin ang="0" scaled="1"/>
                    <a:tileRect/>
                  </a:gradFill>
                  <a:effectLst/>
                  <a:uLnTx/>
                  <a:uFillTx/>
                  <a:latin typeface="Calibri" panose="020F0502020204030204" pitchFamily="34" charset="0"/>
                  <a:cs typeface="Calibri" panose="020F0502020204030204" pitchFamily="34" charset="0"/>
                </a:rPr>
                <a:t> </a:t>
              </a:r>
              <a:r>
                <a:rPr kumimoji="0" lang="en-US" sz="9600" b="1" i="0" u="none" strike="noStrike" kern="1200" cap="none" spc="0" normalizeH="0" baseline="0" noProof="0" dirty="0" err="1">
                  <a:ln w="22225">
                    <a:solidFill>
                      <a:prstClr val="black">
                        <a:lumMod val="95000"/>
                        <a:lumOff val="5000"/>
                      </a:prstClr>
                    </a:solidFill>
                    <a:prstDash val="solid"/>
                  </a:ln>
                  <a:gradFill flip="none" rotWithShape="1">
                    <a:gsLst>
                      <a:gs pos="34000">
                        <a:srgbClr val="FFFF00"/>
                      </a:gs>
                      <a:gs pos="68000">
                        <a:srgbClr val="00C0C0"/>
                      </a:gs>
                      <a:gs pos="51000">
                        <a:srgbClr val="008E00"/>
                      </a:gs>
                      <a:gs pos="15000">
                        <a:srgbClr val="FF8E00"/>
                      </a:gs>
                      <a:gs pos="0">
                        <a:srgbClr val="FF0000"/>
                      </a:gs>
                      <a:gs pos="83000">
                        <a:srgbClr val="400098"/>
                      </a:gs>
                      <a:gs pos="100000">
                        <a:srgbClr val="8E008E"/>
                      </a:gs>
                    </a:gsLst>
                    <a:lin ang="0" scaled="1"/>
                    <a:tileRect/>
                  </a:gradFill>
                  <a:effectLst/>
                  <a:uLnTx/>
                  <a:uFillTx/>
                  <a:latin typeface="Calibri" panose="020F0502020204030204" pitchFamily="34" charset="0"/>
                  <a:cs typeface="Calibri" panose="020F0502020204030204" pitchFamily="34" charset="0"/>
                </a:rPr>
                <a:t>chí</a:t>
              </a:r>
              <a:r>
                <a:rPr kumimoji="0" lang="en-US" sz="9600" b="1" i="0" u="none" strike="noStrike" kern="1200" cap="none" spc="0" normalizeH="0" baseline="0" noProof="0" dirty="0">
                  <a:ln w="22225">
                    <a:solidFill>
                      <a:prstClr val="black">
                        <a:lumMod val="95000"/>
                        <a:lumOff val="5000"/>
                      </a:prstClr>
                    </a:solidFill>
                    <a:prstDash val="solid"/>
                  </a:ln>
                  <a:gradFill flip="none" rotWithShape="1">
                    <a:gsLst>
                      <a:gs pos="34000">
                        <a:srgbClr val="FFFF00"/>
                      </a:gs>
                      <a:gs pos="68000">
                        <a:srgbClr val="00C0C0"/>
                      </a:gs>
                      <a:gs pos="51000">
                        <a:srgbClr val="008E00"/>
                      </a:gs>
                      <a:gs pos="15000">
                        <a:srgbClr val="FF8E00"/>
                      </a:gs>
                      <a:gs pos="0">
                        <a:srgbClr val="FF0000"/>
                      </a:gs>
                      <a:gs pos="83000">
                        <a:srgbClr val="400098"/>
                      </a:gs>
                      <a:gs pos="100000">
                        <a:srgbClr val="8E008E"/>
                      </a:gs>
                    </a:gsLst>
                    <a:lin ang="0" scaled="1"/>
                    <a:tileRect/>
                  </a:gradFill>
                  <a:effectLst/>
                  <a:uLnTx/>
                  <a:uFillTx/>
                  <a:latin typeface="Calibri" panose="020F0502020204030204" pitchFamily="34" charset="0"/>
                  <a:cs typeface="Calibri" panose="020F0502020204030204" pitchFamily="34" charset="0"/>
                </a:rPr>
                <a:t> </a:t>
              </a:r>
              <a:r>
                <a:rPr kumimoji="0" lang="en-US" sz="9600" b="1" i="0" u="none" strike="noStrike" kern="1200" cap="none" spc="0" normalizeH="0" baseline="0" noProof="0" dirty="0" err="1">
                  <a:ln w="22225">
                    <a:solidFill>
                      <a:prstClr val="black">
                        <a:lumMod val="95000"/>
                        <a:lumOff val="5000"/>
                      </a:prstClr>
                    </a:solidFill>
                    <a:prstDash val="solid"/>
                  </a:ln>
                  <a:gradFill flip="none" rotWithShape="1">
                    <a:gsLst>
                      <a:gs pos="34000">
                        <a:srgbClr val="FFFF00"/>
                      </a:gs>
                      <a:gs pos="68000">
                        <a:srgbClr val="00C0C0"/>
                      </a:gs>
                      <a:gs pos="51000">
                        <a:srgbClr val="008E00"/>
                      </a:gs>
                      <a:gs pos="15000">
                        <a:srgbClr val="FF8E00"/>
                      </a:gs>
                      <a:gs pos="0">
                        <a:srgbClr val="FF0000"/>
                      </a:gs>
                      <a:gs pos="83000">
                        <a:srgbClr val="400098"/>
                      </a:gs>
                      <a:gs pos="100000">
                        <a:srgbClr val="8E008E"/>
                      </a:gs>
                    </a:gsLst>
                    <a:lin ang="0" scaled="1"/>
                    <a:tileRect/>
                  </a:gradFill>
                  <a:effectLst/>
                  <a:uLnTx/>
                  <a:uFillTx/>
                  <a:latin typeface="Calibri" panose="020F0502020204030204" pitchFamily="34" charset="0"/>
                  <a:cs typeface="Calibri" panose="020F0502020204030204" pitchFamily="34" charset="0"/>
                </a:rPr>
                <a:t>đánh</a:t>
              </a:r>
              <a:r>
                <a:rPr kumimoji="0" lang="en-US" sz="9600" b="1" i="0" u="none" strike="noStrike" kern="1200" cap="none" spc="0" normalizeH="0" baseline="0" noProof="0" dirty="0">
                  <a:ln w="22225">
                    <a:solidFill>
                      <a:prstClr val="black">
                        <a:lumMod val="95000"/>
                        <a:lumOff val="5000"/>
                      </a:prstClr>
                    </a:solidFill>
                    <a:prstDash val="solid"/>
                  </a:ln>
                  <a:gradFill flip="none" rotWithShape="1">
                    <a:gsLst>
                      <a:gs pos="34000">
                        <a:srgbClr val="FFFF00"/>
                      </a:gs>
                      <a:gs pos="68000">
                        <a:srgbClr val="00C0C0"/>
                      </a:gs>
                      <a:gs pos="51000">
                        <a:srgbClr val="008E00"/>
                      </a:gs>
                      <a:gs pos="15000">
                        <a:srgbClr val="FF8E00"/>
                      </a:gs>
                      <a:gs pos="0">
                        <a:srgbClr val="FF0000"/>
                      </a:gs>
                      <a:gs pos="83000">
                        <a:srgbClr val="400098"/>
                      </a:gs>
                      <a:gs pos="100000">
                        <a:srgbClr val="8E008E"/>
                      </a:gs>
                    </a:gsLst>
                    <a:lin ang="0" scaled="1"/>
                    <a:tileRect/>
                  </a:gradFill>
                  <a:effectLst/>
                  <a:uLnTx/>
                  <a:uFillTx/>
                  <a:latin typeface="Calibri" panose="020F0502020204030204" pitchFamily="34" charset="0"/>
                  <a:cs typeface="Calibri" panose="020F0502020204030204" pitchFamily="34" charset="0"/>
                </a:rPr>
                <a:t> </a:t>
              </a:r>
              <a:r>
                <a:rPr kumimoji="0" lang="en-US" sz="9600" b="1" i="0" u="none" strike="noStrike" kern="1200" cap="none" spc="0" normalizeH="0" baseline="0" noProof="0" dirty="0" err="1">
                  <a:ln w="22225">
                    <a:solidFill>
                      <a:prstClr val="black">
                        <a:lumMod val="95000"/>
                        <a:lumOff val="5000"/>
                      </a:prstClr>
                    </a:solidFill>
                    <a:prstDash val="solid"/>
                  </a:ln>
                  <a:gradFill flip="none" rotWithShape="1">
                    <a:gsLst>
                      <a:gs pos="34000">
                        <a:srgbClr val="FFFF00"/>
                      </a:gs>
                      <a:gs pos="68000">
                        <a:srgbClr val="00C0C0"/>
                      </a:gs>
                      <a:gs pos="51000">
                        <a:srgbClr val="008E00"/>
                      </a:gs>
                      <a:gs pos="15000">
                        <a:srgbClr val="FF8E00"/>
                      </a:gs>
                      <a:gs pos="0">
                        <a:srgbClr val="FF0000"/>
                      </a:gs>
                      <a:gs pos="83000">
                        <a:srgbClr val="400098"/>
                      </a:gs>
                      <a:gs pos="100000">
                        <a:srgbClr val="8E008E"/>
                      </a:gs>
                    </a:gsLst>
                    <a:lin ang="0" scaled="1"/>
                    <a:tileRect/>
                  </a:gradFill>
                  <a:effectLst/>
                  <a:uLnTx/>
                  <a:uFillTx/>
                  <a:latin typeface="Calibri" panose="020F0502020204030204" pitchFamily="34" charset="0"/>
                  <a:cs typeface="Calibri" panose="020F0502020204030204" pitchFamily="34" charset="0"/>
                </a:rPr>
                <a:t>giá</a:t>
              </a:r>
              <a:endParaRPr kumimoji="0" lang="en-US" sz="9600" b="1" i="0" u="none" strike="noStrike" kern="1200" cap="none" spc="0" normalizeH="0" baseline="0" noProof="0" dirty="0">
                <a:ln w="22225">
                  <a:solidFill>
                    <a:prstClr val="black">
                      <a:lumMod val="95000"/>
                      <a:lumOff val="5000"/>
                    </a:prstClr>
                  </a:solidFill>
                  <a:prstDash val="solid"/>
                </a:ln>
                <a:gradFill flip="none" rotWithShape="1">
                  <a:gsLst>
                    <a:gs pos="34000">
                      <a:srgbClr val="FFFF00"/>
                    </a:gs>
                    <a:gs pos="68000">
                      <a:srgbClr val="00C0C0"/>
                    </a:gs>
                    <a:gs pos="51000">
                      <a:srgbClr val="008E00"/>
                    </a:gs>
                    <a:gs pos="15000">
                      <a:srgbClr val="FF8E00"/>
                    </a:gs>
                    <a:gs pos="0">
                      <a:srgbClr val="FF0000"/>
                    </a:gs>
                    <a:gs pos="83000">
                      <a:srgbClr val="400098"/>
                    </a:gs>
                    <a:gs pos="100000">
                      <a:srgbClr val="8E008E"/>
                    </a:gs>
                  </a:gsLst>
                  <a:lin ang="0" scaled="1"/>
                  <a:tileRect/>
                </a:gradFill>
                <a:effectLst/>
                <a:uLnTx/>
                <a:uFillTx/>
                <a:latin typeface="Calibri" panose="020F0502020204030204" pitchFamily="34" charset="0"/>
                <a:cs typeface="Calibri" panose="020F0502020204030204" pitchFamily="34" charset="0"/>
              </a:endParaRPr>
            </a:p>
          </p:txBody>
        </p:sp>
      </p:grpSp>
      <p:grpSp>
        <p:nvGrpSpPr>
          <p:cNvPr id="35" name="Group 34">
            <a:extLst>
              <a:ext uri="{FF2B5EF4-FFF2-40B4-BE49-F238E27FC236}">
                <a16:creationId xmlns:a16="http://schemas.microsoft.com/office/drawing/2014/main" id="{7D1AE0C7-FABD-44BC-8620-2376A2D3CC7D}"/>
              </a:ext>
            </a:extLst>
          </p:cNvPr>
          <p:cNvGrpSpPr/>
          <p:nvPr/>
        </p:nvGrpSpPr>
        <p:grpSpPr>
          <a:xfrm>
            <a:off x="1576923" y="2093033"/>
            <a:ext cx="7184851" cy="1534601"/>
            <a:chOff x="1576923" y="2093033"/>
            <a:chExt cx="7184851" cy="1534601"/>
          </a:xfrm>
        </p:grpSpPr>
        <p:sp>
          <p:nvSpPr>
            <p:cNvPr id="27" name="Rectangle: Rounded Corners 26">
              <a:extLst>
                <a:ext uri="{FF2B5EF4-FFF2-40B4-BE49-F238E27FC236}">
                  <a16:creationId xmlns:a16="http://schemas.microsoft.com/office/drawing/2014/main" id="{CD9B36FA-DA8B-4C1D-B89B-CACC9FD3F756}"/>
                </a:ext>
              </a:extLst>
            </p:cNvPr>
            <p:cNvSpPr/>
            <p:nvPr/>
          </p:nvSpPr>
          <p:spPr>
            <a:xfrm>
              <a:off x="1576923" y="2093033"/>
              <a:ext cx="5451023" cy="1512711"/>
            </a:xfrm>
            <a:custGeom>
              <a:avLst/>
              <a:gdLst>
                <a:gd name="connsiteX0" fmla="*/ 0 w 5451023"/>
                <a:gd name="connsiteY0" fmla="*/ 252124 h 1512711"/>
                <a:gd name="connsiteX1" fmla="*/ 252124 w 5451023"/>
                <a:gd name="connsiteY1" fmla="*/ 0 h 1512711"/>
                <a:gd name="connsiteX2" fmla="*/ 969406 w 5451023"/>
                <a:gd name="connsiteY2" fmla="*/ 0 h 1512711"/>
                <a:gd name="connsiteX3" fmla="*/ 1587753 w 5451023"/>
                <a:gd name="connsiteY3" fmla="*/ 0 h 1512711"/>
                <a:gd name="connsiteX4" fmla="*/ 2156632 w 5451023"/>
                <a:gd name="connsiteY4" fmla="*/ 0 h 1512711"/>
                <a:gd name="connsiteX5" fmla="*/ 2725512 w 5451023"/>
                <a:gd name="connsiteY5" fmla="*/ 0 h 1512711"/>
                <a:gd name="connsiteX6" fmla="*/ 3393326 w 5451023"/>
                <a:gd name="connsiteY6" fmla="*/ 0 h 1512711"/>
                <a:gd name="connsiteX7" fmla="*/ 4110609 w 5451023"/>
                <a:gd name="connsiteY7" fmla="*/ 0 h 1512711"/>
                <a:gd name="connsiteX8" fmla="*/ 5198899 w 5451023"/>
                <a:gd name="connsiteY8" fmla="*/ 0 h 1512711"/>
                <a:gd name="connsiteX9" fmla="*/ 5451023 w 5451023"/>
                <a:gd name="connsiteY9" fmla="*/ 252124 h 1512711"/>
                <a:gd name="connsiteX10" fmla="*/ 5451023 w 5451023"/>
                <a:gd name="connsiteY10" fmla="*/ 766440 h 1512711"/>
                <a:gd name="connsiteX11" fmla="*/ 5451023 w 5451023"/>
                <a:gd name="connsiteY11" fmla="*/ 1260587 h 1512711"/>
                <a:gd name="connsiteX12" fmla="*/ 5198899 w 5451023"/>
                <a:gd name="connsiteY12" fmla="*/ 1512711 h 1512711"/>
                <a:gd name="connsiteX13" fmla="*/ 4580552 w 5451023"/>
                <a:gd name="connsiteY13" fmla="*/ 1512711 h 1512711"/>
                <a:gd name="connsiteX14" fmla="*/ 3863270 w 5451023"/>
                <a:gd name="connsiteY14" fmla="*/ 1512711 h 1512711"/>
                <a:gd name="connsiteX15" fmla="*/ 3195455 w 5451023"/>
                <a:gd name="connsiteY15" fmla="*/ 1512711 h 1512711"/>
                <a:gd name="connsiteX16" fmla="*/ 2577108 w 5451023"/>
                <a:gd name="connsiteY16" fmla="*/ 1512711 h 1512711"/>
                <a:gd name="connsiteX17" fmla="*/ 1909294 w 5451023"/>
                <a:gd name="connsiteY17" fmla="*/ 1512711 h 1512711"/>
                <a:gd name="connsiteX18" fmla="*/ 1241479 w 5451023"/>
                <a:gd name="connsiteY18" fmla="*/ 1512711 h 1512711"/>
                <a:gd name="connsiteX19" fmla="*/ 252124 w 5451023"/>
                <a:gd name="connsiteY19" fmla="*/ 1512711 h 1512711"/>
                <a:gd name="connsiteX20" fmla="*/ 0 w 5451023"/>
                <a:gd name="connsiteY20" fmla="*/ 1260587 h 1512711"/>
                <a:gd name="connsiteX21" fmla="*/ 0 w 5451023"/>
                <a:gd name="connsiteY21" fmla="*/ 736186 h 1512711"/>
                <a:gd name="connsiteX22" fmla="*/ 0 w 5451023"/>
                <a:gd name="connsiteY22" fmla="*/ 252124 h 1512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1023" h="1512711" fill="none" extrusionOk="0">
                  <a:moveTo>
                    <a:pt x="0" y="252124"/>
                  </a:moveTo>
                  <a:cubicBezTo>
                    <a:pt x="-18797" y="140421"/>
                    <a:pt x="111758" y="-11764"/>
                    <a:pt x="252124" y="0"/>
                  </a:cubicBezTo>
                  <a:cubicBezTo>
                    <a:pt x="594480" y="6634"/>
                    <a:pt x="722834" y="3965"/>
                    <a:pt x="969406" y="0"/>
                  </a:cubicBezTo>
                  <a:cubicBezTo>
                    <a:pt x="1215978" y="-3965"/>
                    <a:pt x="1425229" y="26285"/>
                    <a:pt x="1587753" y="0"/>
                  </a:cubicBezTo>
                  <a:cubicBezTo>
                    <a:pt x="1750277" y="-26285"/>
                    <a:pt x="2025779" y="390"/>
                    <a:pt x="2156632" y="0"/>
                  </a:cubicBezTo>
                  <a:cubicBezTo>
                    <a:pt x="2287485" y="-390"/>
                    <a:pt x="2491594" y="10202"/>
                    <a:pt x="2725512" y="0"/>
                  </a:cubicBezTo>
                  <a:cubicBezTo>
                    <a:pt x="2959430" y="-10202"/>
                    <a:pt x="3169440" y="-5908"/>
                    <a:pt x="3393326" y="0"/>
                  </a:cubicBezTo>
                  <a:cubicBezTo>
                    <a:pt x="3617212" y="5908"/>
                    <a:pt x="3872114" y="22252"/>
                    <a:pt x="4110609" y="0"/>
                  </a:cubicBezTo>
                  <a:cubicBezTo>
                    <a:pt x="4349104" y="-22252"/>
                    <a:pt x="4791904" y="-8267"/>
                    <a:pt x="5198899" y="0"/>
                  </a:cubicBezTo>
                  <a:cubicBezTo>
                    <a:pt x="5338265" y="5209"/>
                    <a:pt x="5465457" y="142424"/>
                    <a:pt x="5451023" y="252124"/>
                  </a:cubicBezTo>
                  <a:cubicBezTo>
                    <a:pt x="5436151" y="402611"/>
                    <a:pt x="5449990" y="585112"/>
                    <a:pt x="5451023" y="766440"/>
                  </a:cubicBezTo>
                  <a:cubicBezTo>
                    <a:pt x="5452056" y="947768"/>
                    <a:pt x="5452138" y="1020542"/>
                    <a:pt x="5451023" y="1260587"/>
                  </a:cubicBezTo>
                  <a:cubicBezTo>
                    <a:pt x="5473259" y="1411426"/>
                    <a:pt x="5317995" y="1495165"/>
                    <a:pt x="5198899" y="1512711"/>
                  </a:cubicBezTo>
                  <a:cubicBezTo>
                    <a:pt x="4973779" y="1493696"/>
                    <a:pt x="4748487" y="1484245"/>
                    <a:pt x="4580552" y="1512711"/>
                  </a:cubicBezTo>
                  <a:cubicBezTo>
                    <a:pt x="4412617" y="1541177"/>
                    <a:pt x="4070615" y="1539471"/>
                    <a:pt x="3863270" y="1512711"/>
                  </a:cubicBezTo>
                  <a:cubicBezTo>
                    <a:pt x="3655925" y="1485951"/>
                    <a:pt x="3385097" y="1543313"/>
                    <a:pt x="3195455" y="1512711"/>
                  </a:cubicBezTo>
                  <a:cubicBezTo>
                    <a:pt x="3005814" y="1482109"/>
                    <a:pt x="2728653" y="1513433"/>
                    <a:pt x="2577108" y="1512711"/>
                  </a:cubicBezTo>
                  <a:cubicBezTo>
                    <a:pt x="2425563" y="1511989"/>
                    <a:pt x="2180420" y="1507517"/>
                    <a:pt x="1909294" y="1512711"/>
                  </a:cubicBezTo>
                  <a:cubicBezTo>
                    <a:pt x="1638168" y="1517905"/>
                    <a:pt x="1427632" y="1502366"/>
                    <a:pt x="1241479" y="1512711"/>
                  </a:cubicBezTo>
                  <a:cubicBezTo>
                    <a:pt x="1055327" y="1523056"/>
                    <a:pt x="706606" y="1545964"/>
                    <a:pt x="252124" y="1512711"/>
                  </a:cubicBezTo>
                  <a:cubicBezTo>
                    <a:pt x="116736" y="1508023"/>
                    <a:pt x="-13615" y="1386989"/>
                    <a:pt x="0" y="1260587"/>
                  </a:cubicBezTo>
                  <a:cubicBezTo>
                    <a:pt x="25464" y="1133226"/>
                    <a:pt x="6669" y="920331"/>
                    <a:pt x="0" y="736186"/>
                  </a:cubicBezTo>
                  <a:cubicBezTo>
                    <a:pt x="-6669" y="552041"/>
                    <a:pt x="17437" y="398591"/>
                    <a:pt x="0" y="252124"/>
                  </a:cubicBezTo>
                  <a:close/>
                </a:path>
                <a:path w="5451023" h="1512711" stroke="0" extrusionOk="0">
                  <a:moveTo>
                    <a:pt x="0" y="252124"/>
                  </a:moveTo>
                  <a:cubicBezTo>
                    <a:pt x="-6425" y="102415"/>
                    <a:pt x="123738" y="-325"/>
                    <a:pt x="252124" y="0"/>
                  </a:cubicBezTo>
                  <a:cubicBezTo>
                    <a:pt x="506579" y="1433"/>
                    <a:pt x="647716" y="-19151"/>
                    <a:pt x="870471" y="0"/>
                  </a:cubicBezTo>
                  <a:cubicBezTo>
                    <a:pt x="1093226" y="19151"/>
                    <a:pt x="1264335" y="-4855"/>
                    <a:pt x="1389882" y="0"/>
                  </a:cubicBezTo>
                  <a:cubicBezTo>
                    <a:pt x="1515429" y="4855"/>
                    <a:pt x="1747577" y="18128"/>
                    <a:pt x="1909294" y="0"/>
                  </a:cubicBezTo>
                  <a:cubicBezTo>
                    <a:pt x="2071011" y="-18128"/>
                    <a:pt x="2204508" y="8344"/>
                    <a:pt x="2379237" y="0"/>
                  </a:cubicBezTo>
                  <a:cubicBezTo>
                    <a:pt x="2553966" y="-8344"/>
                    <a:pt x="2712771" y="-23771"/>
                    <a:pt x="2898649" y="0"/>
                  </a:cubicBezTo>
                  <a:cubicBezTo>
                    <a:pt x="3084527" y="23771"/>
                    <a:pt x="3277764" y="-6641"/>
                    <a:pt x="3516995" y="0"/>
                  </a:cubicBezTo>
                  <a:cubicBezTo>
                    <a:pt x="3756226" y="6641"/>
                    <a:pt x="4016550" y="25489"/>
                    <a:pt x="4184810" y="0"/>
                  </a:cubicBezTo>
                  <a:cubicBezTo>
                    <a:pt x="4353070" y="-25489"/>
                    <a:pt x="4774374" y="37785"/>
                    <a:pt x="5198899" y="0"/>
                  </a:cubicBezTo>
                  <a:cubicBezTo>
                    <a:pt x="5345234" y="2264"/>
                    <a:pt x="5445491" y="117509"/>
                    <a:pt x="5451023" y="252124"/>
                  </a:cubicBezTo>
                  <a:cubicBezTo>
                    <a:pt x="5438634" y="470700"/>
                    <a:pt x="5456611" y="646116"/>
                    <a:pt x="5451023" y="746271"/>
                  </a:cubicBezTo>
                  <a:cubicBezTo>
                    <a:pt x="5445435" y="846426"/>
                    <a:pt x="5429933" y="1154880"/>
                    <a:pt x="5451023" y="1260587"/>
                  </a:cubicBezTo>
                  <a:cubicBezTo>
                    <a:pt x="5441509" y="1410342"/>
                    <a:pt x="5331518" y="1530627"/>
                    <a:pt x="5198899" y="1512711"/>
                  </a:cubicBezTo>
                  <a:cubicBezTo>
                    <a:pt x="4992731" y="1488568"/>
                    <a:pt x="4793983" y="1510030"/>
                    <a:pt x="4481617" y="1512711"/>
                  </a:cubicBezTo>
                  <a:cubicBezTo>
                    <a:pt x="4169251" y="1515392"/>
                    <a:pt x="4102212" y="1503923"/>
                    <a:pt x="3863270" y="1512711"/>
                  </a:cubicBezTo>
                  <a:cubicBezTo>
                    <a:pt x="3624328" y="1521499"/>
                    <a:pt x="3540802" y="1512840"/>
                    <a:pt x="3244923" y="1512711"/>
                  </a:cubicBezTo>
                  <a:cubicBezTo>
                    <a:pt x="2949044" y="1512582"/>
                    <a:pt x="2786451" y="1527990"/>
                    <a:pt x="2626576" y="1512711"/>
                  </a:cubicBezTo>
                  <a:cubicBezTo>
                    <a:pt x="2466701" y="1497432"/>
                    <a:pt x="2332914" y="1517509"/>
                    <a:pt x="2156632" y="1512711"/>
                  </a:cubicBezTo>
                  <a:cubicBezTo>
                    <a:pt x="1980350" y="1507913"/>
                    <a:pt x="1679320" y="1538475"/>
                    <a:pt x="1439350" y="1512711"/>
                  </a:cubicBezTo>
                  <a:cubicBezTo>
                    <a:pt x="1199380" y="1486947"/>
                    <a:pt x="1150645" y="1520785"/>
                    <a:pt x="969406" y="1512711"/>
                  </a:cubicBezTo>
                  <a:cubicBezTo>
                    <a:pt x="788167" y="1504637"/>
                    <a:pt x="428833" y="1477518"/>
                    <a:pt x="252124" y="1512711"/>
                  </a:cubicBezTo>
                  <a:cubicBezTo>
                    <a:pt x="139393" y="1531832"/>
                    <a:pt x="-26248" y="1412828"/>
                    <a:pt x="0" y="1260587"/>
                  </a:cubicBezTo>
                  <a:cubicBezTo>
                    <a:pt x="-11330" y="1042845"/>
                    <a:pt x="-14593" y="962360"/>
                    <a:pt x="0" y="766440"/>
                  </a:cubicBezTo>
                  <a:cubicBezTo>
                    <a:pt x="14593" y="570520"/>
                    <a:pt x="21324" y="381770"/>
                    <a:pt x="0" y="252124"/>
                  </a:cubicBezTo>
                  <a:close/>
                </a:path>
              </a:pathLst>
            </a:custGeom>
            <a:solidFill>
              <a:schemeClr val="bg1"/>
            </a:solidFill>
            <a:ln w="28575">
              <a:solidFill>
                <a:srgbClr val="FFFF00"/>
              </a:solidFill>
              <a:extLst>
                <a:ext uri="{C807C97D-BFC1-408E-A445-0C87EB9F89A2}">
                  <ask:lineSketchStyleProps xmlns:ask="http://schemas.microsoft.com/office/drawing/2018/sketchyshapes" sd="2717515596">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26" name="Content Placeholder 2">
              <a:extLst>
                <a:ext uri="{FF2B5EF4-FFF2-40B4-BE49-F238E27FC236}">
                  <a16:creationId xmlns:a16="http://schemas.microsoft.com/office/drawing/2014/main" id="{BF75DB9E-6B44-47A7-A53D-86FD46098BE5}"/>
                </a:ext>
              </a:extLst>
            </p:cNvPr>
            <p:cNvSpPr txBox="1">
              <a:spLocks/>
            </p:cNvSpPr>
            <p:nvPr/>
          </p:nvSpPr>
          <p:spPr>
            <a:xfrm>
              <a:off x="1837582" y="2380080"/>
              <a:ext cx="6924192" cy="124755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400" b="1" i="0" u="none" strike="noStrike" kern="1200" cap="none" spc="0" normalizeH="0" baseline="0" noProof="0">
                  <a:ln>
                    <a:noFill/>
                  </a:ln>
                  <a:solidFill>
                    <a:srgbClr val="FF0000"/>
                  </a:solidFill>
                  <a:effectLst/>
                  <a:uLnTx/>
                  <a:uFillTx/>
                  <a:latin typeface="Calibri" panose="020F0502020204030204" pitchFamily="34" charset="0"/>
                  <a:cs typeface="Calibri" panose="020F0502020204030204" pitchFamily="34" charset="0"/>
                </a:rPr>
                <a:t>1. </a:t>
              </a:r>
              <a:r>
                <a:rPr kumimoji="0" lang="en-US" sz="44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rPr>
                <a:t>Sai không quá 5 lỗi</a:t>
              </a:r>
            </a:p>
          </p:txBody>
        </p:sp>
      </p:grpSp>
      <p:grpSp>
        <p:nvGrpSpPr>
          <p:cNvPr id="36" name="Group 35">
            <a:extLst>
              <a:ext uri="{FF2B5EF4-FFF2-40B4-BE49-F238E27FC236}">
                <a16:creationId xmlns:a16="http://schemas.microsoft.com/office/drawing/2014/main" id="{50F3821D-3032-404E-BB3F-12589A977FDB}"/>
              </a:ext>
            </a:extLst>
          </p:cNvPr>
          <p:cNvGrpSpPr/>
          <p:nvPr/>
        </p:nvGrpSpPr>
        <p:grpSpPr>
          <a:xfrm>
            <a:off x="2836389" y="3373605"/>
            <a:ext cx="5451023" cy="1733561"/>
            <a:chOff x="2836389" y="3373605"/>
            <a:chExt cx="5451023" cy="1733561"/>
          </a:xfrm>
        </p:grpSpPr>
        <p:sp>
          <p:nvSpPr>
            <p:cNvPr id="32" name="Rectangle: Rounded Corners 31">
              <a:extLst>
                <a:ext uri="{FF2B5EF4-FFF2-40B4-BE49-F238E27FC236}">
                  <a16:creationId xmlns:a16="http://schemas.microsoft.com/office/drawing/2014/main" id="{14BD5BFF-78F3-48DC-93EA-9D30C578059A}"/>
                </a:ext>
              </a:extLst>
            </p:cNvPr>
            <p:cNvSpPr/>
            <p:nvPr/>
          </p:nvSpPr>
          <p:spPr>
            <a:xfrm>
              <a:off x="2836389" y="3373605"/>
              <a:ext cx="5451023" cy="1733561"/>
            </a:xfrm>
            <a:custGeom>
              <a:avLst/>
              <a:gdLst>
                <a:gd name="connsiteX0" fmla="*/ 0 w 5451023"/>
                <a:gd name="connsiteY0" fmla="*/ 288933 h 1733561"/>
                <a:gd name="connsiteX1" fmla="*/ 288933 w 5451023"/>
                <a:gd name="connsiteY1" fmla="*/ 0 h 1733561"/>
                <a:gd name="connsiteX2" fmla="*/ 985098 w 5451023"/>
                <a:gd name="connsiteY2" fmla="*/ 0 h 1733561"/>
                <a:gd name="connsiteX3" fmla="*/ 1681264 w 5451023"/>
                <a:gd name="connsiteY3" fmla="*/ 0 h 1733561"/>
                <a:gd name="connsiteX4" fmla="*/ 2279966 w 5451023"/>
                <a:gd name="connsiteY4" fmla="*/ 0 h 1733561"/>
                <a:gd name="connsiteX5" fmla="*/ 2976131 w 5451023"/>
                <a:gd name="connsiteY5" fmla="*/ 0 h 1733561"/>
                <a:gd name="connsiteX6" fmla="*/ 3623565 w 5451023"/>
                <a:gd name="connsiteY6" fmla="*/ 0 h 1733561"/>
                <a:gd name="connsiteX7" fmla="*/ 4270998 w 5451023"/>
                <a:gd name="connsiteY7" fmla="*/ 0 h 1733561"/>
                <a:gd name="connsiteX8" fmla="*/ 5162090 w 5451023"/>
                <a:gd name="connsiteY8" fmla="*/ 0 h 1733561"/>
                <a:gd name="connsiteX9" fmla="*/ 5451023 w 5451023"/>
                <a:gd name="connsiteY9" fmla="*/ 288933 h 1733561"/>
                <a:gd name="connsiteX10" fmla="*/ 5451023 w 5451023"/>
                <a:gd name="connsiteY10" fmla="*/ 832110 h 1733561"/>
                <a:gd name="connsiteX11" fmla="*/ 5451023 w 5451023"/>
                <a:gd name="connsiteY11" fmla="*/ 1444628 h 1733561"/>
                <a:gd name="connsiteX12" fmla="*/ 5162090 w 5451023"/>
                <a:gd name="connsiteY12" fmla="*/ 1733561 h 1733561"/>
                <a:gd name="connsiteX13" fmla="*/ 4417193 w 5451023"/>
                <a:gd name="connsiteY13" fmla="*/ 1733561 h 1733561"/>
                <a:gd name="connsiteX14" fmla="*/ 3818491 w 5451023"/>
                <a:gd name="connsiteY14" fmla="*/ 1733561 h 1733561"/>
                <a:gd name="connsiteX15" fmla="*/ 3268520 w 5451023"/>
                <a:gd name="connsiteY15" fmla="*/ 1733561 h 1733561"/>
                <a:gd name="connsiteX16" fmla="*/ 2474892 w 5451023"/>
                <a:gd name="connsiteY16" fmla="*/ 1733561 h 1733561"/>
                <a:gd name="connsiteX17" fmla="*/ 1729995 w 5451023"/>
                <a:gd name="connsiteY17" fmla="*/ 1733561 h 1733561"/>
                <a:gd name="connsiteX18" fmla="*/ 1033830 w 5451023"/>
                <a:gd name="connsiteY18" fmla="*/ 1733561 h 1733561"/>
                <a:gd name="connsiteX19" fmla="*/ 288933 w 5451023"/>
                <a:gd name="connsiteY19" fmla="*/ 1733561 h 1733561"/>
                <a:gd name="connsiteX20" fmla="*/ 0 w 5451023"/>
                <a:gd name="connsiteY20" fmla="*/ 1444628 h 1733561"/>
                <a:gd name="connsiteX21" fmla="*/ 0 w 5451023"/>
                <a:gd name="connsiteY21" fmla="*/ 889894 h 1733561"/>
                <a:gd name="connsiteX22" fmla="*/ 0 w 5451023"/>
                <a:gd name="connsiteY22" fmla="*/ 288933 h 1733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1023" h="1733561" fill="none" extrusionOk="0">
                  <a:moveTo>
                    <a:pt x="0" y="288933"/>
                  </a:moveTo>
                  <a:cubicBezTo>
                    <a:pt x="389" y="118839"/>
                    <a:pt x="125346" y="-15701"/>
                    <a:pt x="288933" y="0"/>
                  </a:cubicBezTo>
                  <a:cubicBezTo>
                    <a:pt x="627042" y="2271"/>
                    <a:pt x="685876" y="23586"/>
                    <a:pt x="985098" y="0"/>
                  </a:cubicBezTo>
                  <a:cubicBezTo>
                    <a:pt x="1284321" y="-23586"/>
                    <a:pt x="1348317" y="-9638"/>
                    <a:pt x="1681264" y="0"/>
                  </a:cubicBezTo>
                  <a:cubicBezTo>
                    <a:pt x="2014211" y="9638"/>
                    <a:pt x="1985623" y="-28038"/>
                    <a:pt x="2279966" y="0"/>
                  </a:cubicBezTo>
                  <a:cubicBezTo>
                    <a:pt x="2574309" y="28038"/>
                    <a:pt x="2652821" y="-4808"/>
                    <a:pt x="2976131" y="0"/>
                  </a:cubicBezTo>
                  <a:cubicBezTo>
                    <a:pt x="3299441" y="4808"/>
                    <a:pt x="3431605" y="21284"/>
                    <a:pt x="3623565" y="0"/>
                  </a:cubicBezTo>
                  <a:cubicBezTo>
                    <a:pt x="3815525" y="-21284"/>
                    <a:pt x="4114718" y="-26063"/>
                    <a:pt x="4270998" y="0"/>
                  </a:cubicBezTo>
                  <a:cubicBezTo>
                    <a:pt x="4427278" y="26063"/>
                    <a:pt x="4884698" y="-22089"/>
                    <a:pt x="5162090" y="0"/>
                  </a:cubicBezTo>
                  <a:cubicBezTo>
                    <a:pt x="5313574" y="1627"/>
                    <a:pt x="5472660" y="156567"/>
                    <a:pt x="5451023" y="288933"/>
                  </a:cubicBezTo>
                  <a:cubicBezTo>
                    <a:pt x="5471157" y="525420"/>
                    <a:pt x="5438684" y="579868"/>
                    <a:pt x="5451023" y="832110"/>
                  </a:cubicBezTo>
                  <a:cubicBezTo>
                    <a:pt x="5463362" y="1084352"/>
                    <a:pt x="5455573" y="1240781"/>
                    <a:pt x="5451023" y="1444628"/>
                  </a:cubicBezTo>
                  <a:cubicBezTo>
                    <a:pt x="5451494" y="1607961"/>
                    <a:pt x="5317803" y="1738019"/>
                    <a:pt x="5162090" y="1733561"/>
                  </a:cubicBezTo>
                  <a:cubicBezTo>
                    <a:pt x="4940966" y="1737401"/>
                    <a:pt x="4571172" y="1763561"/>
                    <a:pt x="4417193" y="1733561"/>
                  </a:cubicBezTo>
                  <a:cubicBezTo>
                    <a:pt x="4263214" y="1703561"/>
                    <a:pt x="4032987" y="1756470"/>
                    <a:pt x="3818491" y="1733561"/>
                  </a:cubicBezTo>
                  <a:cubicBezTo>
                    <a:pt x="3603995" y="1710652"/>
                    <a:pt x="3511295" y="1753511"/>
                    <a:pt x="3268520" y="1733561"/>
                  </a:cubicBezTo>
                  <a:cubicBezTo>
                    <a:pt x="3025745" y="1713611"/>
                    <a:pt x="2671654" y="1747543"/>
                    <a:pt x="2474892" y="1733561"/>
                  </a:cubicBezTo>
                  <a:cubicBezTo>
                    <a:pt x="2278130" y="1719579"/>
                    <a:pt x="1944366" y="1699389"/>
                    <a:pt x="1729995" y="1733561"/>
                  </a:cubicBezTo>
                  <a:cubicBezTo>
                    <a:pt x="1515624" y="1767733"/>
                    <a:pt x="1281269" y="1704312"/>
                    <a:pt x="1033830" y="1733561"/>
                  </a:cubicBezTo>
                  <a:cubicBezTo>
                    <a:pt x="786391" y="1762810"/>
                    <a:pt x="452130" y="1728204"/>
                    <a:pt x="288933" y="1733561"/>
                  </a:cubicBezTo>
                  <a:cubicBezTo>
                    <a:pt x="117541" y="1730562"/>
                    <a:pt x="29469" y="1616686"/>
                    <a:pt x="0" y="1444628"/>
                  </a:cubicBezTo>
                  <a:cubicBezTo>
                    <a:pt x="-6495" y="1237613"/>
                    <a:pt x="-8296" y="1046574"/>
                    <a:pt x="0" y="889894"/>
                  </a:cubicBezTo>
                  <a:cubicBezTo>
                    <a:pt x="8296" y="733214"/>
                    <a:pt x="24792" y="540950"/>
                    <a:pt x="0" y="288933"/>
                  </a:cubicBezTo>
                  <a:close/>
                </a:path>
                <a:path w="5451023" h="1733561" stroke="0" extrusionOk="0">
                  <a:moveTo>
                    <a:pt x="0" y="288933"/>
                  </a:moveTo>
                  <a:cubicBezTo>
                    <a:pt x="-11657" y="110374"/>
                    <a:pt x="141186" y="-354"/>
                    <a:pt x="288933" y="0"/>
                  </a:cubicBezTo>
                  <a:cubicBezTo>
                    <a:pt x="529963" y="-12365"/>
                    <a:pt x="843659" y="27161"/>
                    <a:pt x="985098" y="0"/>
                  </a:cubicBezTo>
                  <a:cubicBezTo>
                    <a:pt x="1126538" y="-27161"/>
                    <a:pt x="1372441" y="-27274"/>
                    <a:pt x="1583800" y="0"/>
                  </a:cubicBezTo>
                  <a:cubicBezTo>
                    <a:pt x="1795159" y="27274"/>
                    <a:pt x="1966555" y="29663"/>
                    <a:pt x="2182503" y="0"/>
                  </a:cubicBezTo>
                  <a:cubicBezTo>
                    <a:pt x="2398451" y="-29663"/>
                    <a:pt x="2511507" y="14274"/>
                    <a:pt x="2732473" y="0"/>
                  </a:cubicBezTo>
                  <a:cubicBezTo>
                    <a:pt x="2953439" y="-14274"/>
                    <a:pt x="3173852" y="-28989"/>
                    <a:pt x="3331175" y="0"/>
                  </a:cubicBezTo>
                  <a:cubicBezTo>
                    <a:pt x="3488498" y="28989"/>
                    <a:pt x="3848905" y="14460"/>
                    <a:pt x="4027341" y="0"/>
                  </a:cubicBezTo>
                  <a:cubicBezTo>
                    <a:pt x="4205777" y="-14460"/>
                    <a:pt x="4734647" y="-31635"/>
                    <a:pt x="5162090" y="0"/>
                  </a:cubicBezTo>
                  <a:cubicBezTo>
                    <a:pt x="5334040" y="25477"/>
                    <a:pt x="5465733" y="131399"/>
                    <a:pt x="5451023" y="288933"/>
                  </a:cubicBezTo>
                  <a:cubicBezTo>
                    <a:pt x="5467517" y="450391"/>
                    <a:pt x="5440684" y="689500"/>
                    <a:pt x="5451023" y="832110"/>
                  </a:cubicBezTo>
                  <a:cubicBezTo>
                    <a:pt x="5461362" y="974720"/>
                    <a:pt x="5477409" y="1264084"/>
                    <a:pt x="5451023" y="1444628"/>
                  </a:cubicBezTo>
                  <a:cubicBezTo>
                    <a:pt x="5433885" y="1639802"/>
                    <a:pt x="5324829" y="1700215"/>
                    <a:pt x="5162090" y="1733561"/>
                  </a:cubicBezTo>
                  <a:cubicBezTo>
                    <a:pt x="4993716" y="1718968"/>
                    <a:pt x="4667651" y="1734651"/>
                    <a:pt x="4368462" y="1733561"/>
                  </a:cubicBezTo>
                  <a:cubicBezTo>
                    <a:pt x="4069273" y="1732471"/>
                    <a:pt x="4047996" y="1718504"/>
                    <a:pt x="3818491" y="1733561"/>
                  </a:cubicBezTo>
                  <a:cubicBezTo>
                    <a:pt x="3588986" y="1748618"/>
                    <a:pt x="3467344" y="1760508"/>
                    <a:pt x="3122326" y="1733561"/>
                  </a:cubicBezTo>
                  <a:cubicBezTo>
                    <a:pt x="2777308" y="1706614"/>
                    <a:pt x="2751882" y="1749918"/>
                    <a:pt x="2426160" y="1733561"/>
                  </a:cubicBezTo>
                  <a:cubicBezTo>
                    <a:pt x="2100438" y="1717204"/>
                    <a:pt x="1911806" y="1753530"/>
                    <a:pt x="1729995" y="1733561"/>
                  </a:cubicBezTo>
                  <a:cubicBezTo>
                    <a:pt x="1548184" y="1713592"/>
                    <a:pt x="1350919" y="1717941"/>
                    <a:pt x="1180025" y="1733561"/>
                  </a:cubicBezTo>
                  <a:cubicBezTo>
                    <a:pt x="1009131" y="1749182"/>
                    <a:pt x="558301" y="1689965"/>
                    <a:pt x="288933" y="1733561"/>
                  </a:cubicBezTo>
                  <a:cubicBezTo>
                    <a:pt x="149303" y="1706380"/>
                    <a:pt x="7765" y="1594984"/>
                    <a:pt x="0" y="1444628"/>
                  </a:cubicBezTo>
                  <a:cubicBezTo>
                    <a:pt x="-107" y="1299243"/>
                    <a:pt x="3914" y="1029487"/>
                    <a:pt x="0" y="878337"/>
                  </a:cubicBezTo>
                  <a:cubicBezTo>
                    <a:pt x="-3914" y="727187"/>
                    <a:pt x="19345" y="553738"/>
                    <a:pt x="0" y="288933"/>
                  </a:cubicBezTo>
                  <a:close/>
                </a:path>
              </a:pathLst>
            </a:custGeom>
            <a:solidFill>
              <a:schemeClr val="bg1"/>
            </a:solidFill>
            <a:ln w="28575">
              <a:solidFill>
                <a:srgbClr val="FFFF00"/>
              </a:solidFill>
              <a:extLst>
                <a:ext uri="{C807C97D-BFC1-408E-A445-0C87EB9F89A2}">
                  <ask:lineSketchStyleProps xmlns:ask="http://schemas.microsoft.com/office/drawing/2018/sketchyshapes" sd="2717515596">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28" name="Content Placeholder 2">
              <a:extLst>
                <a:ext uri="{FF2B5EF4-FFF2-40B4-BE49-F238E27FC236}">
                  <a16:creationId xmlns:a16="http://schemas.microsoft.com/office/drawing/2014/main" id="{84EA0261-3875-42E2-9B6C-C0E0AECB4582}"/>
                </a:ext>
              </a:extLst>
            </p:cNvPr>
            <p:cNvSpPr txBox="1">
              <a:spLocks/>
            </p:cNvSpPr>
            <p:nvPr/>
          </p:nvSpPr>
          <p:spPr>
            <a:xfrm>
              <a:off x="3170732" y="3527354"/>
              <a:ext cx="4906468" cy="147828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400" b="1" i="0" u="none" strike="noStrike" kern="1200" cap="none" spc="0" normalizeH="0" baseline="0" noProof="0" dirty="0">
                  <a:ln>
                    <a:noFill/>
                  </a:ln>
                  <a:solidFill>
                    <a:srgbClr val="5B9BD5">
                      <a:lumMod val="75000"/>
                    </a:srgbClr>
                  </a:solidFill>
                  <a:effectLst/>
                  <a:uLnTx/>
                  <a:uFillTx/>
                  <a:latin typeface="Calibri" panose="020F0502020204030204" pitchFamily="34" charset="0"/>
                  <a:cs typeface="Calibri" panose="020F0502020204030204" pitchFamily="34" charset="0"/>
                </a:rPr>
                <a:t>2. </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Chữ</a:t>
              </a: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viết</a:t>
              </a: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rõ</a:t>
              </a: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ràng</a:t>
              </a: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sạch</a:t>
              </a: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đẹp</a:t>
              </a:r>
              <a:endParaRPr kumimoji="0" lang="en-US" sz="4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grpSp>
      <p:grpSp>
        <p:nvGrpSpPr>
          <p:cNvPr id="37" name="Group 36">
            <a:extLst>
              <a:ext uri="{FF2B5EF4-FFF2-40B4-BE49-F238E27FC236}">
                <a16:creationId xmlns:a16="http://schemas.microsoft.com/office/drawing/2014/main" id="{6FE8EBAC-C955-4831-AC83-780705A71C21}"/>
              </a:ext>
            </a:extLst>
          </p:cNvPr>
          <p:cNvGrpSpPr/>
          <p:nvPr/>
        </p:nvGrpSpPr>
        <p:grpSpPr>
          <a:xfrm>
            <a:off x="4634182" y="4810598"/>
            <a:ext cx="5451023" cy="1667668"/>
            <a:chOff x="4634182" y="4810598"/>
            <a:chExt cx="5451023" cy="1667668"/>
          </a:xfrm>
        </p:grpSpPr>
        <p:sp>
          <p:nvSpPr>
            <p:cNvPr id="33" name="Rectangle: Rounded Corners 32">
              <a:extLst>
                <a:ext uri="{FF2B5EF4-FFF2-40B4-BE49-F238E27FC236}">
                  <a16:creationId xmlns:a16="http://schemas.microsoft.com/office/drawing/2014/main" id="{140E5C08-D913-4F44-A3F7-0B699FB582BA}"/>
                </a:ext>
              </a:extLst>
            </p:cNvPr>
            <p:cNvSpPr/>
            <p:nvPr/>
          </p:nvSpPr>
          <p:spPr>
            <a:xfrm>
              <a:off x="4634182" y="4810598"/>
              <a:ext cx="5451023" cy="1576589"/>
            </a:xfrm>
            <a:custGeom>
              <a:avLst/>
              <a:gdLst>
                <a:gd name="connsiteX0" fmla="*/ 0 w 5451023"/>
                <a:gd name="connsiteY0" fmla="*/ 262770 h 1576589"/>
                <a:gd name="connsiteX1" fmla="*/ 262770 w 5451023"/>
                <a:gd name="connsiteY1" fmla="*/ 0 h 1576589"/>
                <a:gd name="connsiteX2" fmla="*/ 976965 w 5451023"/>
                <a:gd name="connsiteY2" fmla="*/ 0 h 1576589"/>
                <a:gd name="connsiteX3" fmla="*/ 1592650 w 5451023"/>
                <a:gd name="connsiteY3" fmla="*/ 0 h 1576589"/>
                <a:gd name="connsiteX4" fmla="*/ 2159081 w 5451023"/>
                <a:gd name="connsiteY4" fmla="*/ 0 h 1576589"/>
                <a:gd name="connsiteX5" fmla="*/ 2725512 w 5451023"/>
                <a:gd name="connsiteY5" fmla="*/ 0 h 1576589"/>
                <a:gd name="connsiteX6" fmla="*/ 3390452 w 5451023"/>
                <a:gd name="connsiteY6" fmla="*/ 0 h 1576589"/>
                <a:gd name="connsiteX7" fmla="*/ 4104647 w 5451023"/>
                <a:gd name="connsiteY7" fmla="*/ 0 h 1576589"/>
                <a:gd name="connsiteX8" fmla="*/ 5188253 w 5451023"/>
                <a:gd name="connsiteY8" fmla="*/ 0 h 1576589"/>
                <a:gd name="connsiteX9" fmla="*/ 5451023 w 5451023"/>
                <a:gd name="connsiteY9" fmla="*/ 262770 h 1576589"/>
                <a:gd name="connsiteX10" fmla="*/ 5451023 w 5451023"/>
                <a:gd name="connsiteY10" fmla="*/ 798805 h 1576589"/>
                <a:gd name="connsiteX11" fmla="*/ 5451023 w 5451023"/>
                <a:gd name="connsiteY11" fmla="*/ 1313819 h 1576589"/>
                <a:gd name="connsiteX12" fmla="*/ 5188253 w 5451023"/>
                <a:gd name="connsiteY12" fmla="*/ 1576589 h 1576589"/>
                <a:gd name="connsiteX13" fmla="*/ 4572568 w 5451023"/>
                <a:gd name="connsiteY13" fmla="*/ 1576589 h 1576589"/>
                <a:gd name="connsiteX14" fmla="*/ 3858373 w 5451023"/>
                <a:gd name="connsiteY14" fmla="*/ 1576589 h 1576589"/>
                <a:gd name="connsiteX15" fmla="*/ 3193432 w 5451023"/>
                <a:gd name="connsiteY15" fmla="*/ 1576589 h 1576589"/>
                <a:gd name="connsiteX16" fmla="*/ 2577747 w 5451023"/>
                <a:gd name="connsiteY16" fmla="*/ 1576589 h 1576589"/>
                <a:gd name="connsiteX17" fmla="*/ 1912807 w 5451023"/>
                <a:gd name="connsiteY17" fmla="*/ 1576589 h 1576589"/>
                <a:gd name="connsiteX18" fmla="*/ 1247867 w 5451023"/>
                <a:gd name="connsiteY18" fmla="*/ 1576589 h 1576589"/>
                <a:gd name="connsiteX19" fmla="*/ 262770 w 5451023"/>
                <a:gd name="connsiteY19" fmla="*/ 1576589 h 1576589"/>
                <a:gd name="connsiteX20" fmla="*/ 0 w 5451023"/>
                <a:gd name="connsiteY20" fmla="*/ 1313819 h 1576589"/>
                <a:gd name="connsiteX21" fmla="*/ 0 w 5451023"/>
                <a:gd name="connsiteY21" fmla="*/ 767274 h 1576589"/>
                <a:gd name="connsiteX22" fmla="*/ 0 w 5451023"/>
                <a:gd name="connsiteY22" fmla="*/ 262770 h 1576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1023" h="1576589" fill="none" extrusionOk="0">
                  <a:moveTo>
                    <a:pt x="0" y="262770"/>
                  </a:moveTo>
                  <a:cubicBezTo>
                    <a:pt x="-12239" y="135578"/>
                    <a:pt x="115809" y="-19266"/>
                    <a:pt x="262770" y="0"/>
                  </a:cubicBezTo>
                  <a:cubicBezTo>
                    <a:pt x="503308" y="24729"/>
                    <a:pt x="799421" y="-20091"/>
                    <a:pt x="976965" y="0"/>
                  </a:cubicBezTo>
                  <a:cubicBezTo>
                    <a:pt x="1154509" y="20091"/>
                    <a:pt x="1354634" y="-3013"/>
                    <a:pt x="1592650" y="0"/>
                  </a:cubicBezTo>
                  <a:cubicBezTo>
                    <a:pt x="1830666" y="3013"/>
                    <a:pt x="2005648" y="-10408"/>
                    <a:pt x="2159081" y="0"/>
                  </a:cubicBezTo>
                  <a:cubicBezTo>
                    <a:pt x="2312514" y="10408"/>
                    <a:pt x="2578869" y="8307"/>
                    <a:pt x="2725512" y="0"/>
                  </a:cubicBezTo>
                  <a:cubicBezTo>
                    <a:pt x="2872155" y="-8307"/>
                    <a:pt x="3078469" y="-28616"/>
                    <a:pt x="3390452" y="0"/>
                  </a:cubicBezTo>
                  <a:cubicBezTo>
                    <a:pt x="3702435" y="28616"/>
                    <a:pt x="3871037" y="-32054"/>
                    <a:pt x="4104647" y="0"/>
                  </a:cubicBezTo>
                  <a:cubicBezTo>
                    <a:pt x="4338257" y="32054"/>
                    <a:pt x="4744300" y="-41743"/>
                    <a:pt x="5188253" y="0"/>
                  </a:cubicBezTo>
                  <a:cubicBezTo>
                    <a:pt x="5333481" y="4457"/>
                    <a:pt x="5457807" y="131532"/>
                    <a:pt x="5451023" y="262770"/>
                  </a:cubicBezTo>
                  <a:cubicBezTo>
                    <a:pt x="5465690" y="422068"/>
                    <a:pt x="5442350" y="668880"/>
                    <a:pt x="5451023" y="798805"/>
                  </a:cubicBezTo>
                  <a:cubicBezTo>
                    <a:pt x="5459696" y="928730"/>
                    <a:pt x="5462129" y="1134278"/>
                    <a:pt x="5451023" y="1313819"/>
                  </a:cubicBezTo>
                  <a:cubicBezTo>
                    <a:pt x="5471822" y="1469789"/>
                    <a:pt x="5327017" y="1571051"/>
                    <a:pt x="5188253" y="1576589"/>
                  </a:cubicBezTo>
                  <a:cubicBezTo>
                    <a:pt x="4920130" y="1599775"/>
                    <a:pt x="4828349" y="1571970"/>
                    <a:pt x="4572568" y="1576589"/>
                  </a:cubicBezTo>
                  <a:cubicBezTo>
                    <a:pt x="4316787" y="1581208"/>
                    <a:pt x="4045843" y="1588878"/>
                    <a:pt x="3858373" y="1576589"/>
                  </a:cubicBezTo>
                  <a:cubicBezTo>
                    <a:pt x="3670904" y="1564300"/>
                    <a:pt x="3370597" y="1598536"/>
                    <a:pt x="3193432" y="1576589"/>
                  </a:cubicBezTo>
                  <a:cubicBezTo>
                    <a:pt x="3016267" y="1554642"/>
                    <a:pt x="2803127" y="1548464"/>
                    <a:pt x="2577747" y="1576589"/>
                  </a:cubicBezTo>
                  <a:cubicBezTo>
                    <a:pt x="2352368" y="1604714"/>
                    <a:pt x="2077705" y="1607700"/>
                    <a:pt x="1912807" y="1576589"/>
                  </a:cubicBezTo>
                  <a:cubicBezTo>
                    <a:pt x="1747909" y="1545478"/>
                    <a:pt x="1529017" y="1607516"/>
                    <a:pt x="1247867" y="1576589"/>
                  </a:cubicBezTo>
                  <a:cubicBezTo>
                    <a:pt x="966717" y="1545662"/>
                    <a:pt x="682959" y="1616051"/>
                    <a:pt x="262770" y="1576589"/>
                  </a:cubicBezTo>
                  <a:cubicBezTo>
                    <a:pt x="122093" y="1571183"/>
                    <a:pt x="-8691" y="1450746"/>
                    <a:pt x="0" y="1313819"/>
                  </a:cubicBezTo>
                  <a:cubicBezTo>
                    <a:pt x="10065" y="1089809"/>
                    <a:pt x="-15721" y="1001753"/>
                    <a:pt x="0" y="767274"/>
                  </a:cubicBezTo>
                  <a:cubicBezTo>
                    <a:pt x="15721" y="532796"/>
                    <a:pt x="22875" y="397461"/>
                    <a:pt x="0" y="262770"/>
                  </a:cubicBezTo>
                  <a:close/>
                </a:path>
                <a:path w="5451023" h="1576589" stroke="0" extrusionOk="0">
                  <a:moveTo>
                    <a:pt x="0" y="262770"/>
                  </a:moveTo>
                  <a:cubicBezTo>
                    <a:pt x="-13453" y="95734"/>
                    <a:pt x="151826" y="-1024"/>
                    <a:pt x="262770" y="0"/>
                  </a:cubicBezTo>
                  <a:cubicBezTo>
                    <a:pt x="397762" y="18927"/>
                    <a:pt x="741791" y="24636"/>
                    <a:pt x="878455" y="0"/>
                  </a:cubicBezTo>
                  <a:cubicBezTo>
                    <a:pt x="1015119" y="-24636"/>
                    <a:pt x="1154529" y="-18052"/>
                    <a:pt x="1395631" y="0"/>
                  </a:cubicBezTo>
                  <a:cubicBezTo>
                    <a:pt x="1636733" y="18052"/>
                    <a:pt x="1727022" y="13543"/>
                    <a:pt x="1912807" y="0"/>
                  </a:cubicBezTo>
                  <a:cubicBezTo>
                    <a:pt x="2098592" y="-13543"/>
                    <a:pt x="2160507" y="-19431"/>
                    <a:pt x="2380728" y="0"/>
                  </a:cubicBezTo>
                  <a:cubicBezTo>
                    <a:pt x="2600949" y="19431"/>
                    <a:pt x="2775246" y="3926"/>
                    <a:pt x="2897903" y="0"/>
                  </a:cubicBezTo>
                  <a:cubicBezTo>
                    <a:pt x="3020560" y="-3926"/>
                    <a:pt x="3289429" y="-29105"/>
                    <a:pt x="3513589" y="0"/>
                  </a:cubicBezTo>
                  <a:cubicBezTo>
                    <a:pt x="3737749" y="29105"/>
                    <a:pt x="3851088" y="-8083"/>
                    <a:pt x="4178529" y="0"/>
                  </a:cubicBezTo>
                  <a:cubicBezTo>
                    <a:pt x="4505970" y="8083"/>
                    <a:pt x="4711489" y="-38177"/>
                    <a:pt x="5188253" y="0"/>
                  </a:cubicBezTo>
                  <a:cubicBezTo>
                    <a:pt x="5362076" y="9162"/>
                    <a:pt x="5430273" y="135010"/>
                    <a:pt x="5451023" y="262770"/>
                  </a:cubicBezTo>
                  <a:cubicBezTo>
                    <a:pt x="5452339" y="520048"/>
                    <a:pt x="5428011" y="671976"/>
                    <a:pt x="5451023" y="777784"/>
                  </a:cubicBezTo>
                  <a:cubicBezTo>
                    <a:pt x="5474035" y="883592"/>
                    <a:pt x="5435451" y="1189561"/>
                    <a:pt x="5451023" y="1313819"/>
                  </a:cubicBezTo>
                  <a:cubicBezTo>
                    <a:pt x="5435624" y="1475956"/>
                    <a:pt x="5329740" y="1586425"/>
                    <a:pt x="5188253" y="1576589"/>
                  </a:cubicBezTo>
                  <a:cubicBezTo>
                    <a:pt x="4970914" y="1575646"/>
                    <a:pt x="4700201" y="1571094"/>
                    <a:pt x="4474058" y="1576589"/>
                  </a:cubicBezTo>
                  <a:cubicBezTo>
                    <a:pt x="4247916" y="1582084"/>
                    <a:pt x="4038509" y="1574954"/>
                    <a:pt x="3858373" y="1576589"/>
                  </a:cubicBezTo>
                  <a:cubicBezTo>
                    <a:pt x="3678237" y="1578224"/>
                    <a:pt x="3472277" y="1603025"/>
                    <a:pt x="3242687" y="1576589"/>
                  </a:cubicBezTo>
                  <a:cubicBezTo>
                    <a:pt x="3013097" y="1550153"/>
                    <a:pt x="2904876" y="1562924"/>
                    <a:pt x="2627002" y="1576589"/>
                  </a:cubicBezTo>
                  <a:cubicBezTo>
                    <a:pt x="2349128" y="1590254"/>
                    <a:pt x="2358584" y="1595104"/>
                    <a:pt x="2159081" y="1576589"/>
                  </a:cubicBezTo>
                  <a:cubicBezTo>
                    <a:pt x="1959578" y="1558074"/>
                    <a:pt x="1590823" y="1603284"/>
                    <a:pt x="1444886" y="1576589"/>
                  </a:cubicBezTo>
                  <a:cubicBezTo>
                    <a:pt x="1298950" y="1549894"/>
                    <a:pt x="1168700" y="1563966"/>
                    <a:pt x="976965" y="1576589"/>
                  </a:cubicBezTo>
                  <a:cubicBezTo>
                    <a:pt x="785230" y="1589212"/>
                    <a:pt x="584184" y="1598808"/>
                    <a:pt x="262770" y="1576589"/>
                  </a:cubicBezTo>
                  <a:cubicBezTo>
                    <a:pt x="143735" y="1595404"/>
                    <a:pt x="-3355" y="1460604"/>
                    <a:pt x="0" y="1313819"/>
                  </a:cubicBezTo>
                  <a:cubicBezTo>
                    <a:pt x="-23893" y="1056400"/>
                    <a:pt x="-15278" y="1043615"/>
                    <a:pt x="0" y="798805"/>
                  </a:cubicBezTo>
                  <a:cubicBezTo>
                    <a:pt x="15278" y="553995"/>
                    <a:pt x="40" y="441491"/>
                    <a:pt x="0" y="262770"/>
                  </a:cubicBezTo>
                  <a:close/>
                </a:path>
              </a:pathLst>
            </a:custGeom>
            <a:solidFill>
              <a:schemeClr val="bg1"/>
            </a:solidFill>
            <a:ln w="28575">
              <a:solidFill>
                <a:srgbClr val="FFFF00"/>
              </a:solidFill>
              <a:extLst>
                <a:ext uri="{C807C97D-BFC1-408E-A445-0C87EB9F89A2}">
                  <ask:lineSketchStyleProps xmlns:ask="http://schemas.microsoft.com/office/drawing/2018/sketchyshapes" sd="2717515596">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30" name="Content Placeholder 2">
              <a:extLst>
                <a:ext uri="{FF2B5EF4-FFF2-40B4-BE49-F238E27FC236}">
                  <a16:creationId xmlns:a16="http://schemas.microsoft.com/office/drawing/2014/main" id="{4F93A566-FA1E-42A6-8B04-4BFAA5F0E60E}"/>
                </a:ext>
              </a:extLst>
            </p:cNvPr>
            <p:cNvSpPr txBox="1">
              <a:spLocks/>
            </p:cNvSpPr>
            <p:nvPr/>
          </p:nvSpPr>
          <p:spPr>
            <a:xfrm>
              <a:off x="5101537" y="4999984"/>
              <a:ext cx="4649325" cy="147828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400" b="1" i="0" u="none" strike="noStrike" kern="1200" cap="none" spc="0" normalizeH="0" baseline="0" noProof="0" dirty="0">
                  <a:ln>
                    <a:noFill/>
                  </a:ln>
                  <a:solidFill>
                    <a:srgbClr val="70AD47">
                      <a:lumMod val="75000"/>
                    </a:srgbClr>
                  </a:solidFill>
                  <a:effectLst/>
                  <a:uLnTx/>
                  <a:uFillTx/>
                  <a:latin typeface="Calibri" panose="020F0502020204030204" pitchFamily="34" charset="0"/>
                  <a:cs typeface="Calibri" panose="020F0502020204030204" pitchFamily="34" charset="0"/>
                </a:rPr>
                <a:t>3. </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Trình</a:t>
              </a: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bày</a:t>
              </a: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đúng</a:t>
              </a: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hình</a:t>
              </a: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thức</a:t>
              </a:r>
              <a:endParaRPr kumimoji="0" lang="en-US" sz="4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683473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fill="hold"/>
                                        <p:tgtEl>
                                          <p:spTgt spid="35"/>
                                        </p:tgtEl>
                                        <p:attrNameLst>
                                          <p:attrName>ppt_x</p:attrName>
                                        </p:attrNameLst>
                                      </p:cBhvr>
                                      <p:tavLst>
                                        <p:tav tm="0">
                                          <p:val>
                                            <p:strVal val="#ppt_x"/>
                                          </p:val>
                                        </p:tav>
                                        <p:tav tm="100000">
                                          <p:val>
                                            <p:strVal val="#ppt_x"/>
                                          </p:val>
                                        </p:tav>
                                      </p:tavLst>
                                    </p:anim>
                                    <p:anim calcmode="lin" valueType="num">
                                      <p:cBhvr additive="base">
                                        <p:cTn id="8"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6"/>
                                        </p:tgtEl>
                                        <p:attrNameLst>
                                          <p:attrName>style.visibility</p:attrName>
                                        </p:attrNameLst>
                                      </p:cBhvr>
                                      <p:to>
                                        <p:strVal val="visible"/>
                                      </p:to>
                                    </p:set>
                                    <p:anim calcmode="lin" valueType="num">
                                      <p:cBhvr additive="base">
                                        <p:cTn id="13" dur="500" fill="hold"/>
                                        <p:tgtEl>
                                          <p:spTgt spid="36"/>
                                        </p:tgtEl>
                                        <p:attrNameLst>
                                          <p:attrName>ppt_x</p:attrName>
                                        </p:attrNameLst>
                                      </p:cBhvr>
                                      <p:tavLst>
                                        <p:tav tm="0">
                                          <p:val>
                                            <p:strVal val="#ppt_x"/>
                                          </p:val>
                                        </p:tav>
                                        <p:tav tm="100000">
                                          <p:val>
                                            <p:strVal val="#ppt_x"/>
                                          </p:val>
                                        </p:tav>
                                      </p:tavLst>
                                    </p:anim>
                                    <p:anim calcmode="lin" valueType="num">
                                      <p:cBhvr additive="base">
                                        <p:cTn id="14"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additive="base">
                                        <p:cTn id="19" dur="500" fill="hold"/>
                                        <p:tgtEl>
                                          <p:spTgt spid="37"/>
                                        </p:tgtEl>
                                        <p:attrNameLst>
                                          <p:attrName>ppt_x</p:attrName>
                                        </p:attrNameLst>
                                      </p:cBhvr>
                                      <p:tavLst>
                                        <p:tav tm="0">
                                          <p:val>
                                            <p:strVal val="#ppt_x"/>
                                          </p:val>
                                        </p:tav>
                                        <p:tav tm="100000">
                                          <p:val>
                                            <p:strVal val="#ppt_x"/>
                                          </p:val>
                                        </p:tav>
                                      </p:tavLst>
                                    </p:anim>
                                    <p:anim calcmode="lin" valueType="num">
                                      <p:cBhvr additive="base">
                                        <p:cTn id="20"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3" descr="Calendar&#10;&#10;Description automatically generated with medium confidence">
            <a:extLst>
              <a:ext uri="{FF2B5EF4-FFF2-40B4-BE49-F238E27FC236}">
                <a16:creationId xmlns:a16="http://schemas.microsoft.com/office/drawing/2014/main" id="{70A87E3A-AF6A-B264-E2C8-71BE7973FC2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Picture 5" descr="Shape&#10;&#10;Description automatically generated">
            <a:extLst>
              <a:ext uri="{FF2B5EF4-FFF2-40B4-BE49-F238E27FC236}">
                <a16:creationId xmlns:a16="http://schemas.microsoft.com/office/drawing/2014/main" id="{DB2F48AE-4BDC-4B85-A5B6-8EE3BD525BB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7440" y="5190553"/>
            <a:ext cx="914400" cy="618363"/>
          </a:xfrm>
          <a:prstGeom prst="rect">
            <a:avLst/>
          </a:prstGeom>
        </p:spPr>
      </p:pic>
      <p:pic>
        <p:nvPicPr>
          <p:cNvPr id="8" name="Picture 7">
            <a:extLst>
              <a:ext uri="{FF2B5EF4-FFF2-40B4-BE49-F238E27FC236}">
                <a16:creationId xmlns:a16="http://schemas.microsoft.com/office/drawing/2014/main" id="{D8E1D31C-CC4E-4EE8-AE2C-543D5BBC3A0B}"/>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350203" y="2665972"/>
            <a:ext cx="2143125" cy="2143125"/>
          </a:xfrm>
          <a:prstGeom prst="rect">
            <a:avLst/>
          </a:prstGeom>
        </p:spPr>
      </p:pic>
      <p:pic>
        <p:nvPicPr>
          <p:cNvPr id="10" name="Picture 9" descr="Icon&#10;&#10;Description automatically generated">
            <a:extLst>
              <a:ext uri="{FF2B5EF4-FFF2-40B4-BE49-F238E27FC236}">
                <a16:creationId xmlns:a16="http://schemas.microsoft.com/office/drawing/2014/main" id="{1D90D0AB-EF7D-49F1-86F1-0279DFA31EE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8344535" y="4753024"/>
            <a:ext cx="914401" cy="653989"/>
          </a:xfrm>
          <a:prstGeom prst="rect">
            <a:avLst/>
          </a:prstGeom>
        </p:spPr>
      </p:pic>
      <p:pic>
        <p:nvPicPr>
          <p:cNvPr id="12" name="Picture 11" descr="Icon&#10;&#10;Description automatically generated">
            <a:extLst>
              <a:ext uri="{FF2B5EF4-FFF2-40B4-BE49-F238E27FC236}">
                <a16:creationId xmlns:a16="http://schemas.microsoft.com/office/drawing/2014/main" id="{A98E393C-2D86-452D-A5D8-9785B7807B1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1478" y="4641524"/>
            <a:ext cx="372902" cy="335146"/>
          </a:xfrm>
          <a:prstGeom prst="rect">
            <a:avLst/>
          </a:prstGeom>
        </p:spPr>
      </p:pic>
      <p:pic>
        <p:nvPicPr>
          <p:cNvPr id="14" name="Picture 13" descr="Icon&#10;&#10;Description automatically generated">
            <a:extLst>
              <a:ext uri="{FF2B5EF4-FFF2-40B4-BE49-F238E27FC236}">
                <a16:creationId xmlns:a16="http://schemas.microsoft.com/office/drawing/2014/main" id="{24B91A9B-EC7A-458D-8B82-CD2D1687731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65030" y="5472476"/>
            <a:ext cx="372902" cy="335146"/>
          </a:xfrm>
          <a:prstGeom prst="rect">
            <a:avLst/>
          </a:prstGeom>
        </p:spPr>
      </p:pic>
      <p:pic>
        <p:nvPicPr>
          <p:cNvPr id="15" name="Picture 14" descr="Icon&#10;&#10;Description automatically generated">
            <a:extLst>
              <a:ext uri="{FF2B5EF4-FFF2-40B4-BE49-F238E27FC236}">
                <a16:creationId xmlns:a16="http://schemas.microsoft.com/office/drawing/2014/main" id="{6F6B1E30-66EA-430B-B755-E5CD1C52131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369954" y="6522854"/>
            <a:ext cx="372902" cy="335146"/>
          </a:xfrm>
          <a:prstGeom prst="rect">
            <a:avLst/>
          </a:prstGeom>
        </p:spPr>
      </p:pic>
      <p:pic>
        <p:nvPicPr>
          <p:cNvPr id="16" name="Picture 15" descr="Icon&#10;&#10;Description automatically generated">
            <a:extLst>
              <a:ext uri="{FF2B5EF4-FFF2-40B4-BE49-F238E27FC236}">
                <a16:creationId xmlns:a16="http://schemas.microsoft.com/office/drawing/2014/main" id="{1CAD5FCD-D97F-493A-8676-D36358DC5EE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117830" y="6022365"/>
            <a:ext cx="372902" cy="335146"/>
          </a:xfrm>
          <a:prstGeom prst="rect">
            <a:avLst/>
          </a:prstGeom>
        </p:spPr>
      </p:pic>
      <p:pic>
        <p:nvPicPr>
          <p:cNvPr id="17" name="Picture 16">
            <a:extLst>
              <a:ext uri="{FF2B5EF4-FFF2-40B4-BE49-F238E27FC236}">
                <a16:creationId xmlns:a16="http://schemas.microsoft.com/office/drawing/2014/main" id="{66895EA4-7017-48BD-8209-74F7F8D2868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369954" y="5232016"/>
            <a:ext cx="1000760" cy="1000760"/>
          </a:xfrm>
          <a:prstGeom prst="rect">
            <a:avLst/>
          </a:prstGeom>
        </p:spPr>
      </p:pic>
      <p:pic>
        <p:nvPicPr>
          <p:cNvPr id="21" name="Picture 20" descr="Background pattern&#10;&#10;Description automatically generated with low confidence">
            <a:extLst>
              <a:ext uri="{FF2B5EF4-FFF2-40B4-BE49-F238E27FC236}">
                <a16:creationId xmlns:a16="http://schemas.microsoft.com/office/drawing/2014/main" id="{AA90AFC5-B0C7-4805-9010-1931BA7E6349}"/>
              </a:ext>
            </a:extLst>
          </p:cNvPr>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10000" b="90000" l="10000" r="90000">
                        <a14:foregroundMark x1="83615" y1="36000" x2="74308" y2="35385"/>
                        <a14:foregroundMark x1="74308" y1="35385" x2="77538" y2="41923"/>
                        <a14:foregroundMark x1="77538" y1="41923" x2="82769" y2="37154"/>
                      </a14:backgroundRemoval>
                    </a14:imgEffect>
                  </a14:imgLayer>
                </a14:imgProps>
              </a:ext>
              <a:ext uri="{28A0092B-C50C-407E-A947-70E740481C1C}">
                <a14:useLocalDpi xmlns:a14="http://schemas.microsoft.com/office/drawing/2010/main" val="0"/>
              </a:ext>
            </a:extLst>
          </a:blip>
          <a:srcRect l="68576" t="24872" r="8371" b="56619"/>
          <a:stretch/>
        </p:blipFill>
        <p:spPr>
          <a:xfrm>
            <a:off x="4758444" y="5550750"/>
            <a:ext cx="849486" cy="682026"/>
          </a:xfrm>
          <a:prstGeom prst="rect">
            <a:avLst/>
          </a:prstGeom>
        </p:spPr>
      </p:pic>
      <p:pic>
        <p:nvPicPr>
          <p:cNvPr id="23" name="Picture 22" descr="Background pattern&#10;&#10;Description automatically generated with low confidence">
            <a:extLst>
              <a:ext uri="{FF2B5EF4-FFF2-40B4-BE49-F238E27FC236}">
                <a16:creationId xmlns:a16="http://schemas.microsoft.com/office/drawing/2014/main" id="{1FA8DDA2-B226-4D0D-8260-BAD603F5EA04}"/>
              </a:ext>
            </a:extLst>
          </p:cNvPr>
          <p:cNvPicPr>
            <a:picLocks noChangeAspect="1"/>
          </p:cNvPicPr>
          <p:nvPr/>
        </p:nvPicPr>
        <p:blipFill rotWithShape="1">
          <a:blip r:embed="rId11" cstate="print">
            <a:extLst>
              <a:ext uri="{BEBA8EAE-BF5A-486C-A8C5-ECC9F3942E4B}">
                <a14:imgProps xmlns:a14="http://schemas.microsoft.com/office/drawing/2010/main">
                  <a14:imgLayer r:embed="rId10">
                    <a14:imgEffect>
                      <a14:backgroundRemoval t="28615" b="44385" l="35308" r="57846">
                        <a14:foregroundMark x1="35846" y1="33000" x2="37308" y2="34692"/>
                        <a14:foregroundMark x1="43769" y1="44385" x2="43538" y2="43308"/>
                        <a14:foregroundMark x1="56846" y1="40692" x2="55154" y2="38846"/>
                        <a14:foregroundMark x1="56538" y1="34385" x2="55385" y2="34769"/>
                        <a14:foregroundMark x1="57923" y1="33923" x2="57923" y2="33923"/>
                        <a14:foregroundMark x1="35308" y1="32538" x2="35308" y2="32538"/>
                      </a14:backgroundRemoval>
                    </a14:imgEffect>
                  </a14:imgLayer>
                </a14:imgProps>
              </a:ext>
              <a:ext uri="{28A0092B-C50C-407E-A947-70E740481C1C}">
                <a14:useLocalDpi xmlns:a14="http://schemas.microsoft.com/office/drawing/2010/main" val="0"/>
              </a:ext>
            </a:extLst>
          </a:blip>
          <a:srcRect l="34652" t="27148" r="41708" b="54422"/>
          <a:stretch/>
        </p:blipFill>
        <p:spPr>
          <a:xfrm>
            <a:off x="3134487" y="6022365"/>
            <a:ext cx="849487" cy="662264"/>
          </a:xfrm>
          <a:prstGeom prst="rect">
            <a:avLst/>
          </a:prstGeom>
        </p:spPr>
      </p:pic>
      <p:pic>
        <p:nvPicPr>
          <p:cNvPr id="24" name="Picture 23" descr="Background pattern&#10;&#10;Description automatically generated with low confidence">
            <a:extLst>
              <a:ext uri="{FF2B5EF4-FFF2-40B4-BE49-F238E27FC236}">
                <a16:creationId xmlns:a16="http://schemas.microsoft.com/office/drawing/2014/main" id="{6CA3B211-B3D9-4DDA-B935-889E6CEE845A}"/>
              </a:ext>
            </a:extLst>
          </p:cNvPr>
          <p:cNvPicPr>
            <a:picLocks noChangeAspect="1"/>
          </p:cNvPicPr>
          <p:nvPr/>
        </p:nvPicPr>
        <p:blipFill rotWithShape="1">
          <a:blip r:embed="rId12" cstate="print">
            <a:extLst>
              <a:ext uri="{BEBA8EAE-BF5A-486C-A8C5-ECC9F3942E4B}">
                <a14:imgProps xmlns:a14="http://schemas.microsoft.com/office/drawing/2010/main">
                  <a14:imgLayer r:embed="rId10">
                    <a14:imgEffect>
                      <a14:backgroundRemoval t="10000" b="90000" l="8769" r="90000">
                        <a14:foregroundMark x1="83615" y1="36000" x2="74308" y2="35385"/>
                        <a14:foregroundMark x1="74308" y1="35385" x2="77538" y2="41923"/>
                        <a14:foregroundMark x1="77538" y1="41923" x2="82769" y2="37154"/>
                        <a14:foregroundMark x1="8769" y1="31308" x2="14923" y2="34154"/>
                        <a14:foregroundMark x1="48000" y1="13692" x2="52000" y2="18846"/>
                        <a14:foregroundMark x1="43308" y1="62615" x2="50385" y2="62538"/>
                        <a14:foregroundMark x1="50385" y1="62538" x2="57385" y2="62615"/>
                        <a14:foregroundMark x1="45000" y1="65538" x2="49231" y2="66154"/>
                        <a14:foregroundMark x1="49231" y1="66154" x2="53077" y2="66000"/>
                        <a14:foregroundMark x1="53077" y1="66000" x2="53538" y2="66000"/>
                        <a14:foregroundMark x1="57231" y1="61846" x2="57846" y2="62615"/>
                        <a14:foregroundMark x1="15385" y1="55000" x2="21846" y2="55000"/>
                        <a14:foregroundMark x1="22308" y1="54385" x2="24077" y2="58154"/>
                        <a14:foregroundMark x1="15385" y1="11077" x2="18692" y2="14077"/>
                        <a14:foregroundMark x1="81308" y1="13615" x2="83538" y2="17385"/>
                      </a14:backgroundRemoval>
                    </a14:imgEffect>
                  </a14:imgLayer>
                </a14:imgProps>
              </a:ext>
              <a:ext uri="{28A0092B-C50C-407E-A947-70E740481C1C}">
                <a14:useLocalDpi xmlns:a14="http://schemas.microsoft.com/office/drawing/2010/main" val="0"/>
              </a:ext>
            </a:extLst>
          </a:blip>
          <a:srcRect l="5301" t="24576" r="71646" b="56915"/>
          <a:stretch/>
        </p:blipFill>
        <p:spPr>
          <a:xfrm>
            <a:off x="10747590" y="4688525"/>
            <a:ext cx="814566" cy="653990"/>
          </a:xfrm>
          <a:prstGeom prst="rect">
            <a:avLst/>
          </a:prstGeom>
        </p:spPr>
      </p:pic>
      <p:pic>
        <p:nvPicPr>
          <p:cNvPr id="25" name="Picture 24" descr="Background pattern&#10;&#10;Description automatically generated with low confidence">
            <a:extLst>
              <a:ext uri="{FF2B5EF4-FFF2-40B4-BE49-F238E27FC236}">
                <a16:creationId xmlns:a16="http://schemas.microsoft.com/office/drawing/2014/main" id="{F45CB222-9195-4CE9-8599-7183C42E98FF}"/>
              </a:ext>
            </a:extLst>
          </p:cNvPr>
          <p:cNvPicPr>
            <a:picLocks noChangeAspect="1"/>
          </p:cNvPicPr>
          <p:nvPr/>
        </p:nvPicPr>
        <p:blipFill rotWithShape="1">
          <a:blip r:embed="rId12" cstate="print">
            <a:extLst>
              <a:ext uri="{BEBA8EAE-BF5A-486C-A8C5-ECC9F3942E4B}">
                <a14:imgProps xmlns:a14="http://schemas.microsoft.com/office/drawing/2010/main">
                  <a14:imgLayer r:embed="rId10">
                    <a14:imgEffect>
                      <a14:backgroundRemoval t="10000" b="90000" l="8769" r="90000">
                        <a14:foregroundMark x1="83615" y1="36000" x2="74308" y2="35385"/>
                        <a14:foregroundMark x1="74308" y1="35385" x2="77538" y2="41923"/>
                        <a14:foregroundMark x1="77538" y1="41923" x2="82769" y2="37154"/>
                        <a14:foregroundMark x1="8769" y1="31308" x2="14923" y2="34154"/>
                        <a14:foregroundMark x1="48000" y1="13692" x2="52000" y2="18846"/>
                        <a14:foregroundMark x1="43308" y1="62615" x2="50385" y2="62538"/>
                        <a14:foregroundMark x1="50385" y1="62538" x2="57385" y2="62615"/>
                        <a14:foregroundMark x1="45000" y1="65538" x2="49231" y2="66154"/>
                        <a14:foregroundMark x1="49231" y1="66154" x2="53077" y2="66000"/>
                        <a14:foregroundMark x1="53077" y1="66000" x2="53538" y2="66000"/>
                        <a14:foregroundMark x1="57231" y1="61846" x2="57846" y2="62615"/>
                        <a14:foregroundMark x1="15385" y1="55000" x2="21846" y2="55000"/>
                        <a14:foregroundMark x1="22308" y1="54385" x2="24077" y2="58154"/>
                        <a14:foregroundMark x1="15385" y1="11077" x2="18692" y2="14077"/>
                        <a14:foregroundMark x1="81308" y1="13615" x2="83538" y2="17385"/>
                      </a14:backgroundRemoval>
                    </a14:imgEffect>
                  </a14:imgLayer>
                </a14:imgProps>
              </a:ext>
              <a:ext uri="{28A0092B-C50C-407E-A947-70E740481C1C}">
                <a14:useLocalDpi xmlns:a14="http://schemas.microsoft.com/office/drawing/2010/main" val="0"/>
              </a:ext>
            </a:extLst>
          </a:blip>
          <a:srcRect l="8470" t="47004" r="68477" b="34487"/>
          <a:stretch/>
        </p:blipFill>
        <p:spPr>
          <a:xfrm>
            <a:off x="6126133" y="5376666"/>
            <a:ext cx="1185156" cy="951525"/>
          </a:xfrm>
          <a:prstGeom prst="rect">
            <a:avLst/>
          </a:prstGeom>
        </p:spPr>
      </p:pic>
      <p:pic>
        <p:nvPicPr>
          <p:cNvPr id="33" name="Picture 4" descr="Cartoon Cloud Drawing Free Photo PNG | Nuvem desenho png, Nuvem desenho,  Imagem nuvem">
            <a:extLst>
              <a:ext uri="{FF2B5EF4-FFF2-40B4-BE49-F238E27FC236}">
                <a16:creationId xmlns:a16="http://schemas.microsoft.com/office/drawing/2014/main" id="{EA14C1E0-A5DA-419A-89CB-431CD7044F68}"/>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rot="20431639">
            <a:off x="7077197" y="768903"/>
            <a:ext cx="1331320" cy="789377"/>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5" descr="Background pattern&#10;&#10;Description automatically generated with low confidence">
            <a:extLst>
              <a:ext uri="{FF2B5EF4-FFF2-40B4-BE49-F238E27FC236}">
                <a16:creationId xmlns:a16="http://schemas.microsoft.com/office/drawing/2014/main" id="{CEB2F0B7-4DAC-40D6-938F-F635A8DA3D71}"/>
              </a:ext>
            </a:extLst>
          </p:cNvPr>
          <p:cNvPicPr>
            <a:picLocks noChangeAspect="1"/>
          </p:cNvPicPr>
          <p:nvPr/>
        </p:nvPicPr>
        <p:blipFill rotWithShape="1">
          <a:blip r:embed="rId12" cstate="print">
            <a:extLst>
              <a:ext uri="{BEBA8EAE-BF5A-486C-A8C5-ECC9F3942E4B}">
                <a14:imgProps xmlns:a14="http://schemas.microsoft.com/office/drawing/2010/main">
                  <a14:imgLayer r:embed="rId10">
                    <a14:imgEffect>
                      <a14:backgroundRemoval t="10000" b="90000" l="8769" r="90000">
                        <a14:foregroundMark x1="83615" y1="36000" x2="74308" y2="35385"/>
                        <a14:foregroundMark x1="74308" y1="35385" x2="77538" y2="41923"/>
                        <a14:foregroundMark x1="77538" y1="41923" x2="82769" y2="37154"/>
                        <a14:foregroundMark x1="8769" y1="31308" x2="14923" y2="34154"/>
                        <a14:foregroundMark x1="48000" y1="13692" x2="52000" y2="18846"/>
                        <a14:foregroundMark x1="43308" y1="62615" x2="50385" y2="62538"/>
                        <a14:foregroundMark x1="50385" y1="62538" x2="57385" y2="62615"/>
                        <a14:foregroundMark x1="45000" y1="65538" x2="49231" y2="66154"/>
                        <a14:foregroundMark x1="49231" y1="66154" x2="53077" y2="66000"/>
                        <a14:foregroundMark x1="53077" y1="66000" x2="53538" y2="66000"/>
                        <a14:foregroundMark x1="57231" y1="61846" x2="57846" y2="62615"/>
                        <a14:foregroundMark x1="15385" y1="55000" x2="21846" y2="55000"/>
                        <a14:foregroundMark x1="22308" y1="54385" x2="24077" y2="58154"/>
                        <a14:foregroundMark x1="15385" y1="11077" x2="18692" y2="14077"/>
                        <a14:foregroundMark x1="81308" y1="13615" x2="83538" y2="17385"/>
                      </a14:backgroundRemoval>
                    </a14:imgEffect>
                  </a14:imgLayer>
                </a14:imgProps>
              </a:ext>
              <a:ext uri="{28A0092B-C50C-407E-A947-70E740481C1C}">
                <a14:useLocalDpi xmlns:a14="http://schemas.microsoft.com/office/drawing/2010/main" val="0"/>
              </a:ext>
            </a:extLst>
          </a:blip>
          <a:srcRect l="6516" t="5519" r="70431" b="75972"/>
          <a:stretch/>
        </p:blipFill>
        <p:spPr>
          <a:xfrm>
            <a:off x="5398916" y="6316590"/>
            <a:ext cx="849486" cy="682026"/>
          </a:xfrm>
          <a:prstGeom prst="rect">
            <a:avLst/>
          </a:prstGeom>
        </p:spPr>
      </p:pic>
      <p:pic>
        <p:nvPicPr>
          <p:cNvPr id="27" name="Picture 26" descr="Background pattern&#10;&#10;Description automatically generated with low confidence">
            <a:extLst>
              <a:ext uri="{FF2B5EF4-FFF2-40B4-BE49-F238E27FC236}">
                <a16:creationId xmlns:a16="http://schemas.microsoft.com/office/drawing/2014/main" id="{FD74A18E-404A-47F6-9DF2-FA6082FC0A96}"/>
              </a:ext>
            </a:extLst>
          </p:cNvPr>
          <p:cNvPicPr>
            <a:picLocks noChangeAspect="1"/>
          </p:cNvPicPr>
          <p:nvPr/>
        </p:nvPicPr>
        <p:blipFill rotWithShape="1">
          <a:blip r:embed="rId14" cstate="print">
            <a:extLst>
              <a:ext uri="{BEBA8EAE-BF5A-486C-A8C5-ECC9F3942E4B}">
                <a14:imgProps xmlns:a14="http://schemas.microsoft.com/office/drawing/2010/main">
                  <a14:imgLayer r:embed="rId15">
                    <a14:imgEffect>
                      <a14:backgroundRemoval t="10000" b="90000" l="8769" r="90000">
                        <a14:foregroundMark x1="83615" y1="36000" x2="74308" y2="35385"/>
                        <a14:foregroundMark x1="74308" y1="35385" x2="77538" y2="41923"/>
                        <a14:foregroundMark x1="77538" y1="41923" x2="82769" y2="37154"/>
                        <a14:foregroundMark x1="8769" y1="31308" x2="14923" y2="34154"/>
                        <a14:foregroundMark x1="48000" y1="13692" x2="52000" y2="18846"/>
                        <a14:foregroundMark x1="43308" y1="62615" x2="50385" y2="62538"/>
                        <a14:foregroundMark x1="50385" y1="62538" x2="57385" y2="62615"/>
                        <a14:foregroundMark x1="45000" y1="65538" x2="49231" y2="66154"/>
                        <a14:foregroundMark x1="49231" y1="66154" x2="53077" y2="66000"/>
                        <a14:foregroundMark x1="53077" y1="66000" x2="53538" y2="66000"/>
                        <a14:foregroundMark x1="57231" y1="61846" x2="57846" y2="62615"/>
                        <a14:foregroundMark x1="15385" y1="55000" x2="21846" y2="55000"/>
                        <a14:foregroundMark x1="22308" y1="54385" x2="24077" y2="58154"/>
                        <a14:foregroundMark x1="15385" y1="11077" x2="18692" y2="14077"/>
                        <a14:foregroundMark x1="81308" y1="13615" x2="83538" y2="17385"/>
                      </a14:backgroundRemoval>
                    </a14:imgEffect>
                  </a14:imgLayer>
                </a14:imgProps>
              </a:ext>
              <a:ext uri="{28A0092B-C50C-407E-A947-70E740481C1C}">
                <a14:useLocalDpi xmlns:a14="http://schemas.microsoft.com/office/drawing/2010/main" val="0"/>
              </a:ext>
            </a:extLst>
          </a:blip>
          <a:srcRect l="37740" t="4065" r="39207" b="77426"/>
          <a:stretch/>
        </p:blipFill>
        <p:spPr>
          <a:xfrm>
            <a:off x="-214677" y="4809097"/>
            <a:ext cx="621285" cy="498810"/>
          </a:xfrm>
          <a:prstGeom prst="rect">
            <a:avLst/>
          </a:prstGeom>
        </p:spPr>
      </p:pic>
      <p:pic>
        <p:nvPicPr>
          <p:cNvPr id="28" name="Picture 27" descr="Background pattern&#10;&#10;Description automatically generated with low confidence">
            <a:extLst>
              <a:ext uri="{FF2B5EF4-FFF2-40B4-BE49-F238E27FC236}">
                <a16:creationId xmlns:a16="http://schemas.microsoft.com/office/drawing/2014/main" id="{EC8049BB-6A12-4780-B4F3-AAAA8CC2EA0E}"/>
              </a:ext>
            </a:extLst>
          </p:cNvPr>
          <p:cNvPicPr>
            <a:picLocks noChangeAspect="1"/>
          </p:cNvPicPr>
          <p:nvPr/>
        </p:nvPicPr>
        <p:blipFill rotWithShape="1">
          <a:blip r:embed="rId12" cstate="print">
            <a:extLst>
              <a:ext uri="{BEBA8EAE-BF5A-486C-A8C5-ECC9F3942E4B}">
                <a14:imgProps xmlns:a14="http://schemas.microsoft.com/office/drawing/2010/main">
                  <a14:imgLayer r:embed="rId10">
                    <a14:imgEffect>
                      <a14:backgroundRemoval t="10000" b="90000" l="8769" r="90000">
                        <a14:foregroundMark x1="83615" y1="36000" x2="74308" y2="35385"/>
                        <a14:foregroundMark x1="74308" y1="35385" x2="77538" y2="41923"/>
                        <a14:foregroundMark x1="77538" y1="41923" x2="82769" y2="37154"/>
                        <a14:foregroundMark x1="8769" y1="31308" x2="14923" y2="34154"/>
                        <a14:foregroundMark x1="48000" y1="13692" x2="52000" y2="18846"/>
                        <a14:foregroundMark x1="43308" y1="62615" x2="50385" y2="62538"/>
                        <a14:foregroundMark x1="50385" y1="62538" x2="57385" y2="62615"/>
                        <a14:foregroundMark x1="45000" y1="65538" x2="49231" y2="66154"/>
                        <a14:foregroundMark x1="49231" y1="66154" x2="53077" y2="66000"/>
                        <a14:foregroundMark x1="53077" y1="66000" x2="53538" y2="66000"/>
                        <a14:foregroundMark x1="57231" y1="61846" x2="57846" y2="62615"/>
                        <a14:foregroundMark x1="15385" y1="55000" x2="21846" y2="55000"/>
                        <a14:foregroundMark x1="22308" y1="54385" x2="24077" y2="58154"/>
                        <a14:foregroundMark x1="15385" y1="11077" x2="18692" y2="14077"/>
                        <a14:foregroundMark x1="81308" y1="13615" x2="83538" y2="17385"/>
                      </a14:backgroundRemoval>
                    </a14:imgEffect>
                  </a14:imgLayer>
                </a14:imgProps>
              </a:ext>
              <a:ext uri="{28A0092B-C50C-407E-A947-70E740481C1C}">
                <a14:useLocalDpi xmlns:a14="http://schemas.microsoft.com/office/drawing/2010/main" val="0"/>
              </a:ext>
            </a:extLst>
          </a:blip>
          <a:srcRect l="70383" t="3770" r="6564" b="77721"/>
          <a:stretch/>
        </p:blipFill>
        <p:spPr>
          <a:xfrm>
            <a:off x="5538824" y="5136839"/>
            <a:ext cx="737458" cy="592082"/>
          </a:xfrm>
          <a:prstGeom prst="rect">
            <a:avLst/>
          </a:prstGeom>
        </p:spPr>
      </p:pic>
      <p:pic>
        <p:nvPicPr>
          <p:cNvPr id="6146" name="Picture 2" descr="Wallency Happy Sun Wall Art Decal - Nursery Wall Sticker - Peel and Stick  Removable Vinyl Sticker Graphic (12&quot;H x 12&quot;W - Mini) : Amazon.com.au: Home  Improvement">
            <a:extLst>
              <a:ext uri="{FF2B5EF4-FFF2-40B4-BE49-F238E27FC236}">
                <a16:creationId xmlns:a16="http://schemas.microsoft.com/office/drawing/2014/main" id="{AEACCEBB-AA2F-4A35-81C1-E4B5B15AA220}"/>
              </a:ext>
            </a:extLst>
          </p:cNvPr>
          <p:cNvPicPr>
            <a:picLocks noChangeAspect="1" noChangeArrowheads="1"/>
          </p:cNvPicPr>
          <p:nvPr/>
        </p:nvPicPr>
        <p:blipFill>
          <a:blip r:embed="rId16" cstate="print">
            <a:extLst>
              <a:ext uri="{BEBA8EAE-BF5A-486C-A8C5-ECC9F3942E4B}">
                <a14:imgProps xmlns:a14="http://schemas.microsoft.com/office/drawing/2010/main">
                  <a14:imgLayer r:embed="rId17">
                    <a14:imgEffect>
                      <a14:backgroundRemoval t="7500" b="92461" l="8125" r="91172">
                        <a14:foregroundMark x1="41250" y1="90820" x2="41250" y2="90820"/>
                        <a14:foregroundMark x1="56680" y1="91250" x2="56680" y2="91250"/>
                        <a14:foregroundMark x1="41992" y1="9336" x2="41992" y2="9336"/>
                        <a14:foregroundMark x1="9258" y1="39414" x2="9258" y2="39414"/>
                        <a14:foregroundMark x1="8203" y1="54805" x2="8203" y2="54805"/>
                        <a14:foregroundMark x1="8672" y1="54805" x2="10156" y2="54648"/>
                        <a14:foregroundMark x1="91172" y1="48906" x2="87500" y2="48906"/>
                        <a14:foregroundMark x1="55195" y1="9023" x2="55195" y2="9023"/>
                        <a14:foregroundMark x1="42891" y1="7539" x2="42891" y2="7539"/>
                        <a14:foregroundMark x1="42578" y1="8438" x2="42578" y2="9492"/>
                        <a14:foregroundMark x1="40508" y1="91719" x2="40508" y2="91719"/>
                        <a14:foregroundMark x1="40820" y1="91992" x2="40508" y2="89180"/>
                        <a14:foregroundMark x1="57109" y1="92148" x2="57109" y2="92148"/>
                        <a14:foregroundMark x1="57109" y1="92461" x2="57109" y2="92461"/>
                      </a14:backgroundRemoval>
                    </a14:imgEffect>
                  </a14:imgLayer>
                </a14:imgProps>
              </a:ext>
              <a:ext uri="{28A0092B-C50C-407E-A947-70E740481C1C}">
                <a14:useLocalDpi xmlns:a14="http://schemas.microsoft.com/office/drawing/2010/main" val="0"/>
              </a:ext>
            </a:extLst>
          </a:blip>
          <a:srcRect/>
          <a:stretch>
            <a:fillRect/>
          </a:stretch>
        </p:blipFill>
        <p:spPr bwMode="auto">
          <a:xfrm>
            <a:off x="6342004" y="-67880"/>
            <a:ext cx="1744959" cy="1744959"/>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Cartoon Cloud Drawing Free Photo PNG | Nuvem desenho png, Nuvem desenho,  Imagem nuvem">
            <a:extLst>
              <a:ext uri="{FF2B5EF4-FFF2-40B4-BE49-F238E27FC236}">
                <a16:creationId xmlns:a16="http://schemas.microsoft.com/office/drawing/2014/main" id="{133A7501-6F6B-45D8-A39F-E86516210378}"/>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483383" y="300308"/>
            <a:ext cx="1701017" cy="1008581"/>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4" descr="Cartoon Cloud Drawing Free Photo PNG | Nuvem desenho png, Nuvem desenho,  Imagem nuvem">
            <a:extLst>
              <a:ext uri="{FF2B5EF4-FFF2-40B4-BE49-F238E27FC236}">
                <a16:creationId xmlns:a16="http://schemas.microsoft.com/office/drawing/2014/main" id="{7D4CC6A2-BE77-49FF-96DB-2ED77AD10614}"/>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332679" y="1163592"/>
            <a:ext cx="1331320" cy="789377"/>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4" descr="Cartoon Cloud Drawing Free Photo PNG | Nuvem desenho png, Nuvem desenho,  Imagem nuvem">
            <a:extLst>
              <a:ext uri="{FF2B5EF4-FFF2-40B4-BE49-F238E27FC236}">
                <a16:creationId xmlns:a16="http://schemas.microsoft.com/office/drawing/2014/main" id="{7C7AC68A-31EF-40C5-9617-1528C7237936}"/>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rot="20431639">
            <a:off x="2977475" y="405095"/>
            <a:ext cx="1331320" cy="789377"/>
          </a:xfrm>
          <a:prstGeom prst="rect">
            <a:avLst/>
          </a:prstGeom>
          <a:noFill/>
          <a:extLst>
            <a:ext uri="{909E8E84-426E-40DD-AFC4-6F175D3DCCD1}">
              <a14:hiddenFill xmlns:a14="http://schemas.microsoft.com/office/drawing/2010/main">
                <a:solidFill>
                  <a:srgbClr val="FFFFFF"/>
                </a:solidFill>
              </a14:hiddenFill>
            </a:ext>
          </a:extLst>
        </p:spPr>
      </p:pic>
      <p:sp>
        <p:nvSpPr>
          <p:cNvPr id="35" name="AutoShape 4" descr="Butterflies Vector Transparent Background | PNG Mart">
            <a:extLst>
              <a:ext uri="{FF2B5EF4-FFF2-40B4-BE49-F238E27FC236}">
                <a16:creationId xmlns:a16="http://schemas.microsoft.com/office/drawing/2014/main" id="{EA78BF6F-0CF6-4F74-8B64-6B69DCD60E12}"/>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字魂59号-创粗黑"/>
              <a:cs typeface="+mn-cs"/>
            </a:endParaRPr>
          </a:p>
        </p:txBody>
      </p:sp>
      <p:pic>
        <p:nvPicPr>
          <p:cNvPr id="3" name="Picture 2">
            <a:extLst>
              <a:ext uri="{FF2B5EF4-FFF2-40B4-BE49-F238E27FC236}">
                <a16:creationId xmlns:a16="http://schemas.microsoft.com/office/drawing/2014/main" id="{DE0F736F-1DD8-4BD0-96A0-A0605EE8A6F7}"/>
              </a:ext>
            </a:extLst>
          </p:cNvPr>
          <p:cNvPicPr>
            <a:picLocks noChangeAspect="1"/>
          </p:cNvPicPr>
          <p:nvPr/>
        </p:nvPicPr>
        <p:blipFill>
          <a:blip r:embed="rId19"/>
          <a:stretch>
            <a:fillRect/>
          </a:stretch>
        </p:blipFill>
        <p:spPr>
          <a:xfrm>
            <a:off x="1093392" y="1961624"/>
            <a:ext cx="10223878" cy="2219136"/>
          </a:xfrm>
          <a:prstGeom prst="rect">
            <a:avLst/>
          </a:prstGeom>
        </p:spPr>
      </p:pic>
      <p:pic>
        <p:nvPicPr>
          <p:cNvPr id="30" name="Picture 6" descr="Ghim trên Cartoons">
            <a:extLst>
              <a:ext uri="{FF2B5EF4-FFF2-40B4-BE49-F238E27FC236}">
                <a16:creationId xmlns:a16="http://schemas.microsoft.com/office/drawing/2014/main" id="{5634B7DB-3926-4ABB-9687-4CA9E467AC0A}"/>
              </a:ext>
            </a:extLst>
          </p:cNvP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601481" y="1393799"/>
            <a:ext cx="1245370" cy="1072653"/>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6" descr="Butterflies Vector Png Pic - Cartoon Picture Of Butterfly, Transparent Png  - 1000x1000(#1818131) - PngFind">
            <a:extLst>
              <a:ext uri="{FF2B5EF4-FFF2-40B4-BE49-F238E27FC236}">
                <a16:creationId xmlns:a16="http://schemas.microsoft.com/office/drawing/2014/main" id="{B7B282B3-B779-4DAD-BBED-3AA78DEAF91E}"/>
              </a:ext>
            </a:extLst>
          </p:cNvPr>
          <p:cNvPicPr>
            <a:picLocks noChangeAspect="1" noChangeArrowheads="1"/>
          </p:cNvPicPr>
          <p:nvPr/>
        </p:nvPicPr>
        <p:blipFill>
          <a:blip r:embed="rId21" cstate="print">
            <a:extLst>
              <a:ext uri="{BEBA8EAE-BF5A-486C-A8C5-ECC9F3942E4B}">
                <a14:imgProps xmlns:a14="http://schemas.microsoft.com/office/drawing/2010/main">
                  <a14:imgLayer r:embed="rId22">
                    <a14:imgEffect>
                      <a14:backgroundRemoval t="5352" b="93162" l="3929" r="95000">
                        <a14:foregroundMark x1="28333" y1="8920" x2="21190" y2="29435"/>
                        <a14:foregroundMark x1="30833" y1="6640" x2="9643" y2="37463"/>
                        <a14:foregroundMark x1="7619" y1="53518" x2="10476" y2="74133"/>
                        <a14:foregroundMark x1="10476" y1="74133" x2="10714" y2="74529"/>
                        <a14:foregroundMark x1="22024" y1="15064" x2="19524" y2="23290"/>
                        <a14:foregroundMark x1="91310" y1="27453" x2="88333" y2="54509"/>
                        <a14:foregroundMark x1="88333" y1="54509" x2="86429" y2="58176"/>
                        <a14:foregroundMark x1="95000" y1="30624" x2="87500" y2="50050"/>
                        <a14:foregroundMark x1="70833" y1="76412" x2="49881" y2="88801"/>
                        <a14:foregroundMark x1="49881" y1="88801" x2="46071" y2="93162"/>
                        <a14:foregroundMark x1="3929" y1="58969" x2="3929" y2="63826"/>
                        <a14:foregroundMark x1="32024" y1="5352" x2="29881" y2="9019"/>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10300353" y="1342064"/>
            <a:ext cx="854520" cy="10265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2756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3" descr="Calendar&#10;&#10;Description automatically generated with medium confidence">
            <a:extLst>
              <a:ext uri="{FF2B5EF4-FFF2-40B4-BE49-F238E27FC236}">
                <a16:creationId xmlns:a16="http://schemas.microsoft.com/office/drawing/2014/main" id="{7021EE31-63B0-C21C-8C3F-90C35719EE5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9" name="Rectangle 18">
            <a:extLst>
              <a:ext uri="{FF2B5EF4-FFF2-40B4-BE49-F238E27FC236}">
                <a16:creationId xmlns:a16="http://schemas.microsoft.com/office/drawing/2014/main" id="{8C1FAB9C-950F-40B0-9755-0A11D12A2EC7}"/>
              </a:ext>
            </a:extLst>
          </p:cNvPr>
          <p:cNvSpPr/>
          <p:nvPr/>
        </p:nvSpPr>
        <p:spPr>
          <a:xfrm>
            <a:off x="308113" y="1048323"/>
            <a:ext cx="11608904" cy="5401226"/>
          </a:xfrm>
          <a:custGeom>
            <a:avLst/>
            <a:gdLst>
              <a:gd name="connsiteX0" fmla="*/ 0 w 11608904"/>
              <a:gd name="connsiteY0" fmla="*/ 0 h 5401226"/>
              <a:gd name="connsiteX1" fmla="*/ 915055 w 11608904"/>
              <a:gd name="connsiteY1" fmla="*/ 0 h 5401226"/>
              <a:gd name="connsiteX2" fmla="*/ 1365753 w 11608904"/>
              <a:gd name="connsiteY2" fmla="*/ 0 h 5401226"/>
              <a:gd name="connsiteX3" fmla="*/ 1700363 w 11608904"/>
              <a:gd name="connsiteY3" fmla="*/ 0 h 5401226"/>
              <a:gd name="connsiteX4" fmla="*/ 2499329 w 11608904"/>
              <a:gd name="connsiteY4" fmla="*/ 0 h 5401226"/>
              <a:gd name="connsiteX5" fmla="*/ 3066116 w 11608904"/>
              <a:gd name="connsiteY5" fmla="*/ 0 h 5401226"/>
              <a:gd name="connsiteX6" fmla="*/ 3516815 w 11608904"/>
              <a:gd name="connsiteY6" fmla="*/ 0 h 5401226"/>
              <a:gd name="connsiteX7" fmla="*/ 4199692 w 11608904"/>
              <a:gd name="connsiteY7" fmla="*/ 0 h 5401226"/>
              <a:gd name="connsiteX8" fmla="*/ 4998657 w 11608904"/>
              <a:gd name="connsiteY8" fmla="*/ 0 h 5401226"/>
              <a:gd name="connsiteX9" fmla="*/ 5449356 w 11608904"/>
              <a:gd name="connsiteY9" fmla="*/ 0 h 5401226"/>
              <a:gd name="connsiteX10" fmla="*/ 5783966 w 11608904"/>
              <a:gd name="connsiteY10" fmla="*/ 0 h 5401226"/>
              <a:gd name="connsiteX11" fmla="*/ 6699020 w 11608904"/>
              <a:gd name="connsiteY11" fmla="*/ 0 h 5401226"/>
              <a:gd name="connsiteX12" fmla="*/ 7381897 w 11608904"/>
              <a:gd name="connsiteY12" fmla="*/ 0 h 5401226"/>
              <a:gd name="connsiteX13" fmla="*/ 8064774 w 11608904"/>
              <a:gd name="connsiteY13" fmla="*/ 0 h 5401226"/>
              <a:gd name="connsiteX14" fmla="*/ 8631562 w 11608904"/>
              <a:gd name="connsiteY14" fmla="*/ 0 h 5401226"/>
              <a:gd name="connsiteX15" fmla="*/ 8966171 w 11608904"/>
              <a:gd name="connsiteY15" fmla="*/ 0 h 5401226"/>
              <a:gd name="connsiteX16" fmla="*/ 9765137 w 11608904"/>
              <a:gd name="connsiteY16" fmla="*/ 0 h 5401226"/>
              <a:gd name="connsiteX17" fmla="*/ 10215836 w 11608904"/>
              <a:gd name="connsiteY17" fmla="*/ 0 h 5401226"/>
              <a:gd name="connsiteX18" fmla="*/ 10666534 w 11608904"/>
              <a:gd name="connsiteY18" fmla="*/ 0 h 5401226"/>
              <a:gd name="connsiteX19" fmla="*/ 11608904 w 11608904"/>
              <a:gd name="connsiteY19" fmla="*/ 0 h 5401226"/>
              <a:gd name="connsiteX20" fmla="*/ 11608904 w 11608904"/>
              <a:gd name="connsiteY20" fmla="*/ 621141 h 5401226"/>
              <a:gd name="connsiteX21" fmla="*/ 11608904 w 11608904"/>
              <a:gd name="connsiteY21" fmla="*/ 1134257 h 5401226"/>
              <a:gd name="connsiteX22" fmla="*/ 11608904 w 11608904"/>
              <a:gd name="connsiteY22" fmla="*/ 1809411 h 5401226"/>
              <a:gd name="connsiteX23" fmla="*/ 11608904 w 11608904"/>
              <a:gd name="connsiteY23" fmla="*/ 2322527 h 5401226"/>
              <a:gd name="connsiteX24" fmla="*/ 11608904 w 11608904"/>
              <a:gd name="connsiteY24" fmla="*/ 3105705 h 5401226"/>
              <a:gd name="connsiteX25" fmla="*/ 11608904 w 11608904"/>
              <a:gd name="connsiteY25" fmla="*/ 3618821 h 5401226"/>
              <a:gd name="connsiteX26" fmla="*/ 11608904 w 11608904"/>
              <a:gd name="connsiteY26" fmla="*/ 4401999 h 5401226"/>
              <a:gd name="connsiteX27" fmla="*/ 11608904 w 11608904"/>
              <a:gd name="connsiteY27" fmla="*/ 5401226 h 5401226"/>
              <a:gd name="connsiteX28" fmla="*/ 11042116 w 11608904"/>
              <a:gd name="connsiteY28" fmla="*/ 5401226 h 5401226"/>
              <a:gd name="connsiteX29" fmla="*/ 10127062 w 11608904"/>
              <a:gd name="connsiteY29" fmla="*/ 5401226 h 5401226"/>
              <a:gd name="connsiteX30" fmla="*/ 9560274 w 11608904"/>
              <a:gd name="connsiteY30" fmla="*/ 5401226 h 5401226"/>
              <a:gd name="connsiteX31" fmla="*/ 9109575 w 11608904"/>
              <a:gd name="connsiteY31" fmla="*/ 5401226 h 5401226"/>
              <a:gd name="connsiteX32" fmla="*/ 8774966 w 11608904"/>
              <a:gd name="connsiteY32" fmla="*/ 5401226 h 5401226"/>
              <a:gd name="connsiteX33" fmla="*/ 7859911 w 11608904"/>
              <a:gd name="connsiteY33" fmla="*/ 5401226 h 5401226"/>
              <a:gd name="connsiteX34" fmla="*/ 7060945 w 11608904"/>
              <a:gd name="connsiteY34" fmla="*/ 5401226 h 5401226"/>
              <a:gd name="connsiteX35" fmla="*/ 6494157 w 11608904"/>
              <a:gd name="connsiteY35" fmla="*/ 5401226 h 5401226"/>
              <a:gd name="connsiteX36" fmla="*/ 5811281 w 11608904"/>
              <a:gd name="connsiteY36" fmla="*/ 5401226 h 5401226"/>
              <a:gd name="connsiteX37" fmla="*/ 5360582 w 11608904"/>
              <a:gd name="connsiteY37" fmla="*/ 5401226 h 5401226"/>
              <a:gd name="connsiteX38" fmla="*/ 4445527 w 11608904"/>
              <a:gd name="connsiteY38" fmla="*/ 5401226 h 5401226"/>
              <a:gd name="connsiteX39" fmla="*/ 3646562 w 11608904"/>
              <a:gd name="connsiteY39" fmla="*/ 5401226 h 5401226"/>
              <a:gd name="connsiteX40" fmla="*/ 2963685 w 11608904"/>
              <a:gd name="connsiteY40" fmla="*/ 5401226 h 5401226"/>
              <a:gd name="connsiteX41" fmla="*/ 2280808 w 11608904"/>
              <a:gd name="connsiteY41" fmla="*/ 5401226 h 5401226"/>
              <a:gd name="connsiteX42" fmla="*/ 1830110 w 11608904"/>
              <a:gd name="connsiteY42" fmla="*/ 5401226 h 5401226"/>
              <a:gd name="connsiteX43" fmla="*/ 1379411 w 11608904"/>
              <a:gd name="connsiteY43" fmla="*/ 5401226 h 5401226"/>
              <a:gd name="connsiteX44" fmla="*/ 0 w 11608904"/>
              <a:gd name="connsiteY44" fmla="*/ 5401226 h 5401226"/>
              <a:gd name="connsiteX45" fmla="*/ 0 w 11608904"/>
              <a:gd name="connsiteY45" fmla="*/ 4672060 h 5401226"/>
              <a:gd name="connsiteX46" fmla="*/ 0 w 11608904"/>
              <a:gd name="connsiteY46" fmla="*/ 4104932 h 5401226"/>
              <a:gd name="connsiteX47" fmla="*/ 0 w 11608904"/>
              <a:gd name="connsiteY47" fmla="*/ 3375766 h 5401226"/>
              <a:gd name="connsiteX48" fmla="*/ 0 w 11608904"/>
              <a:gd name="connsiteY48" fmla="*/ 2700613 h 5401226"/>
              <a:gd name="connsiteX49" fmla="*/ 0 w 11608904"/>
              <a:gd name="connsiteY49" fmla="*/ 2025460 h 5401226"/>
              <a:gd name="connsiteX50" fmla="*/ 0 w 11608904"/>
              <a:gd name="connsiteY50" fmla="*/ 1296294 h 5401226"/>
              <a:gd name="connsiteX51" fmla="*/ 0 w 11608904"/>
              <a:gd name="connsiteY51" fmla="*/ 783178 h 5401226"/>
              <a:gd name="connsiteX52" fmla="*/ 0 w 11608904"/>
              <a:gd name="connsiteY52" fmla="*/ 0 h 5401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1608904" h="5401226" fill="none" extrusionOk="0">
                <a:moveTo>
                  <a:pt x="0" y="0"/>
                </a:moveTo>
                <a:cubicBezTo>
                  <a:pt x="302376" y="-21136"/>
                  <a:pt x="684210" y="15553"/>
                  <a:pt x="915055" y="0"/>
                </a:cubicBezTo>
                <a:cubicBezTo>
                  <a:pt x="1145901" y="-15553"/>
                  <a:pt x="1169775" y="-9622"/>
                  <a:pt x="1365753" y="0"/>
                </a:cubicBezTo>
                <a:cubicBezTo>
                  <a:pt x="1561731" y="9622"/>
                  <a:pt x="1554169" y="15863"/>
                  <a:pt x="1700363" y="0"/>
                </a:cubicBezTo>
                <a:cubicBezTo>
                  <a:pt x="1846557" y="-15863"/>
                  <a:pt x="2210431" y="14739"/>
                  <a:pt x="2499329" y="0"/>
                </a:cubicBezTo>
                <a:cubicBezTo>
                  <a:pt x="2788227" y="-14739"/>
                  <a:pt x="2919196" y="-19358"/>
                  <a:pt x="3066116" y="0"/>
                </a:cubicBezTo>
                <a:cubicBezTo>
                  <a:pt x="3213036" y="19358"/>
                  <a:pt x="3332975" y="8439"/>
                  <a:pt x="3516815" y="0"/>
                </a:cubicBezTo>
                <a:cubicBezTo>
                  <a:pt x="3700655" y="-8439"/>
                  <a:pt x="4055239" y="-19370"/>
                  <a:pt x="4199692" y="0"/>
                </a:cubicBezTo>
                <a:cubicBezTo>
                  <a:pt x="4344145" y="19370"/>
                  <a:pt x="4665265" y="12178"/>
                  <a:pt x="4998657" y="0"/>
                </a:cubicBezTo>
                <a:cubicBezTo>
                  <a:pt x="5332050" y="-12178"/>
                  <a:pt x="5291530" y="19676"/>
                  <a:pt x="5449356" y="0"/>
                </a:cubicBezTo>
                <a:cubicBezTo>
                  <a:pt x="5607182" y="-19676"/>
                  <a:pt x="5620394" y="11783"/>
                  <a:pt x="5783966" y="0"/>
                </a:cubicBezTo>
                <a:cubicBezTo>
                  <a:pt x="5947538" y="-11783"/>
                  <a:pt x="6497424" y="43914"/>
                  <a:pt x="6699020" y="0"/>
                </a:cubicBezTo>
                <a:cubicBezTo>
                  <a:pt x="6900616" y="-43914"/>
                  <a:pt x="7229510" y="-305"/>
                  <a:pt x="7381897" y="0"/>
                </a:cubicBezTo>
                <a:cubicBezTo>
                  <a:pt x="7534284" y="305"/>
                  <a:pt x="7766997" y="-30270"/>
                  <a:pt x="8064774" y="0"/>
                </a:cubicBezTo>
                <a:cubicBezTo>
                  <a:pt x="8362551" y="30270"/>
                  <a:pt x="8477066" y="4575"/>
                  <a:pt x="8631562" y="0"/>
                </a:cubicBezTo>
                <a:cubicBezTo>
                  <a:pt x="8786058" y="-4575"/>
                  <a:pt x="8842385" y="-6708"/>
                  <a:pt x="8966171" y="0"/>
                </a:cubicBezTo>
                <a:cubicBezTo>
                  <a:pt x="9089957" y="6708"/>
                  <a:pt x="9456292" y="-9166"/>
                  <a:pt x="9765137" y="0"/>
                </a:cubicBezTo>
                <a:cubicBezTo>
                  <a:pt x="10073982" y="9166"/>
                  <a:pt x="10037170" y="-4686"/>
                  <a:pt x="10215836" y="0"/>
                </a:cubicBezTo>
                <a:cubicBezTo>
                  <a:pt x="10394502" y="4686"/>
                  <a:pt x="10570123" y="-4101"/>
                  <a:pt x="10666534" y="0"/>
                </a:cubicBezTo>
                <a:cubicBezTo>
                  <a:pt x="10762945" y="4101"/>
                  <a:pt x="11340018" y="15713"/>
                  <a:pt x="11608904" y="0"/>
                </a:cubicBezTo>
                <a:cubicBezTo>
                  <a:pt x="11628611" y="239512"/>
                  <a:pt x="11630561" y="413808"/>
                  <a:pt x="11608904" y="621141"/>
                </a:cubicBezTo>
                <a:cubicBezTo>
                  <a:pt x="11587247" y="828474"/>
                  <a:pt x="11610676" y="1024458"/>
                  <a:pt x="11608904" y="1134257"/>
                </a:cubicBezTo>
                <a:cubicBezTo>
                  <a:pt x="11607132" y="1244056"/>
                  <a:pt x="11608891" y="1587845"/>
                  <a:pt x="11608904" y="1809411"/>
                </a:cubicBezTo>
                <a:cubicBezTo>
                  <a:pt x="11608917" y="2030977"/>
                  <a:pt x="11595748" y="2087652"/>
                  <a:pt x="11608904" y="2322527"/>
                </a:cubicBezTo>
                <a:cubicBezTo>
                  <a:pt x="11622060" y="2557402"/>
                  <a:pt x="11627055" y="2821799"/>
                  <a:pt x="11608904" y="3105705"/>
                </a:cubicBezTo>
                <a:cubicBezTo>
                  <a:pt x="11590753" y="3389611"/>
                  <a:pt x="11601882" y="3394741"/>
                  <a:pt x="11608904" y="3618821"/>
                </a:cubicBezTo>
                <a:cubicBezTo>
                  <a:pt x="11615926" y="3842901"/>
                  <a:pt x="11626526" y="4132225"/>
                  <a:pt x="11608904" y="4401999"/>
                </a:cubicBezTo>
                <a:cubicBezTo>
                  <a:pt x="11591282" y="4671773"/>
                  <a:pt x="11639118" y="4961066"/>
                  <a:pt x="11608904" y="5401226"/>
                </a:cubicBezTo>
                <a:cubicBezTo>
                  <a:pt x="11458043" y="5405402"/>
                  <a:pt x="11267954" y="5396330"/>
                  <a:pt x="11042116" y="5401226"/>
                </a:cubicBezTo>
                <a:cubicBezTo>
                  <a:pt x="10816278" y="5406122"/>
                  <a:pt x="10562075" y="5389112"/>
                  <a:pt x="10127062" y="5401226"/>
                </a:cubicBezTo>
                <a:cubicBezTo>
                  <a:pt x="9692049" y="5413340"/>
                  <a:pt x="9705698" y="5387312"/>
                  <a:pt x="9560274" y="5401226"/>
                </a:cubicBezTo>
                <a:cubicBezTo>
                  <a:pt x="9414850" y="5415140"/>
                  <a:pt x="9325322" y="5390207"/>
                  <a:pt x="9109575" y="5401226"/>
                </a:cubicBezTo>
                <a:cubicBezTo>
                  <a:pt x="8893828" y="5412245"/>
                  <a:pt x="8936693" y="5416384"/>
                  <a:pt x="8774966" y="5401226"/>
                </a:cubicBezTo>
                <a:cubicBezTo>
                  <a:pt x="8613239" y="5386068"/>
                  <a:pt x="8317415" y="5416498"/>
                  <a:pt x="7859911" y="5401226"/>
                </a:cubicBezTo>
                <a:cubicBezTo>
                  <a:pt x="7402408" y="5385954"/>
                  <a:pt x="7334261" y="5413331"/>
                  <a:pt x="7060945" y="5401226"/>
                </a:cubicBezTo>
                <a:cubicBezTo>
                  <a:pt x="6787629" y="5389121"/>
                  <a:pt x="6685931" y="5409069"/>
                  <a:pt x="6494157" y="5401226"/>
                </a:cubicBezTo>
                <a:cubicBezTo>
                  <a:pt x="6302383" y="5393383"/>
                  <a:pt x="5997734" y="5395235"/>
                  <a:pt x="5811281" y="5401226"/>
                </a:cubicBezTo>
                <a:cubicBezTo>
                  <a:pt x="5624828" y="5407217"/>
                  <a:pt x="5470539" y="5403149"/>
                  <a:pt x="5360582" y="5401226"/>
                </a:cubicBezTo>
                <a:cubicBezTo>
                  <a:pt x="5250625" y="5399303"/>
                  <a:pt x="4767270" y="5432315"/>
                  <a:pt x="4445527" y="5401226"/>
                </a:cubicBezTo>
                <a:cubicBezTo>
                  <a:pt x="4123784" y="5370137"/>
                  <a:pt x="3844528" y="5422490"/>
                  <a:pt x="3646562" y="5401226"/>
                </a:cubicBezTo>
                <a:cubicBezTo>
                  <a:pt x="3448597" y="5379962"/>
                  <a:pt x="3285328" y="5387876"/>
                  <a:pt x="2963685" y="5401226"/>
                </a:cubicBezTo>
                <a:cubicBezTo>
                  <a:pt x="2642042" y="5414576"/>
                  <a:pt x="2445716" y="5432517"/>
                  <a:pt x="2280808" y="5401226"/>
                </a:cubicBezTo>
                <a:cubicBezTo>
                  <a:pt x="2115900" y="5369935"/>
                  <a:pt x="1943330" y="5399266"/>
                  <a:pt x="1830110" y="5401226"/>
                </a:cubicBezTo>
                <a:cubicBezTo>
                  <a:pt x="1716890" y="5403186"/>
                  <a:pt x="1496576" y="5380295"/>
                  <a:pt x="1379411" y="5401226"/>
                </a:cubicBezTo>
                <a:cubicBezTo>
                  <a:pt x="1262246" y="5422157"/>
                  <a:pt x="519273" y="5457068"/>
                  <a:pt x="0" y="5401226"/>
                </a:cubicBezTo>
                <a:cubicBezTo>
                  <a:pt x="-14848" y="5231925"/>
                  <a:pt x="-13888" y="4885366"/>
                  <a:pt x="0" y="4672060"/>
                </a:cubicBezTo>
                <a:cubicBezTo>
                  <a:pt x="13888" y="4458754"/>
                  <a:pt x="-26468" y="4284994"/>
                  <a:pt x="0" y="4104932"/>
                </a:cubicBezTo>
                <a:cubicBezTo>
                  <a:pt x="26468" y="3924870"/>
                  <a:pt x="34393" y="3560303"/>
                  <a:pt x="0" y="3375766"/>
                </a:cubicBezTo>
                <a:cubicBezTo>
                  <a:pt x="-34393" y="3191229"/>
                  <a:pt x="17284" y="2945706"/>
                  <a:pt x="0" y="2700613"/>
                </a:cubicBezTo>
                <a:cubicBezTo>
                  <a:pt x="-17284" y="2455520"/>
                  <a:pt x="-29590" y="2208432"/>
                  <a:pt x="0" y="2025460"/>
                </a:cubicBezTo>
                <a:cubicBezTo>
                  <a:pt x="29590" y="1842488"/>
                  <a:pt x="31646" y="1563261"/>
                  <a:pt x="0" y="1296294"/>
                </a:cubicBezTo>
                <a:cubicBezTo>
                  <a:pt x="-31646" y="1029327"/>
                  <a:pt x="-13744" y="971729"/>
                  <a:pt x="0" y="783178"/>
                </a:cubicBezTo>
                <a:cubicBezTo>
                  <a:pt x="13744" y="594627"/>
                  <a:pt x="-33091" y="379298"/>
                  <a:pt x="0" y="0"/>
                </a:cubicBezTo>
                <a:close/>
              </a:path>
              <a:path w="11608904" h="5401226" stroke="0" extrusionOk="0">
                <a:moveTo>
                  <a:pt x="0" y="0"/>
                </a:moveTo>
                <a:cubicBezTo>
                  <a:pt x="346669" y="-25788"/>
                  <a:pt x="568502" y="-17200"/>
                  <a:pt x="798966" y="0"/>
                </a:cubicBezTo>
                <a:cubicBezTo>
                  <a:pt x="1029430" y="17200"/>
                  <a:pt x="1141680" y="18988"/>
                  <a:pt x="1249664" y="0"/>
                </a:cubicBezTo>
                <a:cubicBezTo>
                  <a:pt x="1357648" y="-18988"/>
                  <a:pt x="1579050" y="14047"/>
                  <a:pt x="1816452" y="0"/>
                </a:cubicBezTo>
                <a:cubicBezTo>
                  <a:pt x="2053854" y="-14047"/>
                  <a:pt x="2428102" y="-40332"/>
                  <a:pt x="2731507" y="0"/>
                </a:cubicBezTo>
                <a:cubicBezTo>
                  <a:pt x="3034913" y="40332"/>
                  <a:pt x="3330245" y="15978"/>
                  <a:pt x="3530473" y="0"/>
                </a:cubicBezTo>
                <a:cubicBezTo>
                  <a:pt x="3730701" y="-15978"/>
                  <a:pt x="3847399" y="-1957"/>
                  <a:pt x="3981171" y="0"/>
                </a:cubicBezTo>
                <a:cubicBezTo>
                  <a:pt x="4114943" y="1957"/>
                  <a:pt x="4365002" y="-22213"/>
                  <a:pt x="4547959" y="0"/>
                </a:cubicBezTo>
                <a:cubicBezTo>
                  <a:pt x="4730916" y="22213"/>
                  <a:pt x="5029108" y="7461"/>
                  <a:pt x="5230836" y="0"/>
                </a:cubicBezTo>
                <a:cubicBezTo>
                  <a:pt x="5432564" y="-7461"/>
                  <a:pt x="5586392" y="5744"/>
                  <a:pt x="5681534" y="0"/>
                </a:cubicBezTo>
                <a:cubicBezTo>
                  <a:pt x="5776676" y="-5744"/>
                  <a:pt x="6211070" y="3823"/>
                  <a:pt x="6480500" y="0"/>
                </a:cubicBezTo>
                <a:cubicBezTo>
                  <a:pt x="6749930" y="-3823"/>
                  <a:pt x="6831595" y="22612"/>
                  <a:pt x="7163377" y="0"/>
                </a:cubicBezTo>
                <a:cubicBezTo>
                  <a:pt x="7495159" y="-22612"/>
                  <a:pt x="7578524" y="-648"/>
                  <a:pt x="7846253" y="0"/>
                </a:cubicBezTo>
                <a:cubicBezTo>
                  <a:pt x="8113982" y="648"/>
                  <a:pt x="8303426" y="-12300"/>
                  <a:pt x="8529130" y="0"/>
                </a:cubicBezTo>
                <a:cubicBezTo>
                  <a:pt x="8754834" y="12300"/>
                  <a:pt x="9022060" y="10107"/>
                  <a:pt x="9212007" y="0"/>
                </a:cubicBezTo>
                <a:cubicBezTo>
                  <a:pt x="9401954" y="-10107"/>
                  <a:pt x="9549564" y="17713"/>
                  <a:pt x="9778794" y="0"/>
                </a:cubicBezTo>
                <a:cubicBezTo>
                  <a:pt x="10008024" y="-17713"/>
                  <a:pt x="10360225" y="30732"/>
                  <a:pt x="10577760" y="0"/>
                </a:cubicBezTo>
                <a:cubicBezTo>
                  <a:pt x="10795295" y="-30732"/>
                  <a:pt x="11291938" y="13671"/>
                  <a:pt x="11608904" y="0"/>
                </a:cubicBezTo>
                <a:cubicBezTo>
                  <a:pt x="11624253" y="196433"/>
                  <a:pt x="11625542" y="374638"/>
                  <a:pt x="11608904" y="621141"/>
                </a:cubicBezTo>
                <a:cubicBezTo>
                  <a:pt x="11592266" y="867644"/>
                  <a:pt x="11620397" y="1027948"/>
                  <a:pt x="11608904" y="1350307"/>
                </a:cubicBezTo>
                <a:cubicBezTo>
                  <a:pt x="11597411" y="1672666"/>
                  <a:pt x="11628669" y="1727265"/>
                  <a:pt x="11608904" y="1917435"/>
                </a:cubicBezTo>
                <a:cubicBezTo>
                  <a:pt x="11589139" y="2107605"/>
                  <a:pt x="11615152" y="2391738"/>
                  <a:pt x="11608904" y="2700613"/>
                </a:cubicBezTo>
                <a:cubicBezTo>
                  <a:pt x="11602656" y="3009488"/>
                  <a:pt x="11630291" y="3022740"/>
                  <a:pt x="11608904" y="3267742"/>
                </a:cubicBezTo>
                <a:cubicBezTo>
                  <a:pt x="11587517" y="3512744"/>
                  <a:pt x="11592384" y="3784476"/>
                  <a:pt x="11608904" y="3942895"/>
                </a:cubicBezTo>
                <a:cubicBezTo>
                  <a:pt x="11625424" y="4101314"/>
                  <a:pt x="11585347" y="4421922"/>
                  <a:pt x="11608904" y="4618048"/>
                </a:cubicBezTo>
                <a:cubicBezTo>
                  <a:pt x="11632461" y="4814174"/>
                  <a:pt x="11615553" y="5115147"/>
                  <a:pt x="11608904" y="5401226"/>
                </a:cubicBezTo>
                <a:cubicBezTo>
                  <a:pt x="11486177" y="5399494"/>
                  <a:pt x="11357614" y="5389878"/>
                  <a:pt x="11274294" y="5401226"/>
                </a:cubicBezTo>
                <a:cubicBezTo>
                  <a:pt x="11190974" y="5412575"/>
                  <a:pt x="10787214" y="5379098"/>
                  <a:pt x="10359240" y="5401226"/>
                </a:cubicBezTo>
                <a:cubicBezTo>
                  <a:pt x="9931266" y="5423354"/>
                  <a:pt x="9923252" y="5409438"/>
                  <a:pt x="9676363" y="5401226"/>
                </a:cubicBezTo>
                <a:cubicBezTo>
                  <a:pt x="9429474" y="5393014"/>
                  <a:pt x="8972037" y="5363546"/>
                  <a:pt x="8761308" y="5401226"/>
                </a:cubicBezTo>
                <a:cubicBezTo>
                  <a:pt x="8550580" y="5438906"/>
                  <a:pt x="8297642" y="5359073"/>
                  <a:pt x="7846253" y="5401226"/>
                </a:cubicBezTo>
                <a:cubicBezTo>
                  <a:pt x="7394864" y="5443379"/>
                  <a:pt x="7512231" y="5410527"/>
                  <a:pt x="7395555" y="5401226"/>
                </a:cubicBezTo>
                <a:cubicBezTo>
                  <a:pt x="7278879" y="5391925"/>
                  <a:pt x="6956179" y="5404238"/>
                  <a:pt x="6596589" y="5401226"/>
                </a:cubicBezTo>
                <a:cubicBezTo>
                  <a:pt x="6236999" y="5398214"/>
                  <a:pt x="6259894" y="5406405"/>
                  <a:pt x="6029801" y="5401226"/>
                </a:cubicBezTo>
                <a:cubicBezTo>
                  <a:pt x="5799708" y="5396047"/>
                  <a:pt x="5356271" y="5431710"/>
                  <a:pt x="5114747" y="5401226"/>
                </a:cubicBezTo>
                <a:cubicBezTo>
                  <a:pt x="4873223" y="5370742"/>
                  <a:pt x="4704056" y="5423812"/>
                  <a:pt x="4431870" y="5401226"/>
                </a:cubicBezTo>
                <a:cubicBezTo>
                  <a:pt x="4159684" y="5378640"/>
                  <a:pt x="3913150" y="5384905"/>
                  <a:pt x="3516815" y="5401226"/>
                </a:cubicBezTo>
                <a:cubicBezTo>
                  <a:pt x="3120481" y="5417547"/>
                  <a:pt x="2955760" y="5407150"/>
                  <a:pt x="2717849" y="5401226"/>
                </a:cubicBezTo>
                <a:cubicBezTo>
                  <a:pt x="2479938" y="5395302"/>
                  <a:pt x="2240502" y="5427032"/>
                  <a:pt x="1802795" y="5401226"/>
                </a:cubicBezTo>
                <a:cubicBezTo>
                  <a:pt x="1365088" y="5375420"/>
                  <a:pt x="1605747" y="5414258"/>
                  <a:pt x="1468185" y="5401226"/>
                </a:cubicBezTo>
                <a:cubicBezTo>
                  <a:pt x="1330623" y="5388195"/>
                  <a:pt x="929850" y="5375157"/>
                  <a:pt x="669219" y="5401226"/>
                </a:cubicBezTo>
                <a:cubicBezTo>
                  <a:pt x="408588" y="5427295"/>
                  <a:pt x="319227" y="5421489"/>
                  <a:pt x="0" y="5401226"/>
                </a:cubicBezTo>
                <a:cubicBezTo>
                  <a:pt x="1350" y="5194051"/>
                  <a:pt x="20803" y="4977166"/>
                  <a:pt x="0" y="4726073"/>
                </a:cubicBezTo>
                <a:cubicBezTo>
                  <a:pt x="-20803" y="4474980"/>
                  <a:pt x="38094" y="4286008"/>
                  <a:pt x="0" y="3942895"/>
                </a:cubicBezTo>
                <a:cubicBezTo>
                  <a:pt x="-38094" y="3599782"/>
                  <a:pt x="23531" y="3553043"/>
                  <a:pt x="0" y="3267742"/>
                </a:cubicBezTo>
                <a:cubicBezTo>
                  <a:pt x="-23531" y="2982441"/>
                  <a:pt x="-10298" y="3010727"/>
                  <a:pt x="0" y="2754625"/>
                </a:cubicBezTo>
                <a:cubicBezTo>
                  <a:pt x="10298" y="2498523"/>
                  <a:pt x="6379" y="2391364"/>
                  <a:pt x="0" y="2241509"/>
                </a:cubicBezTo>
                <a:cubicBezTo>
                  <a:pt x="-6379" y="2091654"/>
                  <a:pt x="-22964" y="1965027"/>
                  <a:pt x="0" y="1728392"/>
                </a:cubicBezTo>
                <a:cubicBezTo>
                  <a:pt x="22964" y="1491757"/>
                  <a:pt x="23962" y="1327046"/>
                  <a:pt x="0" y="1107251"/>
                </a:cubicBezTo>
                <a:cubicBezTo>
                  <a:pt x="-23962" y="887456"/>
                  <a:pt x="53422" y="506943"/>
                  <a:pt x="0" y="0"/>
                </a:cubicBezTo>
                <a:close/>
              </a:path>
            </a:pathLst>
          </a:custGeom>
          <a:solidFill>
            <a:srgbClr val="FFFFFF">
              <a:alpha val="87059"/>
            </a:srgbClr>
          </a:solidFill>
          <a:ln w="38100">
            <a:solidFill>
              <a:schemeClr val="accent4">
                <a:lumMod val="60000"/>
                <a:lumOff val="40000"/>
              </a:schemeClr>
            </a:solidFill>
            <a:extLst>
              <a:ext uri="{C807C97D-BFC1-408E-A445-0C87EB9F89A2}">
                <ask:lineSketchStyleProps xmlns:ask="http://schemas.microsoft.com/office/drawing/2018/sketchyshapes" sd="4049487575">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字魂59号-创粗黑"/>
              <a:cs typeface="+mn-cs"/>
            </a:endParaRPr>
          </a:p>
        </p:txBody>
      </p:sp>
      <p:sp>
        <p:nvSpPr>
          <p:cNvPr id="23" name="Rectangle 22">
            <a:extLst>
              <a:ext uri="{FF2B5EF4-FFF2-40B4-BE49-F238E27FC236}">
                <a16:creationId xmlns:a16="http://schemas.microsoft.com/office/drawing/2014/main" id="{A4C7E02A-616B-4341-9549-B4313603435C}"/>
              </a:ext>
            </a:extLst>
          </p:cNvPr>
          <p:cNvSpPr/>
          <p:nvPr/>
        </p:nvSpPr>
        <p:spPr>
          <a:xfrm>
            <a:off x="1179803" y="328937"/>
            <a:ext cx="10922110" cy="1011105"/>
          </a:xfrm>
          <a:custGeom>
            <a:avLst/>
            <a:gdLst>
              <a:gd name="connsiteX0" fmla="*/ 0 w 5384620"/>
              <a:gd name="connsiteY0" fmla="*/ 0 h 1011105"/>
              <a:gd name="connsiteX1" fmla="*/ 780770 w 5384620"/>
              <a:gd name="connsiteY1" fmla="*/ 0 h 1011105"/>
              <a:gd name="connsiteX2" fmla="*/ 1453847 w 5384620"/>
              <a:gd name="connsiteY2" fmla="*/ 0 h 1011105"/>
              <a:gd name="connsiteX3" fmla="*/ 1965386 w 5384620"/>
              <a:gd name="connsiteY3" fmla="*/ 0 h 1011105"/>
              <a:gd name="connsiteX4" fmla="*/ 2638464 w 5384620"/>
              <a:gd name="connsiteY4" fmla="*/ 0 h 1011105"/>
              <a:gd name="connsiteX5" fmla="*/ 3150003 w 5384620"/>
              <a:gd name="connsiteY5" fmla="*/ 0 h 1011105"/>
              <a:gd name="connsiteX6" fmla="*/ 3715388 w 5384620"/>
              <a:gd name="connsiteY6" fmla="*/ 0 h 1011105"/>
              <a:gd name="connsiteX7" fmla="*/ 4496158 w 5384620"/>
              <a:gd name="connsiteY7" fmla="*/ 0 h 1011105"/>
              <a:gd name="connsiteX8" fmla="*/ 5384620 w 5384620"/>
              <a:gd name="connsiteY8" fmla="*/ 0 h 1011105"/>
              <a:gd name="connsiteX9" fmla="*/ 5384620 w 5384620"/>
              <a:gd name="connsiteY9" fmla="*/ 515664 h 1011105"/>
              <a:gd name="connsiteX10" fmla="*/ 5384620 w 5384620"/>
              <a:gd name="connsiteY10" fmla="*/ 1011105 h 1011105"/>
              <a:gd name="connsiteX11" fmla="*/ 4657696 w 5384620"/>
              <a:gd name="connsiteY11" fmla="*/ 1011105 h 1011105"/>
              <a:gd name="connsiteX12" fmla="*/ 4038465 w 5384620"/>
              <a:gd name="connsiteY12" fmla="*/ 1011105 h 1011105"/>
              <a:gd name="connsiteX13" fmla="*/ 3257695 w 5384620"/>
              <a:gd name="connsiteY13" fmla="*/ 1011105 h 1011105"/>
              <a:gd name="connsiteX14" fmla="*/ 2476925 w 5384620"/>
              <a:gd name="connsiteY14" fmla="*/ 1011105 h 1011105"/>
              <a:gd name="connsiteX15" fmla="*/ 1965386 w 5384620"/>
              <a:gd name="connsiteY15" fmla="*/ 1011105 h 1011105"/>
              <a:gd name="connsiteX16" fmla="*/ 1453847 w 5384620"/>
              <a:gd name="connsiteY16" fmla="*/ 1011105 h 1011105"/>
              <a:gd name="connsiteX17" fmla="*/ 834616 w 5384620"/>
              <a:gd name="connsiteY17" fmla="*/ 1011105 h 1011105"/>
              <a:gd name="connsiteX18" fmla="*/ 0 w 5384620"/>
              <a:gd name="connsiteY18" fmla="*/ 1011105 h 1011105"/>
              <a:gd name="connsiteX19" fmla="*/ 0 w 5384620"/>
              <a:gd name="connsiteY19" fmla="*/ 485330 h 1011105"/>
              <a:gd name="connsiteX20" fmla="*/ 0 w 5384620"/>
              <a:gd name="connsiteY20" fmla="*/ 0 h 1011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384620" h="1011105" fill="none" extrusionOk="0">
                <a:moveTo>
                  <a:pt x="0" y="0"/>
                </a:moveTo>
                <a:cubicBezTo>
                  <a:pt x="192858" y="-17467"/>
                  <a:pt x="446474" y="-13012"/>
                  <a:pt x="780770" y="0"/>
                </a:cubicBezTo>
                <a:cubicBezTo>
                  <a:pt x="1115066" y="13012"/>
                  <a:pt x="1218244" y="-21454"/>
                  <a:pt x="1453847" y="0"/>
                </a:cubicBezTo>
                <a:cubicBezTo>
                  <a:pt x="1689450" y="21454"/>
                  <a:pt x="1787084" y="636"/>
                  <a:pt x="1965386" y="0"/>
                </a:cubicBezTo>
                <a:cubicBezTo>
                  <a:pt x="2143688" y="-636"/>
                  <a:pt x="2349960" y="-10604"/>
                  <a:pt x="2638464" y="0"/>
                </a:cubicBezTo>
                <a:cubicBezTo>
                  <a:pt x="2926968" y="10604"/>
                  <a:pt x="2971657" y="2283"/>
                  <a:pt x="3150003" y="0"/>
                </a:cubicBezTo>
                <a:cubicBezTo>
                  <a:pt x="3328349" y="-2283"/>
                  <a:pt x="3562901" y="400"/>
                  <a:pt x="3715388" y="0"/>
                </a:cubicBezTo>
                <a:cubicBezTo>
                  <a:pt x="3867875" y="-400"/>
                  <a:pt x="4184537" y="-25117"/>
                  <a:pt x="4496158" y="0"/>
                </a:cubicBezTo>
                <a:cubicBezTo>
                  <a:pt x="4807779" y="25117"/>
                  <a:pt x="5052088" y="-37148"/>
                  <a:pt x="5384620" y="0"/>
                </a:cubicBezTo>
                <a:cubicBezTo>
                  <a:pt x="5410025" y="205137"/>
                  <a:pt x="5399785" y="328559"/>
                  <a:pt x="5384620" y="515664"/>
                </a:cubicBezTo>
                <a:cubicBezTo>
                  <a:pt x="5369455" y="702769"/>
                  <a:pt x="5377055" y="774315"/>
                  <a:pt x="5384620" y="1011105"/>
                </a:cubicBezTo>
                <a:cubicBezTo>
                  <a:pt x="5126152" y="977993"/>
                  <a:pt x="5007514" y="1009951"/>
                  <a:pt x="4657696" y="1011105"/>
                </a:cubicBezTo>
                <a:cubicBezTo>
                  <a:pt x="4307878" y="1012259"/>
                  <a:pt x="4252182" y="1003114"/>
                  <a:pt x="4038465" y="1011105"/>
                </a:cubicBezTo>
                <a:cubicBezTo>
                  <a:pt x="3824748" y="1019096"/>
                  <a:pt x="3507450" y="980547"/>
                  <a:pt x="3257695" y="1011105"/>
                </a:cubicBezTo>
                <a:cubicBezTo>
                  <a:pt x="3007940" y="1041664"/>
                  <a:pt x="2744115" y="1030580"/>
                  <a:pt x="2476925" y="1011105"/>
                </a:cubicBezTo>
                <a:cubicBezTo>
                  <a:pt x="2209735" y="991631"/>
                  <a:pt x="2214667" y="1029052"/>
                  <a:pt x="1965386" y="1011105"/>
                </a:cubicBezTo>
                <a:cubicBezTo>
                  <a:pt x="1716105" y="993158"/>
                  <a:pt x="1601978" y="1013613"/>
                  <a:pt x="1453847" y="1011105"/>
                </a:cubicBezTo>
                <a:cubicBezTo>
                  <a:pt x="1305716" y="1008597"/>
                  <a:pt x="1093189" y="1014137"/>
                  <a:pt x="834616" y="1011105"/>
                </a:cubicBezTo>
                <a:cubicBezTo>
                  <a:pt x="576043" y="1008073"/>
                  <a:pt x="245933" y="1008464"/>
                  <a:pt x="0" y="1011105"/>
                </a:cubicBezTo>
                <a:cubicBezTo>
                  <a:pt x="8002" y="805001"/>
                  <a:pt x="-7588" y="721753"/>
                  <a:pt x="0" y="485330"/>
                </a:cubicBezTo>
                <a:cubicBezTo>
                  <a:pt x="7588" y="248908"/>
                  <a:pt x="9345" y="107972"/>
                  <a:pt x="0" y="0"/>
                </a:cubicBezTo>
                <a:close/>
              </a:path>
              <a:path w="5384620" h="1011105" stroke="0" extrusionOk="0">
                <a:moveTo>
                  <a:pt x="0" y="0"/>
                </a:moveTo>
                <a:cubicBezTo>
                  <a:pt x="230918" y="-34608"/>
                  <a:pt x="457686" y="29139"/>
                  <a:pt x="780770" y="0"/>
                </a:cubicBezTo>
                <a:cubicBezTo>
                  <a:pt x="1103854" y="-29139"/>
                  <a:pt x="1095203" y="-10737"/>
                  <a:pt x="1400001" y="0"/>
                </a:cubicBezTo>
                <a:cubicBezTo>
                  <a:pt x="1704799" y="10737"/>
                  <a:pt x="2007176" y="-13995"/>
                  <a:pt x="2180771" y="0"/>
                </a:cubicBezTo>
                <a:cubicBezTo>
                  <a:pt x="2354366" y="13995"/>
                  <a:pt x="2617652" y="-13040"/>
                  <a:pt x="2746156" y="0"/>
                </a:cubicBezTo>
                <a:cubicBezTo>
                  <a:pt x="2874660" y="13040"/>
                  <a:pt x="3086608" y="13825"/>
                  <a:pt x="3311541" y="0"/>
                </a:cubicBezTo>
                <a:cubicBezTo>
                  <a:pt x="3536474" y="-13825"/>
                  <a:pt x="3672840" y="-23433"/>
                  <a:pt x="3984619" y="0"/>
                </a:cubicBezTo>
                <a:cubicBezTo>
                  <a:pt x="4296398" y="23433"/>
                  <a:pt x="4313771" y="23016"/>
                  <a:pt x="4496158" y="0"/>
                </a:cubicBezTo>
                <a:cubicBezTo>
                  <a:pt x="4678545" y="-23016"/>
                  <a:pt x="5121757" y="-31181"/>
                  <a:pt x="5384620" y="0"/>
                </a:cubicBezTo>
                <a:cubicBezTo>
                  <a:pt x="5365819" y="247370"/>
                  <a:pt x="5369515" y="264404"/>
                  <a:pt x="5384620" y="505553"/>
                </a:cubicBezTo>
                <a:cubicBezTo>
                  <a:pt x="5399725" y="746702"/>
                  <a:pt x="5372379" y="848331"/>
                  <a:pt x="5384620" y="1011105"/>
                </a:cubicBezTo>
                <a:cubicBezTo>
                  <a:pt x="5154904" y="985084"/>
                  <a:pt x="4988637" y="999940"/>
                  <a:pt x="4819235" y="1011105"/>
                </a:cubicBezTo>
                <a:cubicBezTo>
                  <a:pt x="4649834" y="1022270"/>
                  <a:pt x="4452630" y="1025608"/>
                  <a:pt x="4146157" y="1011105"/>
                </a:cubicBezTo>
                <a:cubicBezTo>
                  <a:pt x="3839684" y="996602"/>
                  <a:pt x="3550420" y="985018"/>
                  <a:pt x="3365388" y="1011105"/>
                </a:cubicBezTo>
                <a:cubicBezTo>
                  <a:pt x="3180356" y="1037192"/>
                  <a:pt x="2888868" y="1039640"/>
                  <a:pt x="2746156" y="1011105"/>
                </a:cubicBezTo>
                <a:cubicBezTo>
                  <a:pt x="2603444" y="982570"/>
                  <a:pt x="2358719" y="1029056"/>
                  <a:pt x="2126925" y="1011105"/>
                </a:cubicBezTo>
                <a:cubicBezTo>
                  <a:pt x="1895131" y="993154"/>
                  <a:pt x="1643205" y="997789"/>
                  <a:pt x="1346155" y="1011105"/>
                </a:cubicBezTo>
                <a:cubicBezTo>
                  <a:pt x="1049105" y="1024422"/>
                  <a:pt x="347313" y="1066336"/>
                  <a:pt x="0" y="1011105"/>
                </a:cubicBezTo>
                <a:cubicBezTo>
                  <a:pt x="-21569" y="849647"/>
                  <a:pt x="-14519" y="596950"/>
                  <a:pt x="0" y="485330"/>
                </a:cubicBezTo>
                <a:cubicBezTo>
                  <a:pt x="14519" y="373710"/>
                  <a:pt x="-5528" y="216711"/>
                  <a:pt x="0" y="0"/>
                </a:cubicBezTo>
                <a:close/>
              </a:path>
            </a:pathLst>
          </a:custGeom>
          <a:solidFill>
            <a:srgbClr val="F9F9C5">
              <a:alpha val="94902"/>
            </a:srgbClr>
          </a:solidFill>
          <a:ln w="28575">
            <a:solidFill>
              <a:schemeClr val="accent4">
                <a:lumMod val="60000"/>
                <a:lumOff val="40000"/>
              </a:schemeClr>
            </a:solidFill>
            <a:extLst>
              <a:ext uri="{C807C97D-BFC1-408E-A445-0C87EB9F89A2}">
                <ask:lineSketchStyleProps xmlns:ask="http://schemas.microsoft.com/office/drawing/2018/sketchyshapes" sd="330632433">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1. </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Chọn</a:t>
            </a: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tiếng</a:t>
            </a: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thích</a:t>
            </a: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hợp</a:t>
            </a: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thay</a:t>
            </a: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cho</a:t>
            </a: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mỗi</a:t>
            </a:r>
            <a:endParaRPr kumimoji="0" lang="en-US" sz="4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pic>
        <p:nvPicPr>
          <p:cNvPr id="2" name="Picture 6" descr="Ghim trên Cartoons">
            <a:extLst>
              <a:ext uri="{FF2B5EF4-FFF2-40B4-BE49-F238E27FC236}">
                <a16:creationId xmlns:a16="http://schemas.microsoft.com/office/drawing/2014/main" id="{C8BE0A1C-8A01-B4F8-D4CB-0AEE0298972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97717" y="633751"/>
            <a:ext cx="597488" cy="514624"/>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a:extLst>
              <a:ext uri="{FF2B5EF4-FFF2-40B4-BE49-F238E27FC236}">
                <a16:creationId xmlns:a16="http://schemas.microsoft.com/office/drawing/2014/main" id="{0CFA981C-4AA8-4CF9-8BF7-9836F12D3A28}"/>
              </a:ext>
            </a:extLst>
          </p:cNvPr>
          <p:cNvSpPr txBox="1"/>
          <p:nvPr/>
        </p:nvSpPr>
        <p:spPr>
          <a:xfrm>
            <a:off x="-149087" y="1818091"/>
            <a:ext cx="286247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dong/</a:t>
            </a: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rong</a:t>
            </a:r>
            <a:endParaRPr kumimoji="0" lang="en-US" sz="32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grpSp>
        <p:nvGrpSpPr>
          <p:cNvPr id="7" name="Group 6">
            <a:extLst>
              <a:ext uri="{FF2B5EF4-FFF2-40B4-BE49-F238E27FC236}">
                <a16:creationId xmlns:a16="http://schemas.microsoft.com/office/drawing/2014/main" id="{F2A40320-1DB9-4E2C-AFA6-FEC9905C954A}"/>
              </a:ext>
            </a:extLst>
          </p:cNvPr>
          <p:cNvGrpSpPr/>
          <p:nvPr/>
        </p:nvGrpSpPr>
        <p:grpSpPr>
          <a:xfrm>
            <a:off x="2365513" y="1818861"/>
            <a:ext cx="1928192" cy="634471"/>
            <a:chOff x="2365513" y="1818861"/>
            <a:chExt cx="1928192" cy="634471"/>
          </a:xfrm>
        </p:grpSpPr>
        <p:sp>
          <p:nvSpPr>
            <p:cNvPr id="3" name="Rectangle: Rounded Corners 2">
              <a:extLst>
                <a:ext uri="{FF2B5EF4-FFF2-40B4-BE49-F238E27FC236}">
                  <a16:creationId xmlns:a16="http://schemas.microsoft.com/office/drawing/2014/main" id="{68220159-3FA7-4675-B3E4-3BD09C39FE23}"/>
                </a:ext>
              </a:extLst>
            </p:cNvPr>
            <p:cNvSpPr/>
            <p:nvPr/>
          </p:nvSpPr>
          <p:spPr>
            <a:xfrm>
              <a:off x="2365513" y="1818861"/>
              <a:ext cx="1769165" cy="626165"/>
            </a:xfrm>
            <a:prstGeom prst="roundRect">
              <a:avLst/>
            </a:prstGeom>
            <a:solidFill>
              <a:srgbClr val="93E3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60ABC948-8C19-4FA1-B129-A0D7BAB66BD8}"/>
                </a:ext>
              </a:extLst>
            </p:cNvPr>
            <p:cNvSpPr txBox="1"/>
            <p:nvPr/>
          </p:nvSpPr>
          <p:spPr>
            <a:xfrm>
              <a:off x="2375453" y="1868557"/>
              <a:ext cx="1918252" cy="584775"/>
            </a:xfrm>
            <a:prstGeom prst="rect">
              <a:avLst/>
            </a:prstGeom>
            <a:noFill/>
          </p:spPr>
          <p:txBody>
            <a:bodyPr wrap="square" rtlCol="0">
              <a:spAutoFit/>
            </a:bodyPr>
            <a:lstStyle/>
            <a:p>
              <a:r>
                <a:rPr lang="en-US" sz="3200" dirty="0" err="1">
                  <a:latin typeface="Calibri" panose="020F0502020204030204" pitchFamily="34" charset="0"/>
                  <a:cs typeface="Calibri" panose="020F0502020204030204" pitchFamily="34" charset="0"/>
                </a:rPr>
                <a:t>rong</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biển</a:t>
              </a:r>
              <a:endParaRPr lang="en-US" sz="3200" dirty="0">
                <a:latin typeface="Calibri" panose="020F0502020204030204" pitchFamily="34" charset="0"/>
                <a:cs typeface="Calibri" panose="020F0502020204030204" pitchFamily="34" charset="0"/>
              </a:endParaRPr>
            </a:p>
          </p:txBody>
        </p:sp>
      </p:grpSp>
      <p:pic>
        <p:nvPicPr>
          <p:cNvPr id="32" name="Picture 6" descr="Ghim trên Cartoons">
            <a:extLst>
              <a:ext uri="{FF2B5EF4-FFF2-40B4-BE49-F238E27FC236}">
                <a16:creationId xmlns:a16="http://schemas.microsoft.com/office/drawing/2014/main" id="{73D28E6E-DE0E-46A5-9581-D9662B2697B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93671" y="1935776"/>
            <a:ext cx="906119" cy="514624"/>
          </a:xfrm>
          <a:prstGeom prst="rect">
            <a:avLst/>
          </a:prstGeom>
          <a:noFill/>
          <a:extLst>
            <a:ext uri="{909E8E84-426E-40DD-AFC4-6F175D3DCCD1}">
              <a14:hiddenFill xmlns:a14="http://schemas.microsoft.com/office/drawing/2010/main">
                <a:solidFill>
                  <a:srgbClr val="FFFFFF"/>
                </a:solidFill>
              </a14:hiddenFill>
            </a:ext>
          </a:extLst>
        </p:spPr>
      </p:pic>
      <p:grpSp>
        <p:nvGrpSpPr>
          <p:cNvPr id="34" name="Group 33">
            <a:extLst>
              <a:ext uri="{FF2B5EF4-FFF2-40B4-BE49-F238E27FC236}">
                <a16:creationId xmlns:a16="http://schemas.microsoft.com/office/drawing/2014/main" id="{E3A39963-B030-4B77-885C-68C32B4C0917}"/>
              </a:ext>
            </a:extLst>
          </p:cNvPr>
          <p:cNvGrpSpPr/>
          <p:nvPr/>
        </p:nvGrpSpPr>
        <p:grpSpPr>
          <a:xfrm>
            <a:off x="4482547" y="1818861"/>
            <a:ext cx="2276062" cy="634471"/>
            <a:chOff x="2365513" y="1818861"/>
            <a:chExt cx="2077278" cy="634471"/>
          </a:xfrm>
        </p:grpSpPr>
        <p:sp>
          <p:nvSpPr>
            <p:cNvPr id="35" name="Rectangle: Rounded Corners 34">
              <a:extLst>
                <a:ext uri="{FF2B5EF4-FFF2-40B4-BE49-F238E27FC236}">
                  <a16:creationId xmlns:a16="http://schemas.microsoft.com/office/drawing/2014/main" id="{E952DE9F-30B9-40F8-B5A9-A897C760A580}"/>
                </a:ext>
              </a:extLst>
            </p:cNvPr>
            <p:cNvSpPr/>
            <p:nvPr/>
          </p:nvSpPr>
          <p:spPr>
            <a:xfrm>
              <a:off x="2365513" y="1818861"/>
              <a:ext cx="1769165" cy="626165"/>
            </a:xfrm>
            <a:prstGeom prst="roundRect">
              <a:avLst/>
            </a:prstGeom>
            <a:solidFill>
              <a:srgbClr val="93E3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B30670D1-6DA7-43F6-B5B1-1A81E246C3B0}"/>
                </a:ext>
              </a:extLst>
            </p:cNvPr>
            <p:cNvSpPr txBox="1"/>
            <p:nvPr/>
          </p:nvSpPr>
          <p:spPr>
            <a:xfrm>
              <a:off x="2375452" y="1868557"/>
              <a:ext cx="2067339" cy="584775"/>
            </a:xfrm>
            <a:prstGeom prst="rect">
              <a:avLst/>
            </a:prstGeom>
            <a:noFill/>
          </p:spPr>
          <p:txBody>
            <a:bodyPr wrap="square" rtlCol="0">
              <a:spAutoFit/>
            </a:bodyPr>
            <a:lstStyle/>
            <a:p>
              <a:r>
                <a:rPr lang="en-US" sz="3200" dirty="0">
                  <a:latin typeface="Calibri" panose="020F0502020204030204" pitchFamily="34" charset="0"/>
                  <a:cs typeface="Calibri" panose="020F0502020204030204" pitchFamily="34" charset="0"/>
                </a:rPr>
                <a:t>dong </a:t>
              </a:r>
              <a:r>
                <a:rPr lang="en-US" sz="3200" dirty="0" err="1">
                  <a:latin typeface="Calibri" panose="020F0502020204030204" pitchFamily="34" charset="0"/>
                  <a:cs typeface="Calibri" panose="020F0502020204030204" pitchFamily="34" charset="0"/>
                </a:rPr>
                <a:t>dỏng</a:t>
              </a:r>
              <a:endParaRPr lang="en-US" sz="3200" dirty="0">
                <a:latin typeface="Calibri" panose="020F0502020204030204" pitchFamily="34" charset="0"/>
                <a:cs typeface="Calibri" panose="020F0502020204030204" pitchFamily="34" charset="0"/>
              </a:endParaRPr>
            </a:p>
          </p:txBody>
        </p:sp>
      </p:grpSp>
      <p:pic>
        <p:nvPicPr>
          <p:cNvPr id="37" name="Picture 6" descr="Ghim trên Cartoons">
            <a:extLst>
              <a:ext uri="{FF2B5EF4-FFF2-40B4-BE49-F238E27FC236}">
                <a16:creationId xmlns:a16="http://schemas.microsoft.com/office/drawing/2014/main" id="{D8D468EA-E82B-44BE-9228-7B447646C80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30584" y="1886081"/>
            <a:ext cx="906119" cy="514624"/>
          </a:xfrm>
          <a:prstGeom prst="rect">
            <a:avLst/>
          </a:prstGeom>
          <a:noFill/>
          <a:extLst>
            <a:ext uri="{909E8E84-426E-40DD-AFC4-6F175D3DCCD1}">
              <a14:hiddenFill xmlns:a14="http://schemas.microsoft.com/office/drawing/2010/main">
                <a:solidFill>
                  <a:srgbClr val="FFFFFF"/>
                </a:solidFill>
              </a14:hiddenFill>
            </a:ext>
          </a:extLst>
        </p:spPr>
      </p:pic>
      <p:grpSp>
        <p:nvGrpSpPr>
          <p:cNvPr id="38" name="Group 37">
            <a:extLst>
              <a:ext uri="{FF2B5EF4-FFF2-40B4-BE49-F238E27FC236}">
                <a16:creationId xmlns:a16="http://schemas.microsoft.com/office/drawing/2014/main" id="{EF67F0B7-CF00-4EC1-B05D-2E742E797D23}"/>
              </a:ext>
            </a:extLst>
          </p:cNvPr>
          <p:cNvGrpSpPr/>
          <p:nvPr/>
        </p:nvGrpSpPr>
        <p:grpSpPr>
          <a:xfrm>
            <a:off x="6768547" y="1789043"/>
            <a:ext cx="2276062" cy="634471"/>
            <a:chOff x="2365513" y="1818861"/>
            <a:chExt cx="2077278" cy="634471"/>
          </a:xfrm>
        </p:grpSpPr>
        <p:sp>
          <p:nvSpPr>
            <p:cNvPr id="39" name="Rectangle: Rounded Corners 38">
              <a:extLst>
                <a:ext uri="{FF2B5EF4-FFF2-40B4-BE49-F238E27FC236}">
                  <a16:creationId xmlns:a16="http://schemas.microsoft.com/office/drawing/2014/main" id="{6603D636-D8E4-4C80-9673-A6275640E44A}"/>
                </a:ext>
              </a:extLst>
            </p:cNvPr>
            <p:cNvSpPr/>
            <p:nvPr/>
          </p:nvSpPr>
          <p:spPr>
            <a:xfrm>
              <a:off x="2365513" y="1818861"/>
              <a:ext cx="1769165" cy="626165"/>
            </a:xfrm>
            <a:prstGeom prst="roundRect">
              <a:avLst/>
            </a:prstGeom>
            <a:solidFill>
              <a:srgbClr val="93E3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E9EDB58F-2A26-462A-807D-487E87BF4F09}"/>
                </a:ext>
              </a:extLst>
            </p:cNvPr>
            <p:cNvSpPr txBox="1"/>
            <p:nvPr/>
          </p:nvSpPr>
          <p:spPr>
            <a:xfrm>
              <a:off x="2375452" y="1868557"/>
              <a:ext cx="2067339" cy="584775"/>
            </a:xfrm>
            <a:prstGeom prst="rect">
              <a:avLst/>
            </a:prstGeom>
            <a:noFill/>
          </p:spPr>
          <p:txBody>
            <a:bodyPr wrap="square" rtlCol="0">
              <a:spAutoFit/>
            </a:bodyPr>
            <a:lstStyle/>
            <a:p>
              <a:r>
                <a:rPr lang="en-US" sz="3200" dirty="0" err="1">
                  <a:latin typeface="Calibri" panose="020F0502020204030204" pitchFamily="34" charset="0"/>
                  <a:cs typeface="Calibri" panose="020F0502020204030204" pitchFamily="34" charset="0"/>
                </a:rPr>
                <a:t>rong</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chơi</a:t>
              </a:r>
              <a:endParaRPr lang="en-US" sz="3200" dirty="0">
                <a:latin typeface="Calibri" panose="020F0502020204030204" pitchFamily="34" charset="0"/>
                <a:cs typeface="Calibri" panose="020F0502020204030204" pitchFamily="34" charset="0"/>
              </a:endParaRPr>
            </a:p>
          </p:txBody>
        </p:sp>
      </p:grpSp>
      <p:pic>
        <p:nvPicPr>
          <p:cNvPr id="41" name="Picture 6" descr="Ghim trên Cartoons">
            <a:extLst>
              <a:ext uri="{FF2B5EF4-FFF2-40B4-BE49-F238E27FC236}">
                <a16:creationId xmlns:a16="http://schemas.microsoft.com/office/drawing/2014/main" id="{5A7EC4C6-520D-48FA-8E0D-AB145FE429C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56949" y="1905958"/>
            <a:ext cx="906119" cy="514624"/>
          </a:xfrm>
          <a:prstGeom prst="rect">
            <a:avLst/>
          </a:prstGeom>
          <a:noFill/>
          <a:extLst>
            <a:ext uri="{909E8E84-426E-40DD-AFC4-6F175D3DCCD1}">
              <a14:hiddenFill xmlns:a14="http://schemas.microsoft.com/office/drawing/2010/main">
                <a:solidFill>
                  <a:srgbClr val="FFFFFF"/>
                </a:solidFill>
              </a14:hiddenFill>
            </a:ext>
          </a:extLst>
        </p:spPr>
      </p:pic>
      <p:grpSp>
        <p:nvGrpSpPr>
          <p:cNvPr id="42" name="Group 41">
            <a:extLst>
              <a:ext uri="{FF2B5EF4-FFF2-40B4-BE49-F238E27FC236}">
                <a16:creationId xmlns:a16="http://schemas.microsoft.com/office/drawing/2014/main" id="{3A8560CE-AB96-49DB-A5F7-8824CAC1A7C7}"/>
              </a:ext>
            </a:extLst>
          </p:cNvPr>
          <p:cNvGrpSpPr/>
          <p:nvPr/>
        </p:nvGrpSpPr>
        <p:grpSpPr>
          <a:xfrm>
            <a:off x="9094303" y="1739348"/>
            <a:ext cx="2524540" cy="634471"/>
            <a:chOff x="2365513" y="1818861"/>
            <a:chExt cx="2077278" cy="634471"/>
          </a:xfrm>
        </p:grpSpPr>
        <p:sp>
          <p:nvSpPr>
            <p:cNvPr id="43" name="Rectangle: Rounded Corners 42">
              <a:extLst>
                <a:ext uri="{FF2B5EF4-FFF2-40B4-BE49-F238E27FC236}">
                  <a16:creationId xmlns:a16="http://schemas.microsoft.com/office/drawing/2014/main" id="{26760B40-75CB-4AD8-B330-516CA5A6890E}"/>
                </a:ext>
              </a:extLst>
            </p:cNvPr>
            <p:cNvSpPr/>
            <p:nvPr/>
          </p:nvSpPr>
          <p:spPr>
            <a:xfrm>
              <a:off x="2365513" y="1818861"/>
              <a:ext cx="1769165" cy="626165"/>
            </a:xfrm>
            <a:prstGeom prst="roundRect">
              <a:avLst/>
            </a:prstGeom>
            <a:solidFill>
              <a:srgbClr val="93E3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9588D682-314B-40CB-B919-4873AC71DD8C}"/>
                </a:ext>
              </a:extLst>
            </p:cNvPr>
            <p:cNvSpPr txBox="1"/>
            <p:nvPr/>
          </p:nvSpPr>
          <p:spPr>
            <a:xfrm>
              <a:off x="2375452" y="1868557"/>
              <a:ext cx="2067339" cy="584775"/>
            </a:xfrm>
            <a:prstGeom prst="rect">
              <a:avLst/>
            </a:prstGeom>
            <a:noFill/>
          </p:spPr>
          <p:txBody>
            <a:bodyPr wrap="square" rtlCol="0">
              <a:spAutoFit/>
            </a:bodyPr>
            <a:lstStyle/>
            <a:p>
              <a:r>
                <a:rPr lang="en-US" sz="3200" dirty="0">
                  <a:latin typeface="Calibri" panose="020F0502020204030204" pitchFamily="34" charset="0"/>
                  <a:cs typeface="Calibri" panose="020F0502020204030204" pitchFamily="34" charset="0"/>
                </a:rPr>
                <a:t>thong dong</a:t>
              </a:r>
            </a:p>
          </p:txBody>
        </p:sp>
      </p:grpSp>
      <p:pic>
        <p:nvPicPr>
          <p:cNvPr id="45" name="Picture 6" descr="Ghim trên Cartoons">
            <a:extLst>
              <a:ext uri="{FF2B5EF4-FFF2-40B4-BE49-F238E27FC236}">
                <a16:creationId xmlns:a16="http://schemas.microsoft.com/office/drawing/2014/main" id="{9DD566A2-CF32-43F2-B862-B46EE4D9A34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76010" y="1846324"/>
            <a:ext cx="975694" cy="514624"/>
          </a:xfrm>
          <a:prstGeom prst="rect">
            <a:avLst/>
          </a:prstGeom>
          <a:noFill/>
          <a:extLst>
            <a:ext uri="{909E8E84-426E-40DD-AFC4-6F175D3DCCD1}">
              <a14:hiddenFill xmlns:a14="http://schemas.microsoft.com/office/drawing/2010/main">
                <a:solidFill>
                  <a:srgbClr val="FFFFFF"/>
                </a:solidFill>
              </a14:hiddenFill>
            </a:ext>
          </a:extLst>
        </p:spPr>
      </p:pic>
      <p:grpSp>
        <p:nvGrpSpPr>
          <p:cNvPr id="46" name="Group 45">
            <a:extLst>
              <a:ext uri="{FF2B5EF4-FFF2-40B4-BE49-F238E27FC236}">
                <a16:creationId xmlns:a16="http://schemas.microsoft.com/office/drawing/2014/main" id="{53FCB71D-6CAA-4605-B1AD-E5CFBF461446}"/>
              </a:ext>
            </a:extLst>
          </p:cNvPr>
          <p:cNvGrpSpPr/>
          <p:nvPr/>
        </p:nvGrpSpPr>
        <p:grpSpPr>
          <a:xfrm>
            <a:off x="4999382" y="2643809"/>
            <a:ext cx="2276062" cy="634471"/>
            <a:chOff x="2365513" y="1818861"/>
            <a:chExt cx="2077278" cy="634471"/>
          </a:xfrm>
        </p:grpSpPr>
        <p:sp>
          <p:nvSpPr>
            <p:cNvPr id="47" name="Rectangle: Rounded Corners 46">
              <a:extLst>
                <a:ext uri="{FF2B5EF4-FFF2-40B4-BE49-F238E27FC236}">
                  <a16:creationId xmlns:a16="http://schemas.microsoft.com/office/drawing/2014/main" id="{B9DBC7D9-9295-48F1-94ED-1B40FB633568}"/>
                </a:ext>
              </a:extLst>
            </p:cNvPr>
            <p:cNvSpPr/>
            <p:nvPr/>
          </p:nvSpPr>
          <p:spPr>
            <a:xfrm>
              <a:off x="2365513" y="1818861"/>
              <a:ext cx="1769165" cy="626165"/>
            </a:xfrm>
            <a:prstGeom prst="roundRect">
              <a:avLst/>
            </a:prstGeom>
            <a:solidFill>
              <a:srgbClr val="93E3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614D7755-812F-4C0D-A842-24858748B71C}"/>
                </a:ext>
              </a:extLst>
            </p:cNvPr>
            <p:cNvSpPr txBox="1"/>
            <p:nvPr/>
          </p:nvSpPr>
          <p:spPr>
            <a:xfrm>
              <a:off x="2375452" y="1868557"/>
              <a:ext cx="2067339" cy="584775"/>
            </a:xfrm>
            <a:prstGeom prst="rect">
              <a:avLst/>
            </a:prstGeom>
            <a:noFill/>
          </p:spPr>
          <p:txBody>
            <a:bodyPr wrap="square" rtlCol="0">
              <a:spAutoFit/>
            </a:bodyPr>
            <a:lstStyle/>
            <a:p>
              <a:r>
                <a:rPr lang="en-US" sz="3200" dirty="0" err="1">
                  <a:latin typeface="Calibri" panose="020F0502020204030204" pitchFamily="34" charset="0"/>
                  <a:cs typeface="Calibri" panose="020F0502020204030204" pitchFamily="34" charset="0"/>
                </a:rPr>
                <a:t>rong</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rêu</a:t>
              </a:r>
              <a:endParaRPr lang="en-US" sz="3200" dirty="0">
                <a:latin typeface="Calibri" panose="020F0502020204030204" pitchFamily="34" charset="0"/>
                <a:cs typeface="Calibri" panose="020F0502020204030204" pitchFamily="34" charset="0"/>
              </a:endParaRPr>
            </a:p>
          </p:txBody>
        </p:sp>
      </p:grpSp>
      <p:pic>
        <p:nvPicPr>
          <p:cNvPr id="49" name="Picture 6" descr="Ghim trên Cartoons">
            <a:extLst>
              <a:ext uri="{FF2B5EF4-FFF2-40B4-BE49-F238E27FC236}">
                <a16:creationId xmlns:a16="http://schemas.microsoft.com/office/drawing/2014/main" id="{0C29F94B-F155-4D7D-976C-BFB10CC67E1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87784" y="2760724"/>
            <a:ext cx="906119" cy="514624"/>
          </a:xfrm>
          <a:prstGeom prst="rect">
            <a:avLst/>
          </a:prstGeom>
          <a:noFill/>
          <a:extLst>
            <a:ext uri="{909E8E84-426E-40DD-AFC4-6F175D3DCCD1}">
              <a14:hiddenFill xmlns:a14="http://schemas.microsoft.com/office/drawing/2010/main">
                <a:solidFill>
                  <a:srgbClr val="FFFFFF"/>
                </a:solidFill>
              </a14:hiddenFill>
            </a:ext>
          </a:extLst>
        </p:spPr>
      </p:pic>
      <p:sp>
        <p:nvSpPr>
          <p:cNvPr id="50" name="TextBox 49">
            <a:extLst>
              <a:ext uri="{FF2B5EF4-FFF2-40B4-BE49-F238E27FC236}">
                <a16:creationId xmlns:a16="http://schemas.microsoft.com/office/drawing/2014/main" id="{AAC3AB86-4599-491F-A6FF-43C048805E7B}"/>
              </a:ext>
            </a:extLst>
          </p:cNvPr>
          <p:cNvSpPr txBox="1"/>
          <p:nvPr/>
        </p:nvSpPr>
        <p:spPr>
          <a:xfrm>
            <a:off x="69574" y="3964943"/>
            <a:ext cx="286247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dứt</a:t>
            </a: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a:t>
            </a: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rứt</a:t>
            </a:r>
            <a:endParaRPr kumimoji="0" lang="en-US" sz="32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grpSp>
        <p:nvGrpSpPr>
          <p:cNvPr id="51" name="Group 50">
            <a:extLst>
              <a:ext uri="{FF2B5EF4-FFF2-40B4-BE49-F238E27FC236}">
                <a16:creationId xmlns:a16="http://schemas.microsoft.com/office/drawing/2014/main" id="{BA4B8961-C0F1-4DD1-B332-48062514D1B7}"/>
              </a:ext>
            </a:extLst>
          </p:cNvPr>
          <p:cNvGrpSpPr/>
          <p:nvPr/>
        </p:nvGrpSpPr>
        <p:grpSpPr>
          <a:xfrm>
            <a:off x="2584175" y="3965713"/>
            <a:ext cx="1649896" cy="634471"/>
            <a:chOff x="2365513" y="1818861"/>
            <a:chExt cx="1769165" cy="634471"/>
          </a:xfrm>
        </p:grpSpPr>
        <p:sp>
          <p:nvSpPr>
            <p:cNvPr id="52" name="Rectangle: Rounded Corners 51">
              <a:extLst>
                <a:ext uri="{FF2B5EF4-FFF2-40B4-BE49-F238E27FC236}">
                  <a16:creationId xmlns:a16="http://schemas.microsoft.com/office/drawing/2014/main" id="{4B16BA5A-EC09-4242-8561-006C16EB4909}"/>
                </a:ext>
              </a:extLst>
            </p:cNvPr>
            <p:cNvSpPr/>
            <p:nvPr/>
          </p:nvSpPr>
          <p:spPr>
            <a:xfrm>
              <a:off x="2365513" y="1818861"/>
              <a:ext cx="1769165" cy="626165"/>
            </a:xfrm>
            <a:prstGeom prst="roundRect">
              <a:avLst/>
            </a:prstGeom>
            <a:solidFill>
              <a:srgbClr val="93E3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0D3144FA-AE9C-40D2-9635-25DB8307C6E5}"/>
                </a:ext>
              </a:extLst>
            </p:cNvPr>
            <p:cNvSpPr txBox="1"/>
            <p:nvPr/>
          </p:nvSpPr>
          <p:spPr>
            <a:xfrm>
              <a:off x="2375453" y="1868557"/>
              <a:ext cx="1610138" cy="584775"/>
            </a:xfrm>
            <a:prstGeom prst="rect">
              <a:avLst/>
            </a:prstGeom>
            <a:noFill/>
          </p:spPr>
          <p:txBody>
            <a:bodyPr wrap="square" rtlCol="0">
              <a:spAutoFit/>
            </a:bodyPr>
            <a:lstStyle/>
            <a:p>
              <a:r>
                <a:rPr lang="en-US" sz="3200" dirty="0" err="1">
                  <a:latin typeface="Calibri" panose="020F0502020204030204" pitchFamily="34" charset="0"/>
                  <a:cs typeface="Calibri" panose="020F0502020204030204" pitchFamily="34" charset="0"/>
                </a:rPr>
                <a:t>bứt</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rứt</a:t>
              </a:r>
              <a:endParaRPr lang="en-US" sz="3200" dirty="0">
                <a:latin typeface="Calibri" panose="020F0502020204030204" pitchFamily="34" charset="0"/>
                <a:cs typeface="Calibri" panose="020F0502020204030204" pitchFamily="34" charset="0"/>
              </a:endParaRPr>
            </a:p>
          </p:txBody>
        </p:sp>
      </p:grpSp>
      <p:pic>
        <p:nvPicPr>
          <p:cNvPr id="54" name="Picture 6" descr="Ghim trên Cartoons">
            <a:extLst>
              <a:ext uri="{FF2B5EF4-FFF2-40B4-BE49-F238E27FC236}">
                <a16:creationId xmlns:a16="http://schemas.microsoft.com/office/drawing/2014/main" id="{02519BFE-FF9B-4442-81F2-8C4B10FB544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780983">
            <a:off x="3248436" y="4092566"/>
            <a:ext cx="906119" cy="514624"/>
          </a:xfrm>
          <a:prstGeom prst="rect">
            <a:avLst/>
          </a:prstGeom>
          <a:noFill/>
          <a:extLst>
            <a:ext uri="{909E8E84-426E-40DD-AFC4-6F175D3DCCD1}">
              <a14:hiddenFill xmlns:a14="http://schemas.microsoft.com/office/drawing/2010/main">
                <a:solidFill>
                  <a:srgbClr val="FFFFFF"/>
                </a:solidFill>
              </a14:hiddenFill>
            </a:ext>
          </a:extLst>
        </p:spPr>
      </p:pic>
      <p:grpSp>
        <p:nvGrpSpPr>
          <p:cNvPr id="55" name="Group 54">
            <a:extLst>
              <a:ext uri="{FF2B5EF4-FFF2-40B4-BE49-F238E27FC236}">
                <a16:creationId xmlns:a16="http://schemas.microsoft.com/office/drawing/2014/main" id="{5D4E4E4A-582E-4B97-8D82-95322DC12FB8}"/>
              </a:ext>
            </a:extLst>
          </p:cNvPr>
          <p:cNvGrpSpPr/>
          <p:nvPr/>
        </p:nvGrpSpPr>
        <p:grpSpPr>
          <a:xfrm>
            <a:off x="4701208" y="3965713"/>
            <a:ext cx="2276062" cy="634471"/>
            <a:chOff x="2365513" y="1818861"/>
            <a:chExt cx="2077278" cy="634471"/>
          </a:xfrm>
        </p:grpSpPr>
        <p:sp>
          <p:nvSpPr>
            <p:cNvPr id="56" name="Rectangle: Rounded Corners 55">
              <a:extLst>
                <a:ext uri="{FF2B5EF4-FFF2-40B4-BE49-F238E27FC236}">
                  <a16:creationId xmlns:a16="http://schemas.microsoft.com/office/drawing/2014/main" id="{408F0936-5279-45A5-B4F0-2D138180145F}"/>
                </a:ext>
              </a:extLst>
            </p:cNvPr>
            <p:cNvSpPr/>
            <p:nvPr/>
          </p:nvSpPr>
          <p:spPr>
            <a:xfrm>
              <a:off x="2365513" y="1818861"/>
              <a:ext cx="1769165" cy="626165"/>
            </a:xfrm>
            <a:prstGeom prst="roundRect">
              <a:avLst/>
            </a:prstGeom>
            <a:solidFill>
              <a:srgbClr val="93E3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1B09423F-167C-41EC-99C2-067BA85DEC20}"/>
                </a:ext>
              </a:extLst>
            </p:cNvPr>
            <p:cNvSpPr txBox="1"/>
            <p:nvPr/>
          </p:nvSpPr>
          <p:spPr>
            <a:xfrm>
              <a:off x="2375452" y="1868557"/>
              <a:ext cx="2067339" cy="584775"/>
            </a:xfrm>
            <a:prstGeom prst="rect">
              <a:avLst/>
            </a:prstGeom>
            <a:noFill/>
          </p:spPr>
          <p:txBody>
            <a:bodyPr wrap="square" rtlCol="0">
              <a:spAutoFit/>
            </a:bodyPr>
            <a:lstStyle/>
            <a:p>
              <a:r>
                <a:rPr lang="en-US" sz="3200" dirty="0" err="1">
                  <a:latin typeface="Calibri" panose="020F0502020204030204" pitchFamily="34" charset="0"/>
                  <a:cs typeface="Calibri" panose="020F0502020204030204" pitchFamily="34" charset="0"/>
                </a:rPr>
                <a:t>dứt</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khoát</a:t>
              </a:r>
              <a:endParaRPr lang="en-US" sz="3200" dirty="0">
                <a:latin typeface="Calibri" panose="020F0502020204030204" pitchFamily="34" charset="0"/>
                <a:cs typeface="Calibri" panose="020F0502020204030204" pitchFamily="34" charset="0"/>
              </a:endParaRPr>
            </a:p>
          </p:txBody>
        </p:sp>
      </p:grpSp>
      <p:pic>
        <p:nvPicPr>
          <p:cNvPr id="58" name="Picture 6" descr="Ghim trên Cartoons">
            <a:extLst>
              <a:ext uri="{FF2B5EF4-FFF2-40B4-BE49-F238E27FC236}">
                <a16:creationId xmlns:a16="http://schemas.microsoft.com/office/drawing/2014/main" id="{B86637DE-750A-4998-BF02-59B55BB5761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69733" y="4082629"/>
            <a:ext cx="906119" cy="514624"/>
          </a:xfrm>
          <a:prstGeom prst="rect">
            <a:avLst/>
          </a:prstGeom>
          <a:noFill/>
          <a:extLst>
            <a:ext uri="{909E8E84-426E-40DD-AFC4-6F175D3DCCD1}">
              <a14:hiddenFill xmlns:a14="http://schemas.microsoft.com/office/drawing/2010/main">
                <a:solidFill>
                  <a:srgbClr val="FFFFFF"/>
                </a:solidFill>
              </a14:hiddenFill>
            </a:ext>
          </a:extLst>
        </p:spPr>
      </p:pic>
      <p:grpSp>
        <p:nvGrpSpPr>
          <p:cNvPr id="59" name="Group 58">
            <a:extLst>
              <a:ext uri="{FF2B5EF4-FFF2-40B4-BE49-F238E27FC236}">
                <a16:creationId xmlns:a16="http://schemas.microsoft.com/office/drawing/2014/main" id="{0AB30FDD-AFC2-4DD3-A1FD-44A395722900}"/>
              </a:ext>
            </a:extLst>
          </p:cNvPr>
          <p:cNvGrpSpPr/>
          <p:nvPr/>
        </p:nvGrpSpPr>
        <p:grpSpPr>
          <a:xfrm>
            <a:off x="6987208" y="3935895"/>
            <a:ext cx="1759227" cy="634471"/>
            <a:chOff x="2365513" y="1818861"/>
            <a:chExt cx="1769165" cy="634471"/>
          </a:xfrm>
        </p:grpSpPr>
        <p:sp>
          <p:nvSpPr>
            <p:cNvPr id="60" name="Rectangle: Rounded Corners 59">
              <a:extLst>
                <a:ext uri="{FF2B5EF4-FFF2-40B4-BE49-F238E27FC236}">
                  <a16:creationId xmlns:a16="http://schemas.microsoft.com/office/drawing/2014/main" id="{1A295582-9123-4BED-A6E4-1E9FF08379C6}"/>
                </a:ext>
              </a:extLst>
            </p:cNvPr>
            <p:cNvSpPr/>
            <p:nvPr/>
          </p:nvSpPr>
          <p:spPr>
            <a:xfrm>
              <a:off x="2365513" y="1818861"/>
              <a:ext cx="1769165" cy="626165"/>
            </a:xfrm>
            <a:prstGeom prst="roundRect">
              <a:avLst/>
            </a:prstGeom>
            <a:solidFill>
              <a:srgbClr val="93E3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3649706D-5DA5-4FC2-BC12-3604B8F8B176}"/>
                </a:ext>
              </a:extLst>
            </p:cNvPr>
            <p:cNvSpPr txBox="1"/>
            <p:nvPr/>
          </p:nvSpPr>
          <p:spPr>
            <a:xfrm>
              <a:off x="2375452" y="1868557"/>
              <a:ext cx="1650069" cy="584775"/>
            </a:xfrm>
            <a:prstGeom prst="rect">
              <a:avLst/>
            </a:prstGeom>
            <a:noFill/>
          </p:spPr>
          <p:txBody>
            <a:bodyPr wrap="square" rtlCol="0">
              <a:spAutoFit/>
            </a:bodyPr>
            <a:lstStyle/>
            <a:p>
              <a:r>
                <a:rPr lang="en-US" sz="3200" dirty="0">
                  <a:latin typeface="Calibri" panose="020F0502020204030204" pitchFamily="34" charset="0"/>
                  <a:cs typeface="Calibri" panose="020F0502020204030204" pitchFamily="34" charset="0"/>
                </a:rPr>
                <a:t>day </a:t>
              </a:r>
              <a:r>
                <a:rPr lang="en-US" sz="3200" dirty="0" err="1">
                  <a:latin typeface="Calibri" panose="020F0502020204030204" pitchFamily="34" charset="0"/>
                  <a:cs typeface="Calibri" panose="020F0502020204030204" pitchFamily="34" charset="0"/>
                </a:rPr>
                <a:t>dứt</a:t>
              </a:r>
              <a:endParaRPr lang="en-US" sz="3200" dirty="0">
                <a:latin typeface="Calibri" panose="020F0502020204030204" pitchFamily="34" charset="0"/>
                <a:cs typeface="Calibri" panose="020F0502020204030204" pitchFamily="34" charset="0"/>
              </a:endParaRPr>
            </a:p>
          </p:txBody>
        </p:sp>
      </p:grpSp>
      <p:pic>
        <p:nvPicPr>
          <p:cNvPr id="62" name="Picture 6" descr="Ghim trên Cartoons">
            <a:extLst>
              <a:ext uri="{FF2B5EF4-FFF2-40B4-BE49-F238E27FC236}">
                <a16:creationId xmlns:a16="http://schemas.microsoft.com/office/drawing/2014/main" id="{656F52EA-23F4-40E0-AD46-2F2961A3CB1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21046" y="4022992"/>
            <a:ext cx="906119" cy="514624"/>
          </a:xfrm>
          <a:prstGeom prst="rect">
            <a:avLst/>
          </a:prstGeom>
          <a:noFill/>
          <a:extLst>
            <a:ext uri="{909E8E84-426E-40DD-AFC4-6F175D3DCCD1}">
              <a14:hiddenFill xmlns:a14="http://schemas.microsoft.com/office/drawing/2010/main">
                <a:solidFill>
                  <a:srgbClr val="FFFFFF"/>
                </a:solidFill>
              </a14:hiddenFill>
            </a:ext>
          </a:extLst>
        </p:spPr>
      </p:pic>
      <p:grpSp>
        <p:nvGrpSpPr>
          <p:cNvPr id="63" name="Group 62">
            <a:extLst>
              <a:ext uri="{FF2B5EF4-FFF2-40B4-BE49-F238E27FC236}">
                <a16:creationId xmlns:a16="http://schemas.microsoft.com/office/drawing/2014/main" id="{BB594F1D-4CE4-490A-A4AA-06B1C2DFE318}"/>
              </a:ext>
            </a:extLst>
          </p:cNvPr>
          <p:cNvGrpSpPr/>
          <p:nvPr/>
        </p:nvGrpSpPr>
        <p:grpSpPr>
          <a:xfrm>
            <a:off x="9312964" y="3886200"/>
            <a:ext cx="1828801" cy="634471"/>
            <a:chOff x="2365513" y="1818861"/>
            <a:chExt cx="1769165" cy="634471"/>
          </a:xfrm>
        </p:grpSpPr>
        <p:sp>
          <p:nvSpPr>
            <p:cNvPr id="64" name="Rectangle: Rounded Corners 63">
              <a:extLst>
                <a:ext uri="{FF2B5EF4-FFF2-40B4-BE49-F238E27FC236}">
                  <a16:creationId xmlns:a16="http://schemas.microsoft.com/office/drawing/2014/main" id="{D349D2D3-C215-4EA6-A5F1-CC6098747E0B}"/>
                </a:ext>
              </a:extLst>
            </p:cNvPr>
            <p:cNvSpPr/>
            <p:nvPr/>
          </p:nvSpPr>
          <p:spPr>
            <a:xfrm>
              <a:off x="2365513" y="1818861"/>
              <a:ext cx="1769165" cy="626165"/>
            </a:xfrm>
            <a:prstGeom prst="roundRect">
              <a:avLst/>
            </a:prstGeom>
            <a:solidFill>
              <a:srgbClr val="93E3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942E0F06-EADF-470A-BB70-D0C5949677E1}"/>
                </a:ext>
              </a:extLst>
            </p:cNvPr>
            <p:cNvSpPr txBox="1"/>
            <p:nvPr/>
          </p:nvSpPr>
          <p:spPr>
            <a:xfrm>
              <a:off x="2375453" y="1868557"/>
              <a:ext cx="1519396" cy="584775"/>
            </a:xfrm>
            <a:prstGeom prst="rect">
              <a:avLst/>
            </a:prstGeom>
            <a:noFill/>
          </p:spPr>
          <p:txBody>
            <a:bodyPr wrap="square" rtlCol="0">
              <a:spAutoFit/>
            </a:bodyPr>
            <a:lstStyle/>
            <a:p>
              <a:r>
                <a:rPr lang="en-US" sz="3200" dirty="0" err="1">
                  <a:latin typeface="Calibri" panose="020F0502020204030204" pitchFamily="34" charset="0"/>
                  <a:cs typeface="Calibri" panose="020F0502020204030204" pitchFamily="34" charset="0"/>
                </a:rPr>
                <a:t>rấm</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rứt</a:t>
              </a:r>
              <a:endParaRPr lang="en-US" sz="3200" dirty="0">
                <a:latin typeface="Calibri" panose="020F0502020204030204" pitchFamily="34" charset="0"/>
                <a:cs typeface="Calibri" panose="020F0502020204030204" pitchFamily="34" charset="0"/>
              </a:endParaRPr>
            </a:p>
          </p:txBody>
        </p:sp>
      </p:grpSp>
      <p:pic>
        <p:nvPicPr>
          <p:cNvPr id="66" name="Picture 6" descr="Ghim trên Cartoons">
            <a:extLst>
              <a:ext uri="{FF2B5EF4-FFF2-40B4-BE49-F238E27FC236}">
                <a16:creationId xmlns:a16="http://schemas.microsoft.com/office/drawing/2014/main" id="{D319BAC1-591E-40A5-B4BC-9A08DEBFDE0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36862" y="4013054"/>
            <a:ext cx="975694" cy="514624"/>
          </a:xfrm>
          <a:prstGeom prst="rect">
            <a:avLst/>
          </a:prstGeom>
          <a:noFill/>
          <a:extLst>
            <a:ext uri="{909E8E84-426E-40DD-AFC4-6F175D3DCCD1}">
              <a14:hiddenFill xmlns:a14="http://schemas.microsoft.com/office/drawing/2010/main">
                <a:solidFill>
                  <a:srgbClr val="FFFFFF"/>
                </a:solidFill>
              </a14:hiddenFill>
            </a:ext>
          </a:extLst>
        </p:spPr>
      </p:pic>
      <p:grpSp>
        <p:nvGrpSpPr>
          <p:cNvPr id="67" name="Group 66">
            <a:extLst>
              <a:ext uri="{FF2B5EF4-FFF2-40B4-BE49-F238E27FC236}">
                <a16:creationId xmlns:a16="http://schemas.microsoft.com/office/drawing/2014/main" id="{AC13A81A-93B7-4238-914E-C4CB661555C9}"/>
              </a:ext>
            </a:extLst>
          </p:cNvPr>
          <p:cNvGrpSpPr/>
          <p:nvPr/>
        </p:nvGrpSpPr>
        <p:grpSpPr>
          <a:xfrm>
            <a:off x="5218043" y="4790661"/>
            <a:ext cx="2276062" cy="634471"/>
            <a:chOff x="2365513" y="1818861"/>
            <a:chExt cx="2077278" cy="634471"/>
          </a:xfrm>
        </p:grpSpPr>
        <p:sp>
          <p:nvSpPr>
            <p:cNvPr id="68" name="Rectangle: Rounded Corners 67">
              <a:extLst>
                <a:ext uri="{FF2B5EF4-FFF2-40B4-BE49-F238E27FC236}">
                  <a16:creationId xmlns:a16="http://schemas.microsoft.com/office/drawing/2014/main" id="{A7108C0C-8549-4376-848C-E4F3FC1A6430}"/>
                </a:ext>
              </a:extLst>
            </p:cNvPr>
            <p:cNvSpPr/>
            <p:nvPr/>
          </p:nvSpPr>
          <p:spPr>
            <a:xfrm>
              <a:off x="2365513" y="1818861"/>
              <a:ext cx="1769165" cy="626165"/>
            </a:xfrm>
            <a:prstGeom prst="roundRect">
              <a:avLst/>
            </a:prstGeom>
            <a:solidFill>
              <a:srgbClr val="93E3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D5228052-F0E5-427D-A97C-045E02064438}"/>
                </a:ext>
              </a:extLst>
            </p:cNvPr>
            <p:cNvSpPr txBox="1"/>
            <p:nvPr/>
          </p:nvSpPr>
          <p:spPr>
            <a:xfrm>
              <a:off x="2375452" y="1868557"/>
              <a:ext cx="2067339" cy="584775"/>
            </a:xfrm>
            <a:prstGeom prst="rect">
              <a:avLst/>
            </a:prstGeom>
            <a:noFill/>
          </p:spPr>
          <p:txBody>
            <a:bodyPr wrap="square" rtlCol="0">
              <a:spAutoFit/>
            </a:bodyPr>
            <a:lstStyle/>
            <a:p>
              <a:r>
                <a:rPr lang="en-US" sz="3200" dirty="0" err="1">
                  <a:latin typeface="Calibri" panose="020F0502020204030204" pitchFamily="34" charset="0"/>
                  <a:cs typeface="Calibri" panose="020F0502020204030204" pitchFamily="34" charset="0"/>
                </a:rPr>
                <a:t>dứt</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điểm</a:t>
              </a:r>
              <a:endParaRPr lang="en-US" sz="3200" dirty="0">
                <a:latin typeface="Calibri" panose="020F0502020204030204" pitchFamily="34" charset="0"/>
                <a:cs typeface="Calibri" panose="020F0502020204030204" pitchFamily="34" charset="0"/>
              </a:endParaRPr>
            </a:p>
          </p:txBody>
        </p:sp>
      </p:grpSp>
      <p:pic>
        <p:nvPicPr>
          <p:cNvPr id="70" name="Picture 6" descr="Ghim trên Cartoons">
            <a:extLst>
              <a:ext uri="{FF2B5EF4-FFF2-40B4-BE49-F238E27FC236}">
                <a16:creationId xmlns:a16="http://schemas.microsoft.com/office/drawing/2014/main" id="{B08DB3CC-BC89-4EEC-B1C1-E9D1058B33C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36872" y="4877759"/>
            <a:ext cx="906119" cy="514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2050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32"/>
                                        </p:tgtEl>
                                        <p:attrNameLst>
                                          <p:attrName>ppt_x</p:attrName>
                                        </p:attrNameLst>
                                      </p:cBhvr>
                                      <p:tavLst>
                                        <p:tav tm="0">
                                          <p:val>
                                            <p:strVal val="ppt_x"/>
                                          </p:val>
                                        </p:tav>
                                        <p:tav tm="100000">
                                          <p:val>
                                            <p:strVal val="ppt_x"/>
                                          </p:val>
                                        </p:tav>
                                      </p:tavLst>
                                    </p:anim>
                                    <p:anim calcmode="lin" valueType="num">
                                      <p:cBhvr additive="base">
                                        <p:cTn id="7" dur="500"/>
                                        <p:tgtEl>
                                          <p:spTgt spid="32"/>
                                        </p:tgtEl>
                                        <p:attrNameLst>
                                          <p:attrName>ppt_y</p:attrName>
                                        </p:attrNameLst>
                                      </p:cBhvr>
                                      <p:tavLst>
                                        <p:tav tm="0">
                                          <p:val>
                                            <p:strVal val="ppt_y"/>
                                          </p:val>
                                        </p:tav>
                                        <p:tav tm="100000">
                                          <p:val>
                                            <p:strVal val="1+ppt_h/2"/>
                                          </p:val>
                                        </p:tav>
                                      </p:tavLst>
                                    </p:anim>
                                    <p:set>
                                      <p:cBhvr>
                                        <p:cTn id="8" dur="1" fill="hold">
                                          <p:stCondLst>
                                            <p:cond delay="499"/>
                                          </p:stCondLst>
                                        </p:cTn>
                                        <p:tgtEl>
                                          <p:spTgt spid="32"/>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37"/>
                                        </p:tgtEl>
                                        <p:attrNameLst>
                                          <p:attrName>ppt_x</p:attrName>
                                        </p:attrNameLst>
                                      </p:cBhvr>
                                      <p:tavLst>
                                        <p:tav tm="0">
                                          <p:val>
                                            <p:strVal val="ppt_x"/>
                                          </p:val>
                                        </p:tav>
                                        <p:tav tm="100000">
                                          <p:val>
                                            <p:strVal val="ppt_x"/>
                                          </p:val>
                                        </p:tav>
                                      </p:tavLst>
                                    </p:anim>
                                    <p:anim calcmode="lin" valueType="num">
                                      <p:cBhvr additive="base">
                                        <p:cTn id="13" dur="500"/>
                                        <p:tgtEl>
                                          <p:spTgt spid="37"/>
                                        </p:tgtEl>
                                        <p:attrNameLst>
                                          <p:attrName>ppt_y</p:attrName>
                                        </p:attrNameLst>
                                      </p:cBhvr>
                                      <p:tavLst>
                                        <p:tav tm="0">
                                          <p:val>
                                            <p:strVal val="ppt_y"/>
                                          </p:val>
                                        </p:tav>
                                        <p:tav tm="100000">
                                          <p:val>
                                            <p:strVal val="1+ppt_h/2"/>
                                          </p:val>
                                        </p:tav>
                                      </p:tavLst>
                                    </p:anim>
                                    <p:set>
                                      <p:cBhvr>
                                        <p:cTn id="14" dur="1" fill="hold">
                                          <p:stCondLst>
                                            <p:cond delay="499"/>
                                          </p:stCondLst>
                                        </p:cTn>
                                        <p:tgtEl>
                                          <p:spTgt spid="37"/>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nodeType="clickEffect">
                                  <p:stCondLst>
                                    <p:cond delay="0"/>
                                  </p:stCondLst>
                                  <p:childTnLst>
                                    <p:anim calcmode="lin" valueType="num">
                                      <p:cBhvr additive="base">
                                        <p:cTn id="18" dur="500"/>
                                        <p:tgtEl>
                                          <p:spTgt spid="41"/>
                                        </p:tgtEl>
                                        <p:attrNameLst>
                                          <p:attrName>ppt_x</p:attrName>
                                        </p:attrNameLst>
                                      </p:cBhvr>
                                      <p:tavLst>
                                        <p:tav tm="0">
                                          <p:val>
                                            <p:strVal val="ppt_x"/>
                                          </p:val>
                                        </p:tav>
                                        <p:tav tm="100000">
                                          <p:val>
                                            <p:strVal val="ppt_x"/>
                                          </p:val>
                                        </p:tav>
                                      </p:tavLst>
                                    </p:anim>
                                    <p:anim calcmode="lin" valueType="num">
                                      <p:cBhvr additive="base">
                                        <p:cTn id="19" dur="500"/>
                                        <p:tgtEl>
                                          <p:spTgt spid="41"/>
                                        </p:tgtEl>
                                        <p:attrNameLst>
                                          <p:attrName>ppt_y</p:attrName>
                                        </p:attrNameLst>
                                      </p:cBhvr>
                                      <p:tavLst>
                                        <p:tav tm="0">
                                          <p:val>
                                            <p:strVal val="ppt_y"/>
                                          </p:val>
                                        </p:tav>
                                        <p:tav tm="100000">
                                          <p:val>
                                            <p:strVal val="1+ppt_h/2"/>
                                          </p:val>
                                        </p:tav>
                                      </p:tavLst>
                                    </p:anim>
                                    <p:set>
                                      <p:cBhvr>
                                        <p:cTn id="20" dur="1" fill="hold">
                                          <p:stCondLst>
                                            <p:cond delay="499"/>
                                          </p:stCondLst>
                                        </p:cTn>
                                        <p:tgtEl>
                                          <p:spTgt spid="41"/>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nodeType="clickEffect">
                                  <p:stCondLst>
                                    <p:cond delay="0"/>
                                  </p:stCondLst>
                                  <p:childTnLst>
                                    <p:anim calcmode="lin" valueType="num">
                                      <p:cBhvr additive="base">
                                        <p:cTn id="24" dur="500"/>
                                        <p:tgtEl>
                                          <p:spTgt spid="45"/>
                                        </p:tgtEl>
                                        <p:attrNameLst>
                                          <p:attrName>ppt_x</p:attrName>
                                        </p:attrNameLst>
                                      </p:cBhvr>
                                      <p:tavLst>
                                        <p:tav tm="0">
                                          <p:val>
                                            <p:strVal val="ppt_x"/>
                                          </p:val>
                                        </p:tav>
                                        <p:tav tm="100000">
                                          <p:val>
                                            <p:strVal val="ppt_x"/>
                                          </p:val>
                                        </p:tav>
                                      </p:tavLst>
                                    </p:anim>
                                    <p:anim calcmode="lin" valueType="num">
                                      <p:cBhvr additive="base">
                                        <p:cTn id="25" dur="500"/>
                                        <p:tgtEl>
                                          <p:spTgt spid="45"/>
                                        </p:tgtEl>
                                        <p:attrNameLst>
                                          <p:attrName>ppt_y</p:attrName>
                                        </p:attrNameLst>
                                      </p:cBhvr>
                                      <p:tavLst>
                                        <p:tav tm="0">
                                          <p:val>
                                            <p:strVal val="ppt_y"/>
                                          </p:val>
                                        </p:tav>
                                        <p:tav tm="100000">
                                          <p:val>
                                            <p:strVal val="1+ppt_h/2"/>
                                          </p:val>
                                        </p:tav>
                                      </p:tavLst>
                                    </p:anim>
                                    <p:set>
                                      <p:cBhvr>
                                        <p:cTn id="26" dur="1" fill="hold">
                                          <p:stCondLst>
                                            <p:cond delay="499"/>
                                          </p:stCondLst>
                                        </p:cTn>
                                        <p:tgtEl>
                                          <p:spTgt spid="45"/>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xit" presetSubtype="4" fill="hold" nodeType="clickEffect">
                                  <p:stCondLst>
                                    <p:cond delay="0"/>
                                  </p:stCondLst>
                                  <p:childTnLst>
                                    <p:anim calcmode="lin" valueType="num">
                                      <p:cBhvr additive="base">
                                        <p:cTn id="30" dur="500"/>
                                        <p:tgtEl>
                                          <p:spTgt spid="49"/>
                                        </p:tgtEl>
                                        <p:attrNameLst>
                                          <p:attrName>ppt_x</p:attrName>
                                        </p:attrNameLst>
                                      </p:cBhvr>
                                      <p:tavLst>
                                        <p:tav tm="0">
                                          <p:val>
                                            <p:strVal val="ppt_x"/>
                                          </p:val>
                                        </p:tav>
                                        <p:tav tm="100000">
                                          <p:val>
                                            <p:strVal val="ppt_x"/>
                                          </p:val>
                                        </p:tav>
                                      </p:tavLst>
                                    </p:anim>
                                    <p:anim calcmode="lin" valueType="num">
                                      <p:cBhvr additive="base">
                                        <p:cTn id="31" dur="500"/>
                                        <p:tgtEl>
                                          <p:spTgt spid="49"/>
                                        </p:tgtEl>
                                        <p:attrNameLst>
                                          <p:attrName>ppt_y</p:attrName>
                                        </p:attrNameLst>
                                      </p:cBhvr>
                                      <p:tavLst>
                                        <p:tav tm="0">
                                          <p:val>
                                            <p:strVal val="ppt_y"/>
                                          </p:val>
                                        </p:tav>
                                        <p:tav tm="100000">
                                          <p:val>
                                            <p:strVal val="1+ppt_h/2"/>
                                          </p:val>
                                        </p:tav>
                                      </p:tavLst>
                                    </p:anim>
                                    <p:set>
                                      <p:cBhvr>
                                        <p:cTn id="32" dur="1" fill="hold">
                                          <p:stCondLst>
                                            <p:cond delay="499"/>
                                          </p:stCondLst>
                                        </p:cTn>
                                        <p:tgtEl>
                                          <p:spTgt spid="49"/>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 presetClass="exit" presetSubtype="4" fill="hold" nodeType="clickEffect">
                                  <p:stCondLst>
                                    <p:cond delay="0"/>
                                  </p:stCondLst>
                                  <p:childTnLst>
                                    <p:anim calcmode="lin" valueType="num">
                                      <p:cBhvr additive="base">
                                        <p:cTn id="36" dur="500"/>
                                        <p:tgtEl>
                                          <p:spTgt spid="54"/>
                                        </p:tgtEl>
                                        <p:attrNameLst>
                                          <p:attrName>ppt_x</p:attrName>
                                        </p:attrNameLst>
                                      </p:cBhvr>
                                      <p:tavLst>
                                        <p:tav tm="0">
                                          <p:val>
                                            <p:strVal val="ppt_x"/>
                                          </p:val>
                                        </p:tav>
                                        <p:tav tm="100000">
                                          <p:val>
                                            <p:strVal val="ppt_x"/>
                                          </p:val>
                                        </p:tav>
                                      </p:tavLst>
                                    </p:anim>
                                    <p:anim calcmode="lin" valueType="num">
                                      <p:cBhvr additive="base">
                                        <p:cTn id="37" dur="500"/>
                                        <p:tgtEl>
                                          <p:spTgt spid="54"/>
                                        </p:tgtEl>
                                        <p:attrNameLst>
                                          <p:attrName>ppt_y</p:attrName>
                                        </p:attrNameLst>
                                      </p:cBhvr>
                                      <p:tavLst>
                                        <p:tav tm="0">
                                          <p:val>
                                            <p:strVal val="ppt_y"/>
                                          </p:val>
                                        </p:tav>
                                        <p:tav tm="100000">
                                          <p:val>
                                            <p:strVal val="1+ppt_h/2"/>
                                          </p:val>
                                        </p:tav>
                                      </p:tavLst>
                                    </p:anim>
                                    <p:set>
                                      <p:cBhvr>
                                        <p:cTn id="38" dur="1" fill="hold">
                                          <p:stCondLst>
                                            <p:cond delay="499"/>
                                          </p:stCondLst>
                                        </p:cTn>
                                        <p:tgtEl>
                                          <p:spTgt spid="54"/>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2" presetClass="exit" presetSubtype="4" fill="hold" nodeType="clickEffect">
                                  <p:stCondLst>
                                    <p:cond delay="0"/>
                                  </p:stCondLst>
                                  <p:childTnLst>
                                    <p:anim calcmode="lin" valueType="num">
                                      <p:cBhvr additive="base">
                                        <p:cTn id="42" dur="500"/>
                                        <p:tgtEl>
                                          <p:spTgt spid="58"/>
                                        </p:tgtEl>
                                        <p:attrNameLst>
                                          <p:attrName>ppt_x</p:attrName>
                                        </p:attrNameLst>
                                      </p:cBhvr>
                                      <p:tavLst>
                                        <p:tav tm="0">
                                          <p:val>
                                            <p:strVal val="ppt_x"/>
                                          </p:val>
                                        </p:tav>
                                        <p:tav tm="100000">
                                          <p:val>
                                            <p:strVal val="ppt_x"/>
                                          </p:val>
                                        </p:tav>
                                      </p:tavLst>
                                    </p:anim>
                                    <p:anim calcmode="lin" valueType="num">
                                      <p:cBhvr additive="base">
                                        <p:cTn id="43" dur="500"/>
                                        <p:tgtEl>
                                          <p:spTgt spid="58"/>
                                        </p:tgtEl>
                                        <p:attrNameLst>
                                          <p:attrName>ppt_y</p:attrName>
                                        </p:attrNameLst>
                                      </p:cBhvr>
                                      <p:tavLst>
                                        <p:tav tm="0">
                                          <p:val>
                                            <p:strVal val="ppt_y"/>
                                          </p:val>
                                        </p:tav>
                                        <p:tav tm="100000">
                                          <p:val>
                                            <p:strVal val="1+ppt_h/2"/>
                                          </p:val>
                                        </p:tav>
                                      </p:tavLst>
                                    </p:anim>
                                    <p:set>
                                      <p:cBhvr>
                                        <p:cTn id="44" dur="1" fill="hold">
                                          <p:stCondLst>
                                            <p:cond delay="499"/>
                                          </p:stCondLst>
                                        </p:cTn>
                                        <p:tgtEl>
                                          <p:spTgt spid="58"/>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2" presetClass="exit" presetSubtype="4" fill="hold" nodeType="clickEffect">
                                  <p:stCondLst>
                                    <p:cond delay="0"/>
                                  </p:stCondLst>
                                  <p:childTnLst>
                                    <p:anim calcmode="lin" valueType="num">
                                      <p:cBhvr additive="base">
                                        <p:cTn id="48" dur="500"/>
                                        <p:tgtEl>
                                          <p:spTgt spid="62"/>
                                        </p:tgtEl>
                                        <p:attrNameLst>
                                          <p:attrName>ppt_x</p:attrName>
                                        </p:attrNameLst>
                                      </p:cBhvr>
                                      <p:tavLst>
                                        <p:tav tm="0">
                                          <p:val>
                                            <p:strVal val="ppt_x"/>
                                          </p:val>
                                        </p:tav>
                                        <p:tav tm="100000">
                                          <p:val>
                                            <p:strVal val="ppt_x"/>
                                          </p:val>
                                        </p:tav>
                                      </p:tavLst>
                                    </p:anim>
                                    <p:anim calcmode="lin" valueType="num">
                                      <p:cBhvr additive="base">
                                        <p:cTn id="49" dur="500"/>
                                        <p:tgtEl>
                                          <p:spTgt spid="62"/>
                                        </p:tgtEl>
                                        <p:attrNameLst>
                                          <p:attrName>ppt_y</p:attrName>
                                        </p:attrNameLst>
                                      </p:cBhvr>
                                      <p:tavLst>
                                        <p:tav tm="0">
                                          <p:val>
                                            <p:strVal val="ppt_y"/>
                                          </p:val>
                                        </p:tav>
                                        <p:tav tm="100000">
                                          <p:val>
                                            <p:strVal val="1+ppt_h/2"/>
                                          </p:val>
                                        </p:tav>
                                      </p:tavLst>
                                    </p:anim>
                                    <p:set>
                                      <p:cBhvr>
                                        <p:cTn id="50" dur="1" fill="hold">
                                          <p:stCondLst>
                                            <p:cond delay="499"/>
                                          </p:stCondLst>
                                        </p:cTn>
                                        <p:tgtEl>
                                          <p:spTgt spid="62"/>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2" presetClass="exit" presetSubtype="4" fill="hold" nodeType="clickEffect">
                                  <p:stCondLst>
                                    <p:cond delay="0"/>
                                  </p:stCondLst>
                                  <p:childTnLst>
                                    <p:anim calcmode="lin" valueType="num">
                                      <p:cBhvr additive="base">
                                        <p:cTn id="54" dur="500"/>
                                        <p:tgtEl>
                                          <p:spTgt spid="66"/>
                                        </p:tgtEl>
                                        <p:attrNameLst>
                                          <p:attrName>ppt_x</p:attrName>
                                        </p:attrNameLst>
                                      </p:cBhvr>
                                      <p:tavLst>
                                        <p:tav tm="0">
                                          <p:val>
                                            <p:strVal val="ppt_x"/>
                                          </p:val>
                                        </p:tav>
                                        <p:tav tm="100000">
                                          <p:val>
                                            <p:strVal val="ppt_x"/>
                                          </p:val>
                                        </p:tav>
                                      </p:tavLst>
                                    </p:anim>
                                    <p:anim calcmode="lin" valueType="num">
                                      <p:cBhvr additive="base">
                                        <p:cTn id="55" dur="500"/>
                                        <p:tgtEl>
                                          <p:spTgt spid="66"/>
                                        </p:tgtEl>
                                        <p:attrNameLst>
                                          <p:attrName>ppt_y</p:attrName>
                                        </p:attrNameLst>
                                      </p:cBhvr>
                                      <p:tavLst>
                                        <p:tav tm="0">
                                          <p:val>
                                            <p:strVal val="ppt_y"/>
                                          </p:val>
                                        </p:tav>
                                        <p:tav tm="100000">
                                          <p:val>
                                            <p:strVal val="1+ppt_h/2"/>
                                          </p:val>
                                        </p:tav>
                                      </p:tavLst>
                                    </p:anim>
                                    <p:set>
                                      <p:cBhvr>
                                        <p:cTn id="56" dur="1" fill="hold">
                                          <p:stCondLst>
                                            <p:cond delay="499"/>
                                          </p:stCondLst>
                                        </p:cTn>
                                        <p:tgtEl>
                                          <p:spTgt spid="66"/>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2" presetClass="exit" presetSubtype="4" fill="hold" nodeType="clickEffect">
                                  <p:stCondLst>
                                    <p:cond delay="0"/>
                                  </p:stCondLst>
                                  <p:childTnLst>
                                    <p:anim calcmode="lin" valueType="num">
                                      <p:cBhvr additive="base">
                                        <p:cTn id="60" dur="500"/>
                                        <p:tgtEl>
                                          <p:spTgt spid="70"/>
                                        </p:tgtEl>
                                        <p:attrNameLst>
                                          <p:attrName>ppt_x</p:attrName>
                                        </p:attrNameLst>
                                      </p:cBhvr>
                                      <p:tavLst>
                                        <p:tav tm="0">
                                          <p:val>
                                            <p:strVal val="ppt_x"/>
                                          </p:val>
                                        </p:tav>
                                        <p:tav tm="100000">
                                          <p:val>
                                            <p:strVal val="ppt_x"/>
                                          </p:val>
                                        </p:tav>
                                      </p:tavLst>
                                    </p:anim>
                                    <p:anim calcmode="lin" valueType="num">
                                      <p:cBhvr additive="base">
                                        <p:cTn id="61" dur="500"/>
                                        <p:tgtEl>
                                          <p:spTgt spid="70"/>
                                        </p:tgtEl>
                                        <p:attrNameLst>
                                          <p:attrName>ppt_y</p:attrName>
                                        </p:attrNameLst>
                                      </p:cBhvr>
                                      <p:tavLst>
                                        <p:tav tm="0">
                                          <p:val>
                                            <p:strVal val="ppt_y"/>
                                          </p:val>
                                        </p:tav>
                                        <p:tav tm="100000">
                                          <p:val>
                                            <p:strVal val="1+ppt_h/2"/>
                                          </p:val>
                                        </p:tav>
                                      </p:tavLst>
                                    </p:anim>
                                    <p:set>
                                      <p:cBhvr>
                                        <p:cTn id="62" dur="1" fill="hold">
                                          <p:stCondLst>
                                            <p:cond delay="499"/>
                                          </p:stCondLst>
                                        </p:cTn>
                                        <p:tgtEl>
                                          <p:spTgt spid="7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3" descr="Calendar&#10;&#10;Description automatically generated with medium confidence">
            <a:extLst>
              <a:ext uri="{FF2B5EF4-FFF2-40B4-BE49-F238E27FC236}">
                <a16:creationId xmlns:a16="http://schemas.microsoft.com/office/drawing/2014/main" id="{70A87E3A-AF6A-B264-E2C8-71BE7973FC2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Picture 5" descr="Shape&#10;&#10;Description automatically generated">
            <a:extLst>
              <a:ext uri="{FF2B5EF4-FFF2-40B4-BE49-F238E27FC236}">
                <a16:creationId xmlns:a16="http://schemas.microsoft.com/office/drawing/2014/main" id="{DB2F48AE-4BDC-4B85-A5B6-8EE3BD525BB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7440" y="5190553"/>
            <a:ext cx="914400" cy="618363"/>
          </a:xfrm>
          <a:prstGeom prst="rect">
            <a:avLst/>
          </a:prstGeom>
        </p:spPr>
      </p:pic>
      <p:pic>
        <p:nvPicPr>
          <p:cNvPr id="8" name="Picture 7">
            <a:extLst>
              <a:ext uri="{FF2B5EF4-FFF2-40B4-BE49-F238E27FC236}">
                <a16:creationId xmlns:a16="http://schemas.microsoft.com/office/drawing/2014/main" id="{D8E1D31C-CC4E-4EE8-AE2C-543D5BBC3A0B}"/>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350203" y="2665972"/>
            <a:ext cx="2143125" cy="2143125"/>
          </a:xfrm>
          <a:prstGeom prst="rect">
            <a:avLst/>
          </a:prstGeom>
        </p:spPr>
      </p:pic>
      <p:pic>
        <p:nvPicPr>
          <p:cNvPr id="10" name="Picture 9" descr="Icon&#10;&#10;Description automatically generated">
            <a:extLst>
              <a:ext uri="{FF2B5EF4-FFF2-40B4-BE49-F238E27FC236}">
                <a16:creationId xmlns:a16="http://schemas.microsoft.com/office/drawing/2014/main" id="{1D90D0AB-EF7D-49F1-86F1-0279DFA31EE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8344535" y="4753024"/>
            <a:ext cx="914401" cy="653989"/>
          </a:xfrm>
          <a:prstGeom prst="rect">
            <a:avLst/>
          </a:prstGeom>
        </p:spPr>
      </p:pic>
      <p:pic>
        <p:nvPicPr>
          <p:cNvPr id="12" name="Picture 11" descr="Icon&#10;&#10;Description automatically generated">
            <a:extLst>
              <a:ext uri="{FF2B5EF4-FFF2-40B4-BE49-F238E27FC236}">
                <a16:creationId xmlns:a16="http://schemas.microsoft.com/office/drawing/2014/main" id="{A98E393C-2D86-452D-A5D8-9785B7807B1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1478" y="4641524"/>
            <a:ext cx="372902" cy="335146"/>
          </a:xfrm>
          <a:prstGeom prst="rect">
            <a:avLst/>
          </a:prstGeom>
        </p:spPr>
      </p:pic>
      <p:pic>
        <p:nvPicPr>
          <p:cNvPr id="14" name="Picture 13" descr="Icon&#10;&#10;Description automatically generated">
            <a:extLst>
              <a:ext uri="{FF2B5EF4-FFF2-40B4-BE49-F238E27FC236}">
                <a16:creationId xmlns:a16="http://schemas.microsoft.com/office/drawing/2014/main" id="{24B91A9B-EC7A-458D-8B82-CD2D1687731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65030" y="5472476"/>
            <a:ext cx="372902" cy="335146"/>
          </a:xfrm>
          <a:prstGeom prst="rect">
            <a:avLst/>
          </a:prstGeom>
        </p:spPr>
      </p:pic>
      <p:pic>
        <p:nvPicPr>
          <p:cNvPr id="15" name="Picture 14" descr="Icon&#10;&#10;Description automatically generated">
            <a:extLst>
              <a:ext uri="{FF2B5EF4-FFF2-40B4-BE49-F238E27FC236}">
                <a16:creationId xmlns:a16="http://schemas.microsoft.com/office/drawing/2014/main" id="{6F6B1E30-66EA-430B-B755-E5CD1C52131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369954" y="6522854"/>
            <a:ext cx="372902" cy="335146"/>
          </a:xfrm>
          <a:prstGeom prst="rect">
            <a:avLst/>
          </a:prstGeom>
        </p:spPr>
      </p:pic>
      <p:pic>
        <p:nvPicPr>
          <p:cNvPr id="16" name="Picture 15" descr="Icon&#10;&#10;Description automatically generated">
            <a:extLst>
              <a:ext uri="{FF2B5EF4-FFF2-40B4-BE49-F238E27FC236}">
                <a16:creationId xmlns:a16="http://schemas.microsoft.com/office/drawing/2014/main" id="{1CAD5FCD-D97F-493A-8676-D36358DC5EE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117830" y="6022365"/>
            <a:ext cx="372902" cy="335146"/>
          </a:xfrm>
          <a:prstGeom prst="rect">
            <a:avLst/>
          </a:prstGeom>
        </p:spPr>
      </p:pic>
      <p:pic>
        <p:nvPicPr>
          <p:cNvPr id="17" name="Picture 16">
            <a:extLst>
              <a:ext uri="{FF2B5EF4-FFF2-40B4-BE49-F238E27FC236}">
                <a16:creationId xmlns:a16="http://schemas.microsoft.com/office/drawing/2014/main" id="{66895EA4-7017-48BD-8209-74F7F8D2868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369954" y="5232016"/>
            <a:ext cx="1000760" cy="1000760"/>
          </a:xfrm>
          <a:prstGeom prst="rect">
            <a:avLst/>
          </a:prstGeom>
        </p:spPr>
      </p:pic>
      <p:pic>
        <p:nvPicPr>
          <p:cNvPr id="21" name="Picture 20" descr="Background pattern&#10;&#10;Description automatically generated with low confidence">
            <a:extLst>
              <a:ext uri="{FF2B5EF4-FFF2-40B4-BE49-F238E27FC236}">
                <a16:creationId xmlns:a16="http://schemas.microsoft.com/office/drawing/2014/main" id="{AA90AFC5-B0C7-4805-9010-1931BA7E6349}"/>
              </a:ext>
            </a:extLst>
          </p:cNvPr>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10000" b="90000" l="10000" r="90000">
                        <a14:foregroundMark x1="83615" y1="36000" x2="74308" y2="35385"/>
                        <a14:foregroundMark x1="74308" y1="35385" x2="77538" y2="41923"/>
                        <a14:foregroundMark x1="77538" y1="41923" x2="82769" y2="37154"/>
                      </a14:backgroundRemoval>
                    </a14:imgEffect>
                  </a14:imgLayer>
                </a14:imgProps>
              </a:ext>
              <a:ext uri="{28A0092B-C50C-407E-A947-70E740481C1C}">
                <a14:useLocalDpi xmlns:a14="http://schemas.microsoft.com/office/drawing/2010/main" val="0"/>
              </a:ext>
            </a:extLst>
          </a:blip>
          <a:srcRect l="68576" t="24872" r="8371" b="56619"/>
          <a:stretch/>
        </p:blipFill>
        <p:spPr>
          <a:xfrm>
            <a:off x="4758444" y="5550750"/>
            <a:ext cx="849486" cy="682026"/>
          </a:xfrm>
          <a:prstGeom prst="rect">
            <a:avLst/>
          </a:prstGeom>
        </p:spPr>
      </p:pic>
      <p:pic>
        <p:nvPicPr>
          <p:cNvPr id="23" name="Picture 22" descr="Background pattern&#10;&#10;Description automatically generated with low confidence">
            <a:extLst>
              <a:ext uri="{FF2B5EF4-FFF2-40B4-BE49-F238E27FC236}">
                <a16:creationId xmlns:a16="http://schemas.microsoft.com/office/drawing/2014/main" id="{1FA8DDA2-B226-4D0D-8260-BAD603F5EA04}"/>
              </a:ext>
            </a:extLst>
          </p:cNvPr>
          <p:cNvPicPr>
            <a:picLocks noChangeAspect="1"/>
          </p:cNvPicPr>
          <p:nvPr/>
        </p:nvPicPr>
        <p:blipFill rotWithShape="1">
          <a:blip r:embed="rId11" cstate="print">
            <a:extLst>
              <a:ext uri="{BEBA8EAE-BF5A-486C-A8C5-ECC9F3942E4B}">
                <a14:imgProps xmlns:a14="http://schemas.microsoft.com/office/drawing/2010/main">
                  <a14:imgLayer r:embed="rId10">
                    <a14:imgEffect>
                      <a14:backgroundRemoval t="28615" b="44385" l="35308" r="57846">
                        <a14:foregroundMark x1="35846" y1="33000" x2="37308" y2="34692"/>
                        <a14:foregroundMark x1="43769" y1="44385" x2="43538" y2="43308"/>
                        <a14:foregroundMark x1="56846" y1="40692" x2="55154" y2="38846"/>
                        <a14:foregroundMark x1="56538" y1="34385" x2="55385" y2="34769"/>
                        <a14:foregroundMark x1="57923" y1="33923" x2="57923" y2="33923"/>
                        <a14:foregroundMark x1="35308" y1="32538" x2="35308" y2="32538"/>
                      </a14:backgroundRemoval>
                    </a14:imgEffect>
                  </a14:imgLayer>
                </a14:imgProps>
              </a:ext>
              <a:ext uri="{28A0092B-C50C-407E-A947-70E740481C1C}">
                <a14:useLocalDpi xmlns:a14="http://schemas.microsoft.com/office/drawing/2010/main" val="0"/>
              </a:ext>
            </a:extLst>
          </a:blip>
          <a:srcRect l="34652" t="27148" r="41708" b="54422"/>
          <a:stretch/>
        </p:blipFill>
        <p:spPr>
          <a:xfrm>
            <a:off x="3134487" y="6022365"/>
            <a:ext cx="849487" cy="662264"/>
          </a:xfrm>
          <a:prstGeom prst="rect">
            <a:avLst/>
          </a:prstGeom>
        </p:spPr>
      </p:pic>
      <p:pic>
        <p:nvPicPr>
          <p:cNvPr id="24" name="Picture 23" descr="Background pattern&#10;&#10;Description automatically generated with low confidence">
            <a:extLst>
              <a:ext uri="{FF2B5EF4-FFF2-40B4-BE49-F238E27FC236}">
                <a16:creationId xmlns:a16="http://schemas.microsoft.com/office/drawing/2014/main" id="{6CA3B211-B3D9-4DDA-B935-889E6CEE845A}"/>
              </a:ext>
            </a:extLst>
          </p:cNvPr>
          <p:cNvPicPr>
            <a:picLocks noChangeAspect="1"/>
          </p:cNvPicPr>
          <p:nvPr/>
        </p:nvPicPr>
        <p:blipFill rotWithShape="1">
          <a:blip r:embed="rId12" cstate="print">
            <a:extLst>
              <a:ext uri="{BEBA8EAE-BF5A-486C-A8C5-ECC9F3942E4B}">
                <a14:imgProps xmlns:a14="http://schemas.microsoft.com/office/drawing/2010/main">
                  <a14:imgLayer r:embed="rId10">
                    <a14:imgEffect>
                      <a14:backgroundRemoval t="10000" b="90000" l="8769" r="90000">
                        <a14:foregroundMark x1="83615" y1="36000" x2="74308" y2="35385"/>
                        <a14:foregroundMark x1="74308" y1="35385" x2="77538" y2="41923"/>
                        <a14:foregroundMark x1="77538" y1="41923" x2="82769" y2="37154"/>
                        <a14:foregroundMark x1="8769" y1="31308" x2="14923" y2="34154"/>
                        <a14:foregroundMark x1="48000" y1="13692" x2="52000" y2="18846"/>
                        <a14:foregroundMark x1="43308" y1="62615" x2="50385" y2="62538"/>
                        <a14:foregroundMark x1="50385" y1="62538" x2="57385" y2="62615"/>
                        <a14:foregroundMark x1="45000" y1="65538" x2="49231" y2="66154"/>
                        <a14:foregroundMark x1="49231" y1="66154" x2="53077" y2="66000"/>
                        <a14:foregroundMark x1="53077" y1="66000" x2="53538" y2="66000"/>
                        <a14:foregroundMark x1="57231" y1="61846" x2="57846" y2="62615"/>
                        <a14:foregroundMark x1="15385" y1="55000" x2="21846" y2="55000"/>
                        <a14:foregroundMark x1="22308" y1="54385" x2="24077" y2="58154"/>
                        <a14:foregroundMark x1="15385" y1="11077" x2="18692" y2="14077"/>
                        <a14:foregroundMark x1="81308" y1="13615" x2="83538" y2="17385"/>
                      </a14:backgroundRemoval>
                    </a14:imgEffect>
                  </a14:imgLayer>
                </a14:imgProps>
              </a:ext>
              <a:ext uri="{28A0092B-C50C-407E-A947-70E740481C1C}">
                <a14:useLocalDpi xmlns:a14="http://schemas.microsoft.com/office/drawing/2010/main" val="0"/>
              </a:ext>
            </a:extLst>
          </a:blip>
          <a:srcRect l="5301" t="24576" r="71646" b="56915"/>
          <a:stretch/>
        </p:blipFill>
        <p:spPr>
          <a:xfrm>
            <a:off x="10747590" y="4688525"/>
            <a:ext cx="814566" cy="653990"/>
          </a:xfrm>
          <a:prstGeom prst="rect">
            <a:avLst/>
          </a:prstGeom>
        </p:spPr>
      </p:pic>
      <p:pic>
        <p:nvPicPr>
          <p:cNvPr id="25" name="Picture 24" descr="Background pattern&#10;&#10;Description automatically generated with low confidence">
            <a:extLst>
              <a:ext uri="{FF2B5EF4-FFF2-40B4-BE49-F238E27FC236}">
                <a16:creationId xmlns:a16="http://schemas.microsoft.com/office/drawing/2014/main" id="{F45CB222-9195-4CE9-8599-7183C42E98FF}"/>
              </a:ext>
            </a:extLst>
          </p:cNvPr>
          <p:cNvPicPr>
            <a:picLocks noChangeAspect="1"/>
          </p:cNvPicPr>
          <p:nvPr/>
        </p:nvPicPr>
        <p:blipFill rotWithShape="1">
          <a:blip r:embed="rId12" cstate="print">
            <a:extLst>
              <a:ext uri="{BEBA8EAE-BF5A-486C-A8C5-ECC9F3942E4B}">
                <a14:imgProps xmlns:a14="http://schemas.microsoft.com/office/drawing/2010/main">
                  <a14:imgLayer r:embed="rId10">
                    <a14:imgEffect>
                      <a14:backgroundRemoval t="10000" b="90000" l="8769" r="90000">
                        <a14:foregroundMark x1="83615" y1="36000" x2="74308" y2="35385"/>
                        <a14:foregroundMark x1="74308" y1="35385" x2="77538" y2="41923"/>
                        <a14:foregroundMark x1="77538" y1="41923" x2="82769" y2="37154"/>
                        <a14:foregroundMark x1="8769" y1="31308" x2="14923" y2="34154"/>
                        <a14:foregroundMark x1="48000" y1="13692" x2="52000" y2="18846"/>
                        <a14:foregroundMark x1="43308" y1="62615" x2="50385" y2="62538"/>
                        <a14:foregroundMark x1="50385" y1="62538" x2="57385" y2="62615"/>
                        <a14:foregroundMark x1="45000" y1="65538" x2="49231" y2="66154"/>
                        <a14:foregroundMark x1="49231" y1="66154" x2="53077" y2="66000"/>
                        <a14:foregroundMark x1="53077" y1="66000" x2="53538" y2="66000"/>
                        <a14:foregroundMark x1="57231" y1="61846" x2="57846" y2="62615"/>
                        <a14:foregroundMark x1="15385" y1="55000" x2="21846" y2="55000"/>
                        <a14:foregroundMark x1="22308" y1="54385" x2="24077" y2="58154"/>
                        <a14:foregroundMark x1="15385" y1="11077" x2="18692" y2="14077"/>
                        <a14:foregroundMark x1="81308" y1="13615" x2="83538" y2="17385"/>
                      </a14:backgroundRemoval>
                    </a14:imgEffect>
                  </a14:imgLayer>
                </a14:imgProps>
              </a:ext>
              <a:ext uri="{28A0092B-C50C-407E-A947-70E740481C1C}">
                <a14:useLocalDpi xmlns:a14="http://schemas.microsoft.com/office/drawing/2010/main" val="0"/>
              </a:ext>
            </a:extLst>
          </a:blip>
          <a:srcRect l="8470" t="47004" r="68477" b="34487"/>
          <a:stretch/>
        </p:blipFill>
        <p:spPr>
          <a:xfrm>
            <a:off x="6126133" y="5376666"/>
            <a:ext cx="1185156" cy="951525"/>
          </a:xfrm>
          <a:prstGeom prst="rect">
            <a:avLst/>
          </a:prstGeom>
        </p:spPr>
      </p:pic>
      <p:pic>
        <p:nvPicPr>
          <p:cNvPr id="33" name="Picture 4" descr="Cartoon Cloud Drawing Free Photo PNG | Nuvem desenho png, Nuvem desenho,  Imagem nuvem">
            <a:extLst>
              <a:ext uri="{FF2B5EF4-FFF2-40B4-BE49-F238E27FC236}">
                <a16:creationId xmlns:a16="http://schemas.microsoft.com/office/drawing/2014/main" id="{EA14C1E0-A5DA-419A-89CB-431CD7044F68}"/>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rot="20431639">
            <a:off x="7077197" y="768903"/>
            <a:ext cx="1331320" cy="789377"/>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5" descr="Background pattern&#10;&#10;Description automatically generated with low confidence">
            <a:extLst>
              <a:ext uri="{FF2B5EF4-FFF2-40B4-BE49-F238E27FC236}">
                <a16:creationId xmlns:a16="http://schemas.microsoft.com/office/drawing/2014/main" id="{CEB2F0B7-4DAC-40D6-938F-F635A8DA3D71}"/>
              </a:ext>
            </a:extLst>
          </p:cNvPr>
          <p:cNvPicPr>
            <a:picLocks noChangeAspect="1"/>
          </p:cNvPicPr>
          <p:nvPr/>
        </p:nvPicPr>
        <p:blipFill rotWithShape="1">
          <a:blip r:embed="rId12" cstate="print">
            <a:extLst>
              <a:ext uri="{BEBA8EAE-BF5A-486C-A8C5-ECC9F3942E4B}">
                <a14:imgProps xmlns:a14="http://schemas.microsoft.com/office/drawing/2010/main">
                  <a14:imgLayer r:embed="rId10">
                    <a14:imgEffect>
                      <a14:backgroundRemoval t="10000" b="90000" l="8769" r="90000">
                        <a14:foregroundMark x1="83615" y1="36000" x2="74308" y2="35385"/>
                        <a14:foregroundMark x1="74308" y1="35385" x2="77538" y2="41923"/>
                        <a14:foregroundMark x1="77538" y1="41923" x2="82769" y2="37154"/>
                        <a14:foregroundMark x1="8769" y1="31308" x2="14923" y2="34154"/>
                        <a14:foregroundMark x1="48000" y1="13692" x2="52000" y2="18846"/>
                        <a14:foregroundMark x1="43308" y1="62615" x2="50385" y2="62538"/>
                        <a14:foregroundMark x1="50385" y1="62538" x2="57385" y2="62615"/>
                        <a14:foregroundMark x1="45000" y1="65538" x2="49231" y2="66154"/>
                        <a14:foregroundMark x1="49231" y1="66154" x2="53077" y2="66000"/>
                        <a14:foregroundMark x1="53077" y1="66000" x2="53538" y2="66000"/>
                        <a14:foregroundMark x1="57231" y1="61846" x2="57846" y2="62615"/>
                        <a14:foregroundMark x1="15385" y1="55000" x2="21846" y2="55000"/>
                        <a14:foregroundMark x1="22308" y1="54385" x2="24077" y2="58154"/>
                        <a14:foregroundMark x1="15385" y1="11077" x2="18692" y2="14077"/>
                        <a14:foregroundMark x1="81308" y1="13615" x2="83538" y2="17385"/>
                      </a14:backgroundRemoval>
                    </a14:imgEffect>
                  </a14:imgLayer>
                </a14:imgProps>
              </a:ext>
              <a:ext uri="{28A0092B-C50C-407E-A947-70E740481C1C}">
                <a14:useLocalDpi xmlns:a14="http://schemas.microsoft.com/office/drawing/2010/main" val="0"/>
              </a:ext>
            </a:extLst>
          </a:blip>
          <a:srcRect l="6516" t="5519" r="70431" b="75972"/>
          <a:stretch/>
        </p:blipFill>
        <p:spPr>
          <a:xfrm>
            <a:off x="5398916" y="6316590"/>
            <a:ext cx="849486" cy="682026"/>
          </a:xfrm>
          <a:prstGeom prst="rect">
            <a:avLst/>
          </a:prstGeom>
        </p:spPr>
      </p:pic>
      <p:pic>
        <p:nvPicPr>
          <p:cNvPr id="27" name="Picture 26" descr="Background pattern&#10;&#10;Description automatically generated with low confidence">
            <a:extLst>
              <a:ext uri="{FF2B5EF4-FFF2-40B4-BE49-F238E27FC236}">
                <a16:creationId xmlns:a16="http://schemas.microsoft.com/office/drawing/2014/main" id="{FD74A18E-404A-47F6-9DF2-FA6082FC0A96}"/>
              </a:ext>
            </a:extLst>
          </p:cNvPr>
          <p:cNvPicPr>
            <a:picLocks noChangeAspect="1"/>
          </p:cNvPicPr>
          <p:nvPr/>
        </p:nvPicPr>
        <p:blipFill rotWithShape="1">
          <a:blip r:embed="rId14" cstate="print">
            <a:extLst>
              <a:ext uri="{BEBA8EAE-BF5A-486C-A8C5-ECC9F3942E4B}">
                <a14:imgProps xmlns:a14="http://schemas.microsoft.com/office/drawing/2010/main">
                  <a14:imgLayer r:embed="rId15">
                    <a14:imgEffect>
                      <a14:backgroundRemoval t="10000" b="90000" l="8769" r="90000">
                        <a14:foregroundMark x1="83615" y1="36000" x2="74308" y2="35385"/>
                        <a14:foregroundMark x1="74308" y1="35385" x2="77538" y2="41923"/>
                        <a14:foregroundMark x1="77538" y1="41923" x2="82769" y2="37154"/>
                        <a14:foregroundMark x1="8769" y1="31308" x2="14923" y2="34154"/>
                        <a14:foregroundMark x1="48000" y1="13692" x2="52000" y2="18846"/>
                        <a14:foregroundMark x1="43308" y1="62615" x2="50385" y2="62538"/>
                        <a14:foregroundMark x1="50385" y1="62538" x2="57385" y2="62615"/>
                        <a14:foregroundMark x1="45000" y1="65538" x2="49231" y2="66154"/>
                        <a14:foregroundMark x1="49231" y1="66154" x2="53077" y2="66000"/>
                        <a14:foregroundMark x1="53077" y1="66000" x2="53538" y2="66000"/>
                        <a14:foregroundMark x1="57231" y1="61846" x2="57846" y2="62615"/>
                        <a14:foregroundMark x1="15385" y1="55000" x2="21846" y2="55000"/>
                        <a14:foregroundMark x1="22308" y1="54385" x2="24077" y2="58154"/>
                        <a14:foregroundMark x1="15385" y1="11077" x2="18692" y2="14077"/>
                        <a14:foregroundMark x1="81308" y1="13615" x2="83538" y2="17385"/>
                      </a14:backgroundRemoval>
                    </a14:imgEffect>
                  </a14:imgLayer>
                </a14:imgProps>
              </a:ext>
              <a:ext uri="{28A0092B-C50C-407E-A947-70E740481C1C}">
                <a14:useLocalDpi xmlns:a14="http://schemas.microsoft.com/office/drawing/2010/main" val="0"/>
              </a:ext>
            </a:extLst>
          </a:blip>
          <a:srcRect l="37740" t="4065" r="39207" b="77426"/>
          <a:stretch/>
        </p:blipFill>
        <p:spPr>
          <a:xfrm>
            <a:off x="-214677" y="4809097"/>
            <a:ext cx="621285" cy="498810"/>
          </a:xfrm>
          <a:prstGeom prst="rect">
            <a:avLst/>
          </a:prstGeom>
        </p:spPr>
      </p:pic>
      <p:pic>
        <p:nvPicPr>
          <p:cNvPr id="28" name="Picture 27" descr="Background pattern&#10;&#10;Description automatically generated with low confidence">
            <a:extLst>
              <a:ext uri="{FF2B5EF4-FFF2-40B4-BE49-F238E27FC236}">
                <a16:creationId xmlns:a16="http://schemas.microsoft.com/office/drawing/2014/main" id="{EC8049BB-6A12-4780-B4F3-AAAA8CC2EA0E}"/>
              </a:ext>
            </a:extLst>
          </p:cNvPr>
          <p:cNvPicPr>
            <a:picLocks noChangeAspect="1"/>
          </p:cNvPicPr>
          <p:nvPr/>
        </p:nvPicPr>
        <p:blipFill rotWithShape="1">
          <a:blip r:embed="rId12" cstate="print">
            <a:extLst>
              <a:ext uri="{BEBA8EAE-BF5A-486C-A8C5-ECC9F3942E4B}">
                <a14:imgProps xmlns:a14="http://schemas.microsoft.com/office/drawing/2010/main">
                  <a14:imgLayer r:embed="rId10">
                    <a14:imgEffect>
                      <a14:backgroundRemoval t="10000" b="90000" l="8769" r="90000">
                        <a14:foregroundMark x1="83615" y1="36000" x2="74308" y2="35385"/>
                        <a14:foregroundMark x1="74308" y1="35385" x2="77538" y2="41923"/>
                        <a14:foregroundMark x1="77538" y1="41923" x2="82769" y2="37154"/>
                        <a14:foregroundMark x1="8769" y1="31308" x2="14923" y2="34154"/>
                        <a14:foregroundMark x1="48000" y1="13692" x2="52000" y2="18846"/>
                        <a14:foregroundMark x1="43308" y1="62615" x2="50385" y2="62538"/>
                        <a14:foregroundMark x1="50385" y1="62538" x2="57385" y2="62615"/>
                        <a14:foregroundMark x1="45000" y1="65538" x2="49231" y2="66154"/>
                        <a14:foregroundMark x1="49231" y1="66154" x2="53077" y2="66000"/>
                        <a14:foregroundMark x1="53077" y1="66000" x2="53538" y2="66000"/>
                        <a14:foregroundMark x1="57231" y1="61846" x2="57846" y2="62615"/>
                        <a14:foregroundMark x1="15385" y1="55000" x2="21846" y2="55000"/>
                        <a14:foregroundMark x1="22308" y1="54385" x2="24077" y2="58154"/>
                        <a14:foregroundMark x1="15385" y1="11077" x2="18692" y2="14077"/>
                        <a14:foregroundMark x1="81308" y1="13615" x2="83538" y2="17385"/>
                      </a14:backgroundRemoval>
                    </a14:imgEffect>
                  </a14:imgLayer>
                </a14:imgProps>
              </a:ext>
              <a:ext uri="{28A0092B-C50C-407E-A947-70E740481C1C}">
                <a14:useLocalDpi xmlns:a14="http://schemas.microsoft.com/office/drawing/2010/main" val="0"/>
              </a:ext>
            </a:extLst>
          </a:blip>
          <a:srcRect l="70383" t="3770" r="6564" b="77721"/>
          <a:stretch/>
        </p:blipFill>
        <p:spPr>
          <a:xfrm>
            <a:off x="5538824" y="5136839"/>
            <a:ext cx="737458" cy="592082"/>
          </a:xfrm>
          <a:prstGeom prst="rect">
            <a:avLst/>
          </a:prstGeom>
        </p:spPr>
      </p:pic>
      <p:pic>
        <p:nvPicPr>
          <p:cNvPr id="6146" name="Picture 2" descr="Wallency Happy Sun Wall Art Decal - Nursery Wall Sticker - Peel and Stick  Removable Vinyl Sticker Graphic (12&quot;H x 12&quot;W - Mini) : Amazon.com.au: Home  Improvement">
            <a:extLst>
              <a:ext uri="{FF2B5EF4-FFF2-40B4-BE49-F238E27FC236}">
                <a16:creationId xmlns:a16="http://schemas.microsoft.com/office/drawing/2014/main" id="{AEACCEBB-AA2F-4A35-81C1-E4B5B15AA220}"/>
              </a:ext>
            </a:extLst>
          </p:cNvPr>
          <p:cNvPicPr>
            <a:picLocks noChangeAspect="1" noChangeArrowheads="1"/>
          </p:cNvPicPr>
          <p:nvPr/>
        </p:nvPicPr>
        <p:blipFill>
          <a:blip r:embed="rId16" cstate="print">
            <a:extLst>
              <a:ext uri="{BEBA8EAE-BF5A-486C-A8C5-ECC9F3942E4B}">
                <a14:imgProps xmlns:a14="http://schemas.microsoft.com/office/drawing/2010/main">
                  <a14:imgLayer r:embed="rId17">
                    <a14:imgEffect>
                      <a14:backgroundRemoval t="7500" b="92461" l="8125" r="91172">
                        <a14:foregroundMark x1="41250" y1="90820" x2="41250" y2="90820"/>
                        <a14:foregroundMark x1="56680" y1="91250" x2="56680" y2="91250"/>
                        <a14:foregroundMark x1="41992" y1="9336" x2="41992" y2="9336"/>
                        <a14:foregroundMark x1="9258" y1="39414" x2="9258" y2="39414"/>
                        <a14:foregroundMark x1="8203" y1="54805" x2="8203" y2="54805"/>
                        <a14:foregroundMark x1="8672" y1="54805" x2="10156" y2="54648"/>
                        <a14:foregroundMark x1="91172" y1="48906" x2="87500" y2="48906"/>
                        <a14:foregroundMark x1="55195" y1="9023" x2="55195" y2="9023"/>
                        <a14:foregroundMark x1="42891" y1="7539" x2="42891" y2="7539"/>
                        <a14:foregroundMark x1="42578" y1="8438" x2="42578" y2="9492"/>
                        <a14:foregroundMark x1="40508" y1="91719" x2="40508" y2="91719"/>
                        <a14:foregroundMark x1="40820" y1="91992" x2="40508" y2="89180"/>
                        <a14:foregroundMark x1="57109" y1="92148" x2="57109" y2="92148"/>
                        <a14:foregroundMark x1="57109" y1="92461" x2="57109" y2="92461"/>
                      </a14:backgroundRemoval>
                    </a14:imgEffect>
                  </a14:imgLayer>
                </a14:imgProps>
              </a:ext>
              <a:ext uri="{28A0092B-C50C-407E-A947-70E740481C1C}">
                <a14:useLocalDpi xmlns:a14="http://schemas.microsoft.com/office/drawing/2010/main" val="0"/>
              </a:ext>
            </a:extLst>
          </a:blip>
          <a:srcRect/>
          <a:stretch>
            <a:fillRect/>
          </a:stretch>
        </p:blipFill>
        <p:spPr bwMode="auto">
          <a:xfrm>
            <a:off x="6342004" y="-67880"/>
            <a:ext cx="1744959" cy="1744959"/>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Cartoon Cloud Drawing Free Photo PNG | Nuvem desenho png, Nuvem desenho,  Imagem nuvem">
            <a:extLst>
              <a:ext uri="{FF2B5EF4-FFF2-40B4-BE49-F238E27FC236}">
                <a16:creationId xmlns:a16="http://schemas.microsoft.com/office/drawing/2014/main" id="{133A7501-6F6B-45D8-A39F-E86516210378}"/>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483383" y="300308"/>
            <a:ext cx="1701017" cy="1008581"/>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4" descr="Cartoon Cloud Drawing Free Photo PNG | Nuvem desenho png, Nuvem desenho,  Imagem nuvem">
            <a:extLst>
              <a:ext uri="{FF2B5EF4-FFF2-40B4-BE49-F238E27FC236}">
                <a16:creationId xmlns:a16="http://schemas.microsoft.com/office/drawing/2014/main" id="{7D4CC6A2-BE77-49FF-96DB-2ED77AD10614}"/>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332679" y="1163592"/>
            <a:ext cx="1331320" cy="789377"/>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4" descr="Cartoon Cloud Drawing Free Photo PNG | Nuvem desenho png, Nuvem desenho,  Imagem nuvem">
            <a:extLst>
              <a:ext uri="{FF2B5EF4-FFF2-40B4-BE49-F238E27FC236}">
                <a16:creationId xmlns:a16="http://schemas.microsoft.com/office/drawing/2014/main" id="{7C7AC68A-31EF-40C5-9617-1528C7237936}"/>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rot="20431639">
            <a:off x="2977475" y="405095"/>
            <a:ext cx="1331320" cy="789377"/>
          </a:xfrm>
          <a:prstGeom prst="rect">
            <a:avLst/>
          </a:prstGeom>
          <a:noFill/>
          <a:extLst>
            <a:ext uri="{909E8E84-426E-40DD-AFC4-6F175D3DCCD1}">
              <a14:hiddenFill xmlns:a14="http://schemas.microsoft.com/office/drawing/2010/main">
                <a:solidFill>
                  <a:srgbClr val="FFFFFF"/>
                </a:solidFill>
              </a14:hiddenFill>
            </a:ext>
          </a:extLst>
        </p:spPr>
      </p:pic>
      <p:sp>
        <p:nvSpPr>
          <p:cNvPr id="35" name="AutoShape 4" descr="Butterflies Vector Transparent Background | PNG Mart">
            <a:extLst>
              <a:ext uri="{FF2B5EF4-FFF2-40B4-BE49-F238E27FC236}">
                <a16:creationId xmlns:a16="http://schemas.microsoft.com/office/drawing/2014/main" id="{EA78BF6F-0CF6-4F74-8B64-6B69DCD60E12}"/>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字魂59号-创粗黑"/>
              <a:cs typeface="+mn-cs"/>
            </a:endParaRPr>
          </a:p>
        </p:txBody>
      </p:sp>
      <p:pic>
        <p:nvPicPr>
          <p:cNvPr id="30" name="Picture 6" descr="Ghim trên Cartoons">
            <a:extLst>
              <a:ext uri="{FF2B5EF4-FFF2-40B4-BE49-F238E27FC236}">
                <a16:creationId xmlns:a16="http://schemas.microsoft.com/office/drawing/2014/main" id="{5634B7DB-3926-4ABB-9687-4CA9E467AC0A}"/>
              </a:ext>
            </a:extLst>
          </p:cNvPr>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601481" y="1393799"/>
            <a:ext cx="1245370" cy="1072653"/>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6" descr="Butterflies Vector Png Pic - Cartoon Picture Of Butterfly, Transparent Png  - 1000x1000(#1818131) - PngFind">
            <a:extLst>
              <a:ext uri="{FF2B5EF4-FFF2-40B4-BE49-F238E27FC236}">
                <a16:creationId xmlns:a16="http://schemas.microsoft.com/office/drawing/2014/main" id="{B7B282B3-B779-4DAD-BBED-3AA78DEAF91E}"/>
              </a:ext>
            </a:extLst>
          </p:cNvPr>
          <p:cNvPicPr>
            <a:picLocks noChangeAspect="1" noChangeArrowheads="1"/>
          </p:cNvPicPr>
          <p:nvPr/>
        </p:nvPicPr>
        <p:blipFill>
          <a:blip r:embed="rId20" cstate="print">
            <a:extLst>
              <a:ext uri="{BEBA8EAE-BF5A-486C-A8C5-ECC9F3942E4B}">
                <a14:imgProps xmlns:a14="http://schemas.microsoft.com/office/drawing/2010/main">
                  <a14:imgLayer r:embed="rId21">
                    <a14:imgEffect>
                      <a14:backgroundRemoval t="5352" b="93162" l="3929" r="95000">
                        <a14:foregroundMark x1="28333" y1="8920" x2="21190" y2="29435"/>
                        <a14:foregroundMark x1="30833" y1="6640" x2="9643" y2="37463"/>
                        <a14:foregroundMark x1="7619" y1="53518" x2="10476" y2="74133"/>
                        <a14:foregroundMark x1="10476" y1="74133" x2="10714" y2="74529"/>
                        <a14:foregroundMark x1="22024" y1="15064" x2="19524" y2="23290"/>
                        <a14:foregroundMark x1="91310" y1="27453" x2="88333" y2="54509"/>
                        <a14:foregroundMark x1="88333" y1="54509" x2="86429" y2="58176"/>
                        <a14:foregroundMark x1="95000" y1="30624" x2="87500" y2="50050"/>
                        <a14:foregroundMark x1="70833" y1="76412" x2="49881" y2="88801"/>
                        <a14:foregroundMark x1="49881" y1="88801" x2="46071" y2="93162"/>
                        <a14:foregroundMark x1="3929" y1="58969" x2="3929" y2="63826"/>
                        <a14:foregroundMark x1="32024" y1="5352" x2="29881" y2="9019"/>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10300353" y="1342064"/>
            <a:ext cx="854520" cy="1026565"/>
          </a:xfrm>
          <a:prstGeom prst="rect">
            <a:avLst/>
          </a:prstGeom>
          <a:noFill/>
          <a:extLst>
            <a:ext uri="{909E8E84-426E-40DD-AFC4-6F175D3DCCD1}">
              <a14:hiddenFill xmlns:a14="http://schemas.microsoft.com/office/drawing/2010/main">
                <a:solidFill>
                  <a:srgbClr val="FFFFFF"/>
                </a:solidFill>
              </a14:hiddenFill>
            </a:ext>
          </a:extLst>
        </p:spPr>
      </p:pic>
      <p:sp>
        <p:nvSpPr>
          <p:cNvPr id="36" name="Lưu đồ: Điểm Kết Thúc 1">
            <a:extLst>
              <a:ext uri="{FF2B5EF4-FFF2-40B4-BE49-F238E27FC236}">
                <a16:creationId xmlns:a16="http://schemas.microsoft.com/office/drawing/2014/main" id="{F8FA0FFA-D57E-47FE-B73D-5DCFE8332A0C}"/>
              </a:ext>
            </a:extLst>
          </p:cNvPr>
          <p:cNvSpPr/>
          <p:nvPr/>
        </p:nvSpPr>
        <p:spPr>
          <a:xfrm>
            <a:off x="1766538" y="744516"/>
            <a:ext cx="8562302" cy="1855415"/>
          </a:xfrm>
          <a:prstGeom prst="flowChartTerminator">
            <a:avLst/>
          </a:prstGeom>
          <a:ln>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41" name="Picture 2" descr="Cartoon Happy Kids Reading Book: Vector có sẵn (miễn phí bản quyền) 1560276260 | Shutterstock">
            <a:extLst>
              <a:ext uri="{FF2B5EF4-FFF2-40B4-BE49-F238E27FC236}">
                <a16:creationId xmlns:a16="http://schemas.microsoft.com/office/drawing/2014/main" id="{07DC3A54-6348-4075-9F54-5E62032A6017}"/>
              </a:ext>
            </a:extLst>
          </p:cNvPr>
          <p:cNvPicPr>
            <a:picLocks noChangeAspect="1" noChangeArrowheads="1"/>
          </p:cNvPicPr>
          <p:nvPr/>
        </p:nvPicPr>
        <p:blipFill>
          <a:blip r:embed="rId22">
            <a:extLst>
              <a:ext uri="{BEBA8EAE-BF5A-486C-A8C5-ECC9F3942E4B}">
                <a14:imgProps xmlns:a14="http://schemas.microsoft.com/office/drawing/2010/main">
                  <a14:imgLayer r:embed="rId23">
                    <a14:imgEffect>
                      <a14:backgroundRemoval t="5000" b="90000" l="9664" r="89916">
                        <a14:foregroundMark x1="55042" y1="27857" x2="59244" y2="29643"/>
                        <a14:foregroundMark x1="36975" y1="23929" x2="38655" y2="24286"/>
                        <a14:foregroundMark x1="41597" y1="23214" x2="42017" y2="26786"/>
                        <a14:foregroundMark x1="44958" y1="35000" x2="50000" y2="41786"/>
                        <a14:foregroundMark x1="60924" y1="5000" x2="84034" y2="23214"/>
                        <a14:foregroundMark x1="27731" y1="86429" x2="27731" y2="86429"/>
                        <a14:foregroundMark x1="19748" y1="86429" x2="33613" y2="84643"/>
                        <a14:foregroundMark x1="44538" y1="83929" x2="61765" y2="87500"/>
                      </a14:backgroundRemoval>
                    </a14:imgEffect>
                  </a14:imgLayer>
                </a14:imgProps>
              </a:ext>
              <a:ext uri="{28A0092B-C50C-407E-A947-70E740481C1C}">
                <a14:useLocalDpi xmlns:a14="http://schemas.microsoft.com/office/drawing/2010/main" val="0"/>
              </a:ext>
            </a:extLst>
          </a:blip>
          <a:srcRect/>
          <a:stretch>
            <a:fillRect/>
          </a:stretch>
        </p:blipFill>
        <p:spPr bwMode="auto">
          <a:xfrm>
            <a:off x="4441915" y="2798714"/>
            <a:ext cx="2067007" cy="2431773"/>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275EF478-66A2-458C-B362-4F5C0D6B616A}"/>
              </a:ext>
            </a:extLst>
          </p:cNvPr>
          <p:cNvPicPr>
            <a:picLocks noChangeAspect="1"/>
          </p:cNvPicPr>
          <p:nvPr/>
        </p:nvPicPr>
        <p:blipFill>
          <a:blip r:embed="rId24"/>
          <a:stretch>
            <a:fillRect/>
          </a:stretch>
        </p:blipFill>
        <p:spPr>
          <a:xfrm>
            <a:off x="2516930" y="1266072"/>
            <a:ext cx="7376799" cy="926672"/>
          </a:xfrm>
          <a:prstGeom prst="rect">
            <a:avLst/>
          </a:prstGeom>
        </p:spPr>
      </p:pic>
    </p:spTree>
    <p:extLst>
      <p:ext uri="{BB962C8B-B14F-4D97-AF65-F5344CB8AC3E}">
        <p14:creationId xmlns:p14="http://schemas.microsoft.com/office/powerpoint/2010/main" val="101574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3" descr="Calendar&#10;&#10;Description automatically generated with medium confidence">
            <a:extLst>
              <a:ext uri="{FF2B5EF4-FFF2-40B4-BE49-F238E27FC236}">
                <a16:creationId xmlns:a16="http://schemas.microsoft.com/office/drawing/2014/main" id="{4FCB661F-8FF8-5572-E982-E7F87134132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8" name="Rectangle 17">
            <a:extLst>
              <a:ext uri="{FF2B5EF4-FFF2-40B4-BE49-F238E27FC236}">
                <a16:creationId xmlns:a16="http://schemas.microsoft.com/office/drawing/2014/main" id="{67E1C625-4F7E-4232-9DB9-280B3E703D40}"/>
              </a:ext>
            </a:extLst>
          </p:cNvPr>
          <p:cNvSpPr/>
          <p:nvPr/>
        </p:nvSpPr>
        <p:spPr>
          <a:xfrm>
            <a:off x="186525" y="1087239"/>
            <a:ext cx="11826569" cy="5401226"/>
          </a:xfrm>
          <a:custGeom>
            <a:avLst/>
            <a:gdLst>
              <a:gd name="connsiteX0" fmla="*/ 0 w 11826569"/>
              <a:gd name="connsiteY0" fmla="*/ 0 h 5401226"/>
              <a:gd name="connsiteX1" fmla="*/ 932212 w 11826569"/>
              <a:gd name="connsiteY1" fmla="*/ 0 h 5401226"/>
              <a:gd name="connsiteX2" fmla="*/ 1391361 w 11826569"/>
              <a:gd name="connsiteY2" fmla="*/ 0 h 5401226"/>
              <a:gd name="connsiteX3" fmla="*/ 1732245 w 11826569"/>
              <a:gd name="connsiteY3" fmla="*/ 0 h 5401226"/>
              <a:gd name="connsiteX4" fmla="*/ 2546191 w 11826569"/>
              <a:gd name="connsiteY4" fmla="*/ 0 h 5401226"/>
              <a:gd name="connsiteX5" fmla="*/ 3123606 w 11826569"/>
              <a:gd name="connsiteY5" fmla="*/ 0 h 5401226"/>
              <a:gd name="connsiteX6" fmla="*/ 3582755 w 11826569"/>
              <a:gd name="connsiteY6" fmla="*/ 0 h 5401226"/>
              <a:gd name="connsiteX7" fmla="*/ 4278435 w 11826569"/>
              <a:gd name="connsiteY7" fmla="*/ 0 h 5401226"/>
              <a:gd name="connsiteX8" fmla="*/ 5092381 w 11826569"/>
              <a:gd name="connsiteY8" fmla="*/ 0 h 5401226"/>
              <a:gd name="connsiteX9" fmla="*/ 5551531 w 11826569"/>
              <a:gd name="connsiteY9" fmla="*/ 0 h 5401226"/>
              <a:gd name="connsiteX10" fmla="*/ 5892414 w 11826569"/>
              <a:gd name="connsiteY10" fmla="*/ 0 h 5401226"/>
              <a:gd name="connsiteX11" fmla="*/ 6824626 w 11826569"/>
              <a:gd name="connsiteY11" fmla="*/ 0 h 5401226"/>
              <a:gd name="connsiteX12" fmla="*/ 7520307 w 11826569"/>
              <a:gd name="connsiteY12" fmla="*/ 0 h 5401226"/>
              <a:gd name="connsiteX13" fmla="*/ 8215987 w 11826569"/>
              <a:gd name="connsiteY13" fmla="*/ 0 h 5401226"/>
              <a:gd name="connsiteX14" fmla="*/ 8793402 w 11826569"/>
              <a:gd name="connsiteY14" fmla="*/ 0 h 5401226"/>
              <a:gd name="connsiteX15" fmla="*/ 9134285 w 11826569"/>
              <a:gd name="connsiteY15" fmla="*/ 0 h 5401226"/>
              <a:gd name="connsiteX16" fmla="*/ 9948232 w 11826569"/>
              <a:gd name="connsiteY16" fmla="*/ 0 h 5401226"/>
              <a:gd name="connsiteX17" fmla="*/ 10407381 w 11826569"/>
              <a:gd name="connsiteY17" fmla="*/ 0 h 5401226"/>
              <a:gd name="connsiteX18" fmla="*/ 10866530 w 11826569"/>
              <a:gd name="connsiteY18" fmla="*/ 0 h 5401226"/>
              <a:gd name="connsiteX19" fmla="*/ 11826569 w 11826569"/>
              <a:gd name="connsiteY19" fmla="*/ 0 h 5401226"/>
              <a:gd name="connsiteX20" fmla="*/ 11826569 w 11826569"/>
              <a:gd name="connsiteY20" fmla="*/ 621141 h 5401226"/>
              <a:gd name="connsiteX21" fmla="*/ 11826569 w 11826569"/>
              <a:gd name="connsiteY21" fmla="*/ 1134257 h 5401226"/>
              <a:gd name="connsiteX22" fmla="*/ 11826569 w 11826569"/>
              <a:gd name="connsiteY22" fmla="*/ 1809411 h 5401226"/>
              <a:gd name="connsiteX23" fmla="*/ 11826569 w 11826569"/>
              <a:gd name="connsiteY23" fmla="*/ 2322527 h 5401226"/>
              <a:gd name="connsiteX24" fmla="*/ 11826569 w 11826569"/>
              <a:gd name="connsiteY24" fmla="*/ 3105705 h 5401226"/>
              <a:gd name="connsiteX25" fmla="*/ 11826569 w 11826569"/>
              <a:gd name="connsiteY25" fmla="*/ 3618821 h 5401226"/>
              <a:gd name="connsiteX26" fmla="*/ 11826569 w 11826569"/>
              <a:gd name="connsiteY26" fmla="*/ 4401999 h 5401226"/>
              <a:gd name="connsiteX27" fmla="*/ 11826569 w 11826569"/>
              <a:gd name="connsiteY27" fmla="*/ 5401226 h 5401226"/>
              <a:gd name="connsiteX28" fmla="*/ 11249154 w 11826569"/>
              <a:gd name="connsiteY28" fmla="*/ 5401226 h 5401226"/>
              <a:gd name="connsiteX29" fmla="*/ 10316942 w 11826569"/>
              <a:gd name="connsiteY29" fmla="*/ 5401226 h 5401226"/>
              <a:gd name="connsiteX30" fmla="*/ 9739527 w 11826569"/>
              <a:gd name="connsiteY30" fmla="*/ 5401226 h 5401226"/>
              <a:gd name="connsiteX31" fmla="*/ 9280378 w 11826569"/>
              <a:gd name="connsiteY31" fmla="*/ 5401226 h 5401226"/>
              <a:gd name="connsiteX32" fmla="*/ 8939495 w 11826569"/>
              <a:gd name="connsiteY32" fmla="*/ 5401226 h 5401226"/>
              <a:gd name="connsiteX33" fmla="*/ 8007283 w 11826569"/>
              <a:gd name="connsiteY33" fmla="*/ 5401226 h 5401226"/>
              <a:gd name="connsiteX34" fmla="*/ 7193337 w 11826569"/>
              <a:gd name="connsiteY34" fmla="*/ 5401226 h 5401226"/>
              <a:gd name="connsiteX35" fmla="*/ 6615922 w 11826569"/>
              <a:gd name="connsiteY35" fmla="*/ 5401226 h 5401226"/>
              <a:gd name="connsiteX36" fmla="*/ 5920241 w 11826569"/>
              <a:gd name="connsiteY36" fmla="*/ 5401226 h 5401226"/>
              <a:gd name="connsiteX37" fmla="*/ 5461092 w 11826569"/>
              <a:gd name="connsiteY37" fmla="*/ 5401226 h 5401226"/>
              <a:gd name="connsiteX38" fmla="*/ 4528880 w 11826569"/>
              <a:gd name="connsiteY38" fmla="*/ 5401226 h 5401226"/>
              <a:gd name="connsiteX39" fmla="*/ 3714934 w 11826569"/>
              <a:gd name="connsiteY39" fmla="*/ 5401226 h 5401226"/>
              <a:gd name="connsiteX40" fmla="*/ 3019253 w 11826569"/>
              <a:gd name="connsiteY40" fmla="*/ 5401226 h 5401226"/>
              <a:gd name="connsiteX41" fmla="*/ 2323573 w 11826569"/>
              <a:gd name="connsiteY41" fmla="*/ 5401226 h 5401226"/>
              <a:gd name="connsiteX42" fmla="*/ 1864424 w 11826569"/>
              <a:gd name="connsiteY42" fmla="*/ 5401226 h 5401226"/>
              <a:gd name="connsiteX43" fmla="*/ 1405275 w 11826569"/>
              <a:gd name="connsiteY43" fmla="*/ 5401226 h 5401226"/>
              <a:gd name="connsiteX44" fmla="*/ 0 w 11826569"/>
              <a:gd name="connsiteY44" fmla="*/ 5401226 h 5401226"/>
              <a:gd name="connsiteX45" fmla="*/ 0 w 11826569"/>
              <a:gd name="connsiteY45" fmla="*/ 4672060 h 5401226"/>
              <a:gd name="connsiteX46" fmla="*/ 0 w 11826569"/>
              <a:gd name="connsiteY46" fmla="*/ 4104932 h 5401226"/>
              <a:gd name="connsiteX47" fmla="*/ 0 w 11826569"/>
              <a:gd name="connsiteY47" fmla="*/ 3375766 h 5401226"/>
              <a:gd name="connsiteX48" fmla="*/ 0 w 11826569"/>
              <a:gd name="connsiteY48" fmla="*/ 2700613 h 5401226"/>
              <a:gd name="connsiteX49" fmla="*/ 0 w 11826569"/>
              <a:gd name="connsiteY49" fmla="*/ 2025460 h 5401226"/>
              <a:gd name="connsiteX50" fmla="*/ 0 w 11826569"/>
              <a:gd name="connsiteY50" fmla="*/ 1296294 h 5401226"/>
              <a:gd name="connsiteX51" fmla="*/ 0 w 11826569"/>
              <a:gd name="connsiteY51" fmla="*/ 783178 h 5401226"/>
              <a:gd name="connsiteX52" fmla="*/ 0 w 11826569"/>
              <a:gd name="connsiteY52" fmla="*/ 0 h 5401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1826569" h="5401226" fill="none" extrusionOk="0">
                <a:moveTo>
                  <a:pt x="0" y="0"/>
                </a:moveTo>
                <a:cubicBezTo>
                  <a:pt x="429486" y="17872"/>
                  <a:pt x="711221" y="-44127"/>
                  <a:pt x="932212" y="0"/>
                </a:cubicBezTo>
                <a:cubicBezTo>
                  <a:pt x="1153203" y="44127"/>
                  <a:pt x="1199954" y="-22306"/>
                  <a:pt x="1391361" y="0"/>
                </a:cubicBezTo>
                <a:cubicBezTo>
                  <a:pt x="1582768" y="22306"/>
                  <a:pt x="1610520" y="-4236"/>
                  <a:pt x="1732245" y="0"/>
                </a:cubicBezTo>
                <a:cubicBezTo>
                  <a:pt x="1853970" y="4236"/>
                  <a:pt x="2269316" y="14896"/>
                  <a:pt x="2546191" y="0"/>
                </a:cubicBezTo>
                <a:cubicBezTo>
                  <a:pt x="2823066" y="-14896"/>
                  <a:pt x="2860089" y="13796"/>
                  <a:pt x="3123606" y="0"/>
                </a:cubicBezTo>
                <a:cubicBezTo>
                  <a:pt x="3387124" y="-13796"/>
                  <a:pt x="3373298" y="20146"/>
                  <a:pt x="3582755" y="0"/>
                </a:cubicBezTo>
                <a:cubicBezTo>
                  <a:pt x="3792212" y="-20146"/>
                  <a:pt x="3931870" y="18031"/>
                  <a:pt x="4278435" y="0"/>
                </a:cubicBezTo>
                <a:cubicBezTo>
                  <a:pt x="4625000" y="-18031"/>
                  <a:pt x="4902654" y="-16324"/>
                  <a:pt x="5092381" y="0"/>
                </a:cubicBezTo>
                <a:cubicBezTo>
                  <a:pt x="5282108" y="16324"/>
                  <a:pt x="5386811" y="-15891"/>
                  <a:pt x="5551531" y="0"/>
                </a:cubicBezTo>
                <a:cubicBezTo>
                  <a:pt x="5716251" y="15891"/>
                  <a:pt x="5804034" y="12573"/>
                  <a:pt x="5892414" y="0"/>
                </a:cubicBezTo>
                <a:cubicBezTo>
                  <a:pt x="5980794" y="-12573"/>
                  <a:pt x="6549682" y="41222"/>
                  <a:pt x="6824626" y="0"/>
                </a:cubicBezTo>
                <a:cubicBezTo>
                  <a:pt x="7099570" y="-41222"/>
                  <a:pt x="7200200" y="28899"/>
                  <a:pt x="7520307" y="0"/>
                </a:cubicBezTo>
                <a:cubicBezTo>
                  <a:pt x="7840414" y="-28899"/>
                  <a:pt x="8032099" y="-22540"/>
                  <a:pt x="8215987" y="0"/>
                </a:cubicBezTo>
                <a:cubicBezTo>
                  <a:pt x="8399875" y="22540"/>
                  <a:pt x="8547789" y="-17142"/>
                  <a:pt x="8793402" y="0"/>
                </a:cubicBezTo>
                <a:cubicBezTo>
                  <a:pt x="9039015" y="17142"/>
                  <a:pt x="9049364" y="-3950"/>
                  <a:pt x="9134285" y="0"/>
                </a:cubicBezTo>
                <a:cubicBezTo>
                  <a:pt x="9219206" y="3950"/>
                  <a:pt x="9776895" y="21854"/>
                  <a:pt x="9948232" y="0"/>
                </a:cubicBezTo>
                <a:cubicBezTo>
                  <a:pt x="10119569" y="-21854"/>
                  <a:pt x="10231850" y="8584"/>
                  <a:pt x="10407381" y="0"/>
                </a:cubicBezTo>
                <a:cubicBezTo>
                  <a:pt x="10582912" y="-8584"/>
                  <a:pt x="10771266" y="4795"/>
                  <a:pt x="10866530" y="0"/>
                </a:cubicBezTo>
                <a:cubicBezTo>
                  <a:pt x="10961794" y="-4795"/>
                  <a:pt x="11632126" y="-34115"/>
                  <a:pt x="11826569" y="0"/>
                </a:cubicBezTo>
                <a:cubicBezTo>
                  <a:pt x="11846276" y="239512"/>
                  <a:pt x="11848226" y="413808"/>
                  <a:pt x="11826569" y="621141"/>
                </a:cubicBezTo>
                <a:cubicBezTo>
                  <a:pt x="11804912" y="828474"/>
                  <a:pt x="11828341" y="1024458"/>
                  <a:pt x="11826569" y="1134257"/>
                </a:cubicBezTo>
                <a:cubicBezTo>
                  <a:pt x="11824797" y="1244056"/>
                  <a:pt x="11826556" y="1587845"/>
                  <a:pt x="11826569" y="1809411"/>
                </a:cubicBezTo>
                <a:cubicBezTo>
                  <a:pt x="11826582" y="2030977"/>
                  <a:pt x="11813413" y="2087652"/>
                  <a:pt x="11826569" y="2322527"/>
                </a:cubicBezTo>
                <a:cubicBezTo>
                  <a:pt x="11839725" y="2557402"/>
                  <a:pt x="11844720" y="2821799"/>
                  <a:pt x="11826569" y="3105705"/>
                </a:cubicBezTo>
                <a:cubicBezTo>
                  <a:pt x="11808418" y="3389611"/>
                  <a:pt x="11819547" y="3394741"/>
                  <a:pt x="11826569" y="3618821"/>
                </a:cubicBezTo>
                <a:cubicBezTo>
                  <a:pt x="11833591" y="3842901"/>
                  <a:pt x="11844191" y="4132225"/>
                  <a:pt x="11826569" y="4401999"/>
                </a:cubicBezTo>
                <a:cubicBezTo>
                  <a:pt x="11808947" y="4671773"/>
                  <a:pt x="11856783" y="4961066"/>
                  <a:pt x="11826569" y="5401226"/>
                </a:cubicBezTo>
                <a:cubicBezTo>
                  <a:pt x="11549099" y="5419620"/>
                  <a:pt x="11446384" y="5400714"/>
                  <a:pt x="11249154" y="5401226"/>
                </a:cubicBezTo>
                <a:cubicBezTo>
                  <a:pt x="11051924" y="5401738"/>
                  <a:pt x="10775665" y="5406308"/>
                  <a:pt x="10316942" y="5401226"/>
                </a:cubicBezTo>
                <a:cubicBezTo>
                  <a:pt x="9858219" y="5396144"/>
                  <a:pt x="9861101" y="5396057"/>
                  <a:pt x="9739527" y="5401226"/>
                </a:cubicBezTo>
                <a:cubicBezTo>
                  <a:pt x="9617954" y="5406395"/>
                  <a:pt x="9374347" y="5406615"/>
                  <a:pt x="9280378" y="5401226"/>
                </a:cubicBezTo>
                <a:cubicBezTo>
                  <a:pt x="9186409" y="5395837"/>
                  <a:pt x="9106987" y="5413455"/>
                  <a:pt x="8939495" y="5401226"/>
                </a:cubicBezTo>
                <a:cubicBezTo>
                  <a:pt x="8772003" y="5388997"/>
                  <a:pt x="8286216" y="5392391"/>
                  <a:pt x="8007283" y="5401226"/>
                </a:cubicBezTo>
                <a:cubicBezTo>
                  <a:pt x="7728350" y="5410061"/>
                  <a:pt x="7368754" y="5423442"/>
                  <a:pt x="7193337" y="5401226"/>
                </a:cubicBezTo>
                <a:cubicBezTo>
                  <a:pt x="7017920" y="5379010"/>
                  <a:pt x="6878841" y="5392163"/>
                  <a:pt x="6615922" y="5401226"/>
                </a:cubicBezTo>
                <a:cubicBezTo>
                  <a:pt x="6353004" y="5410289"/>
                  <a:pt x="6095687" y="5424032"/>
                  <a:pt x="5920241" y="5401226"/>
                </a:cubicBezTo>
                <a:cubicBezTo>
                  <a:pt x="5744795" y="5378420"/>
                  <a:pt x="5560608" y="5386555"/>
                  <a:pt x="5461092" y="5401226"/>
                </a:cubicBezTo>
                <a:cubicBezTo>
                  <a:pt x="5361576" y="5415897"/>
                  <a:pt x="4718679" y="5393722"/>
                  <a:pt x="4528880" y="5401226"/>
                </a:cubicBezTo>
                <a:cubicBezTo>
                  <a:pt x="4339081" y="5408730"/>
                  <a:pt x="4053158" y="5398239"/>
                  <a:pt x="3714934" y="5401226"/>
                </a:cubicBezTo>
                <a:cubicBezTo>
                  <a:pt x="3376710" y="5404213"/>
                  <a:pt x="3354957" y="5400766"/>
                  <a:pt x="3019253" y="5401226"/>
                </a:cubicBezTo>
                <a:cubicBezTo>
                  <a:pt x="2683549" y="5401686"/>
                  <a:pt x="2631086" y="5412765"/>
                  <a:pt x="2323573" y="5401226"/>
                </a:cubicBezTo>
                <a:cubicBezTo>
                  <a:pt x="2016060" y="5389687"/>
                  <a:pt x="2024501" y="5418171"/>
                  <a:pt x="1864424" y="5401226"/>
                </a:cubicBezTo>
                <a:cubicBezTo>
                  <a:pt x="1704347" y="5384281"/>
                  <a:pt x="1589355" y="5416294"/>
                  <a:pt x="1405275" y="5401226"/>
                </a:cubicBezTo>
                <a:cubicBezTo>
                  <a:pt x="1221195" y="5386158"/>
                  <a:pt x="697682" y="5391226"/>
                  <a:pt x="0" y="5401226"/>
                </a:cubicBezTo>
                <a:cubicBezTo>
                  <a:pt x="-14848" y="5231925"/>
                  <a:pt x="-13888" y="4885366"/>
                  <a:pt x="0" y="4672060"/>
                </a:cubicBezTo>
                <a:cubicBezTo>
                  <a:pt x="13888" y="4458754"/>
                  <a:pt x="-26468" y="4284994"/>
                  <a:pt x="0" y="4104932"/>
                </a:cubicBezTo>
                <a:cubicBezTo>
                  <a:pt x="26468" y="3924870"/>
                  <a:pt x="34393" y="3560303"/>
                  <a:pt x="0" y="3375766"/>
                </a:cubicBezTo>
                <a:cubicBezTo>
                  <a:pt x="-34393" y="3191229"/>
                  <a:pt x="17284" y="2945706"/>
                  <a:pt x="0" y="2700613"/>
                </a:cubicBezTo>
                <a:cubicBezTo>
                  <a:pt x="-17284" y="2455520"/>
                  <a:pt x="-29590" y="2208432"/>
                  <a:pt x="0" y="2025460"/>
                </a:cubicBezTo>
                <a:cubicBezTo>
                  <a:pt x="29590" y="1842488"/>
                  <a:pt x="31646" y="1563261"/>
                  <a:pt x="0" y="1296294"/>
                </a:cubicBezTo>
                <a:cubicBezTo>
                  <a:pt x="-31646" y="1029327"/>
                  <a:pt x="-13744" y="971729"/>
                  <a:pt x="0" y="783178"/>
                </a:cubicBezTo>
                <a:cubicBezTo>
                  <a:pt x="13744" y="594627"/>
                  <a:pt x="-33091" y="379298"/>
                  <a:pt x="0" y="0"/>
                </a:cubicBezTo>
                <a:close/>
              </a:path>
              <a:path w="11826569" h="5401226" stroke="0" extrusionOk="0">
                <a:moveTo>
                  <a:pt x="0" y="0"/>
                </a:moveTo>
                <a:cubicBezTo>
                  <a:pt x="295848" y="-26572"/>
                  <a:pt x="487602" y="3896"/>
                  <a:pt x="813946" y="0"/>
                </a:cubicBezTo>
                <a:cubicBezTo>
                  <a:pt x="1140290" y="-3896"/>
                  <a:pt x="1052538" y="21191"/>
                  <a:pt x="1273095" y="0"/>
                </a:cubicBezTo>
                <a:cubicBezTo>
                  <a:pt x="1493652" y="-21191"/>
                  <a:pt x="1575754" y="19723"/>
                  <a:pt x="1850510" y="0"/>
                </a:cubicBezTo>
                <a:cubicBezTo>
                  <a:pt x="2125267" y="-19723"/>
                  <a:pt x="2384975" y="-11055"/>
                  <a:pt x="2782722" y="0"/>
                </a:cubicBezTo>
                <a:cubicBezTo>
                  <a:pt x="3180469" y="11055"/>
                  <a:pt x="3190756" y="-18144"/>
                  <a:pt x="3596668" y="0"/>
                </a:cubicBezTo>
                <a:cubicBezTo>
                  <a:pt x="4002580" y="18144"/>
                  <a:pt x="3848056" y="-20723"/>
                  <a:pt x="4055817" y="0"/>
                </a:cubicBezTo>
                <a:cubicBezTo>
                  <a:pt x="4263578" y="20723"/>
                  <a:pt x="4429137" y="14242"/>
                  <a:pt x="4633232" y="0"/>
                </a:cubicBezTo>
                <a:cubicBezTo>
                  <a:pt x="4837327" y="-14242"/>
                  <a:pt x="4992776" y="4952"/>
                  <a:pt x="5328913" y="0"/>
                </a:cubicBezTo>
                <a:cubicBezTo>
                  <a:pt x="5665050" y="-4952"/>
                  <a:pt x="5609394" y="-323"/>
                  <a:pt x="5788062" y="0"/>
                </a:cubicBezTo>
                <a:cubicBezTo>
                  <a:pt x="5966730" y="323"/>
                  <a:pt x="6430491" y="11421"/>
                  <a:pt x="6602008" y="0"/>
                </a:cubicBezTo>
                <a:cubicBezTo>
                  <a:pt x="6773525" y="-11421"/>
                  <a:pt x="7149042" y="-21397"/>
                  <a:pt x="7297689" y="0"/>
                </a:cubicBezTo>
                <a:cubicBezTo>
                  <a:pt x="7446336" y="21397"/>
                  <a:pt x="7747352" y="-22209"/>
                  <a:pt x="7993369" y="0"/>
                </a:cubicBezTo>
                <a:cubicBezTo>
                  <a:pt x="8239386" y="22209"/>
                  <a:pt x="8350674" y="-6331"/>
                  <a:pt x="8689050" y="0"/>
                </a:cubicBezTo>
                <a:cubicBezTo>
                  <a:pt x="9027426" y="6331"/>
                  <a:pt x="9217642" y="11684"/>
                  <a:pt x="9384730" y="0"/>
                </a:cubicBezTo>
                <a:cubicBezTo>
                  <a:pt x="9551818" y="-11684"/>
                  <a:pt x="9842667" y="11209"/>
                  <a:pt x="9962145" y="0"/>
                </a:cubicBezTo>
                <a:cubicBezTo>
                  <a:pt x="10081624" y="-11209"/>
                  <a:pt x="10442817" y="22095"/>
                  <a:pt x="10776091" y="0"/>
                </a:cubicBezTo>
                <a:cubicBezTo>
                  <a:pt x="11109365" y="-22095"/>
                  <a:pt x="11484477" y="37796"/>
                  <a:pt x="11826569" y="0"/>
                </a:cubicBezTo>
                <a:cubicBezTo>
                  <a:pt x="11841918" y="196433"/>
                  <a:pt x="11843207" y="374638"/>
                  <a:pt x="11826569" y="621141"/>
                </a:cubicBezTo>
                <a:cubicBezTo>
                  <a:pt x="11809931" y="867644"/>
                  <a:pt x="11838062" y="1027948"/>
                  <a:pt x="11826569" y="1350307"/>
                </a:cubicBezTo>
                <a:cubicBezTo>
                  <a:pt x="11815076" y="1672666"/>
                  <a:pt x="11846334" y="1727265"/>
                  <a:pt x="11826569" y="1917435"/>
                </a:cubicBezTo>
                <a:cubicBezTo>
                  <a:pt x="11806804" y="2107605"/>
                  <a:pt x="11832817" y="2391738"/>
                  <a:pt x="11826569" y="2700613"/>
                </a:cubicBezTo>
                <a:cubicBezTo>
                  <a:pt x="11820321" y="3009488"/>
                  <a:pt x="11847956" y="3022740"/>
                  <a:pt x="11826569" y="3267742"/>
                </a:cubicBezTo>
                <a:cubicBezTo>
                  <a:pt x="11805182" y="3512744"/>
                  <a:pt x="11810049" y="3784476"/>
                  <a:pt x="11826569" y="3942895"/>
                </a:cubicBezTo>
                <a:cubicBezTo>
                  <a:pt x="11843089" y="4101314"/>
                  <a:pt x="11803012" y="4421922"/>
                  <a:pt x="11826569" y="4618048"/>
                </a:cubicBezTo>
                <a:cubicBezTo>
                  <a:pt x="11850126" y="4814174"/>
                  <a:pt x="11833218" y="5115147"/>
                  <a:pt x="11826569" y="5401226"/>
                </a:cubicBezTo>
                <a:cubicBezTo>
                  <a:pt x="11751690" y="5403945"/>
                  <a:pt x="11629569" y="5417324"/>
                  <a:pt x="11485686" y="5401226"/>
                </a:cubicBezTo>
                <a:cubicBezTo>
                  <a:pt x="11341803" y="5385128"/>
                  <a:pt x="10763704" y="5426210"/>
                  <a:pt x="10553474" y="5401226"/>
                </a:cubicBezTo>
                <a:cubicBezTo>
                  <a:pt x="10343244" y="5376242"/>
                  <a:pt x="10038070" y="5417973"/>
                  <a:pt x="9857793" y="5401226"/>
                </a:cubicBezTo>
                <a:cubicBezTo>
                  <a:pt x="9677516" y="5384479"/>
                  <a:pt x="9329326" y="5436778"/>
                  <a:pt x="8925581" y="5401226"/>
                </a:cubicBezTo>
                <a:cubicBezTo>
                  <a:pt x="8521836" y="5365674"/>
                  <a:pt x="8445577" y="5409686"/>
                  <a:pt x="7993369" y="5401226"/>
                </a:cubicBezTo>
                <a:cubicBezTo>
                  <a:pt x="7541161" y="5392766"/>
                  <a:pt x="7727572" y="5412214"/>
                  <a:pt x="7534220" y="5401226"/>
                </a:cubicBezTo>
                <a:cubicBezTo>
                  <a:pt x="7340868" y="5390238"/>
                  <a:pt x="6933327" y="5377095"/>
                  <a:pt x="6720274" y="5401226"/>
                </a:cubicBezTo>
                <a:cubicBezTo>
                  <a:pt x="6507221" y="5425357"/>
                  <a:pt x="6407784" y="5382036"/>
                  <a:pt x="6142859" y="5401226"/>
                </a:cubicBezTo>
                <a:cubicBezTo>
                  <a:pt x="5877935" y="5420416"/>
                  <a:pt x="5578051" y="5407044"/>
                  <a:pt x="5210647" y="5401226"/>
                </a:cubicBezTo>
                <a:cubicBezTo>
                  <a:pt x="4843243" y="5395408"/>
                  <a:pt x="4774223" y="5432484"/>
                  <a:pt x="4514967" y="5401226"/>
                </a:cubicBezTo>
                <a:cubicBezTo>
                  <a:pt x="4255711" y="5369968"/>
                  <a:pt x="3902438" y="5374156"/>
                  <a:pt x="3582755" y="5401226"/>
                </a:cubicBezTo>
                <a:cubicBezTo>
                  <a:pt x="3263072" y="5428296"/>
                  <a:pt x="3010933" y="5391612"/>
                  <a:pt x="2768809" y="5401226"/>
                </a:cubicBezTo>
                <a:cubicBezTo>
                  <a:pt x="2526685" y="5410840"/>
                  <a:pt x="2083593" y="5388032"/>
                  <a:pt x="1836597" y="5401226"/>
                </a:cubicBezTo>
                <a:cubicBezTo>
                  <a:pt x="1589601" y="5414420"/>
                  <a:pt x="1584965" y="5410264"/>
                  <a:pt x="1495713" y="5401226"/>
                </a:cubicBezTo>
                <a:cubicBezTo>
                  <a:pt x="1406461" y="5392188"/>
                  <a:pt x="900134" y="5431656"/>
                  <a:pt x="681767" y="5401226"/>
                </a:cubicBezTo>
                <a:cubicBezTo>
                  <a:pt x="463400" y="5370796"/>
                  <a:pt x="265516" y="5407536"/>
                  <a:pt x="0" y="5401226"/>
                </a:cubicBezTo>
                <a:cubicBezTo>
                  <a:pt x="1350" y="5194051"/>
                  <a:pt x="20803" y="4977166"/>
                  <a:pt x="0" y="4726073"/>
                </a:cubicBezTo>
                <a:cubicBezTo>
                  <a:pt x="-20803" y="4474980"/>
                  <a:pt x="38094" y="4286008"/>
                  <a:pt x="0" y="3942895"/>
                </a:cubicBezTo>
                <a:cubicBezTo>
                  <a:pt x="-38094" y="3599782"/>
                  <a:pt x="23531" y="3553043"/>
                  <a:pt x="0" y="3267742"/>
                </a:cubicBezTo>
                <a:cubicBezTo>
                  <a:pt x="-23531" y="2982441"/>
                  <a:pt x="-10298" y="3010727"/>
                  <a:pt x="0" y="2754625"/>
                </a:cubicBezTo>
                <a:cubicBezTo>
                  <a:pt x="10298" y="2498523"/>
                  <a:pt x="6379" y="2391364"/>
                  <a:pt x="0" y="2241509"/>
                </a:cubicBezTo>
                <a:cubicBezTo>
                  <a:pt x="-6379" y="2091654"/>
                  <a:pt x="-22964" y="1965027"/>
                  <a:pt x="0" y="1728392"/>
                </a:cubicBezTo>
                <a:cubicBezTo>
                  <a:pt x="22964" y="1491757"/>
                  <a:pt x="23962" y="1327046"/>
                  <a:pt x="0" y="1107251"/>
                </a:cubicBezTo>
                <a:cubicBezTo>
                  <a:pt x="-23962" y="887456"/>
                  <a:pt x="53422" y="506943"/>
                  <a:pt x="0" y="0"/>
                </a:cubicBezTo>
                <a:close/>
              </a:path>
            </a:pathLst>
          </a:custGeom>
          <a:solidFill>
            <a:srgbClr val="FFFFFF">
              <a:alpha val="87059"/>
            </a:srgbClr>
          </a:solidFill>
          <a:ln w="38100">
            <a:solidFill>
              <a:srgbClr val="4AC6AE"/>
            </a:solidFill>
            <a:extLst>
              <a:ext uri="{C807C97D-BFC1-408E-A445-0C87EB9F89A2}">
                <ask:lineSketchStyleProps xmlns:ask="http://schemas.microsoft.com/office/drawing/2018/sketchyshapes" sd="4049487575">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字魂59号-创粗黑"/>
              <a:cs typeface="+mn-cs"/>
            </a:endParaRPr>
          </a:p>
        </p:txBody>
      </p:sp>
      <p:sp>
        <p:nvSpPr>
          <p:cNvPr id="35" name="Rectangle 34">
            <a:extLst>
              <a:ext uri="{FF2B5EF4-FFF2-40B4-BE49-F238E27FC236}">
                <a16:creationId xmlns:a16="http://schemas.microsoft.com/office/drawing/2014/main" id="{0DB9FF07-000F-4136-B05F-5EE1AEC0C14A}"/>
              </a:ext>
            </a:extLst>
          </p:cNvPr>
          <p:cNvSpPr/>
          <p:nvPr/>
        </p:nvSpPr>
        <p:spPr>
          <a:xfrm>
            <a:off x="178905" y="95498"/>
            <a:ext cx="11834191" cy="1011105"/>
          </a:xfrm>
          <a:custGeom>
            <a:avLst/>
            <a:gdLst>
              <a:gd name="connsiteX0" fmla="*/ 0 w 5699718"/>
              <a:gd name="connsiteY0" fmla="*/ 0 h 1011105"/>
              <a:gd name="connsiteX1" fmla="*/ 690299 w 5699718"/>
              <a:gd name="connsiteY1" fmla="*/ 0 h 1011105"/>
              <a:gd name="connsiteX2" fmla="*/ 1323601 w 5699718"/>
              <a:gd name="connsiteY2" fmla="*/ 0 h 1011105"/>
              <a:gd name="connsiteX3" fmla="*/ 1785912 w 5699718"/>
              <a:gd name="connsiteY3" fmla="*/ 0 h 1011105"/>
              <a:gd name="connsiteX4" fmla="*/ 2305219 w 5699718"/>
              <a:gd name="connsiteY4" fmla="*/ 0 h 1011105"/>
              <a:gd name="connsiteX5" fmla="*/ 3052516 w 5699718"/>
              <a:gd name="connsiteY5" fmla="*/ 0 h 1011105"/>
              <a:gd name="connsiteX6" fmla="*/ 3514826 w 5699718"/>
              <a:gd name="connsiteY6" fmla="*/ 0 h 1011105"/>
              <a:gd name="connsiteX7" fmla="*/ 4205125 w 5699718"/>
              <a:gd name="connsiteY7" fmla="*/ 0 h 1011105"/>
              <a:gd name="connsiteX8" fmla="*/ 4781430 w 5699718"/>
              <a:gd name="connsiteY8" fmla="*/ 0 h 1011105"/>
              <a:gd name="connsiteX9" fmla="*/ 5699718 w 5699718"/>
              <a:gd name="connsiteY9" fmla="*/ 0 h 1011105"/>
              <a:gd name="connsiteX10" fmla="*/ 5699718 w 5699718"/>
              <a:gd name="connsiteY10" fmla="*/ 505553 h 1011105"/>
              <a:gd name="connsiteX11" fmla="*/ 5699718 w 5699718"/>
              <a:gd name="connsiteY11" fmla="*/ 1011105 h 1011105"/>
              <a:gd name="connsiteX12" fmla="*/ 5123413 w 5699718"/>
              <a:gd name="connsiteY12" fmla="*/ 1011105 h 1011105"/>
              <a:gd name="connsiteX13" fmla="*/ 4661103 w 5699718"/>
              <a:gd name="connsiteY13" fmla="*/ 1011105 h 1011105"/>
              <a:gd name="connsiteX14" fmla="*/ 4198792 w 5699718"/>
              <a:gd name="connsiteY14" fmla="*/ 1011105 h 1011105"/>
              <a:gd name="connsiteX15" fmla="*/ 3622487 w 5699718"/>
              <a:gd name="connsiteY15" fmla="*/ 1011105 h 1011105"/>
              <a:gd name="connsiteX16" fmla="*/ 2875191 w 5699718"/>
              <a:gd name="connsiteY16" fmla="*/ 1011105 h 1011105"/>
              <a:gd name="connsiteX17" fmla="*/ 2127895 w 5699718"/>
              <a:gd name="connsiteY17" fmla="*/ 1011105 h 1011105"/>
              <a:gd name="connsiteX18" fmla="*/ 1608587 w 5699718"/>
              <a:gd name="connsiteY18" fmla="*/ 1011105 h 1011105"/>
              <a:gd name="connsiteX19" fmla="*/ 975285 w 5699718"/>
              <a:gd name="connsiteY19" fmla="*/ 1011105 h 1011105"/>
              <a:gd name="connsiteX20" fmla="*/ 0 w 5699718"/>
              <a:gd name="connsiteY20" fmla="*/ 1011105 h 1011105"/>
              <a:gd name="connsiteX21" fmla="*/ 0 w 5699718"/>
              <a:gd name="connsiteY21" fmla="*/ 525775 h 1011105"/>
              <a:gd name="connsiteX22" fmla="*/ 0 w 5699718"/>
              <a:gd name="connsiteY22" fmla="*/ 0 h 1011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699718" h="1011105" fill="none" extrusionOk="0">
                <a:moveTo>
                  <a:pt x="0" y="0"/>
                </a:moveTo>
                <a:cubicBezTo>
                  <a:pt x="213528" y="-22092"/>
                  <a:pt x="434097" y="-3893"/>
                  <a:pt x="690299" y="0"/>
                </a:cubicBezTo>
                <a:cubicBezTo>
                  <a:pt x="946501" y="3893"/>
                  <a:pt x="1130099" y="2211"/>
                  <a:pt x="1323601" y="0"/>
                </a:cubicBezTo>
                <a:cubicBezTo>
                  <a:pt x="1517103" y="-2211"/>
                  <a:pt x="1645854" y="9124"/>
                  <a:pt x="1785912" y="0"/>
                </a:cubicBezTo>
                <a:cubicBezTo>
                  <a:pt x="1925970" y="-9124"/>
                  <a:pt x="2168837" y="22178"/>
                  <a:pt x="2305219" y="0"/>
                </a:cubicBezTo>
                <a:cubicBezTo>
                  <a:pt x="2441601" y="-22178"/>
                  <a:pt x="2736672" y="10216"/>
                  <a:pt x="3052516" y="0"/>
                </a:cubicBezTo>
                <a:cubicBezTo>
                  <a:pt x="3368360" y="-10216"/>
                  <a:pt x="3295615" y="-9997"/>
                  <a:pt x="3514826" y="0"/>
                </a:cubicBezTo>
                <a:cubicBezTo>
                  <a:pt x="3734037" y="9997"/>
                  <a:pt x="4038855" y="-2230"/>
                  <a:pt x="4205125" y="0"/>
                </a:cubicBezTo>
                <a:cubicBezTo>
                  <a:pt x="4371395" y="2230"/>
                  <a:pt x="4518378" y="20528"/>
                  <a:pt x="4781430" y="0"/>
                </a:cubicBezTo>
                <a:cubicBezTo>
                  <a:pt x="5044483" y="-20528"/>
                  <a:pt x="5358561" y="41643"/>
                  <a:pt x="5699718" y="0"/>
                </a:cubicBezTo>
                <a:cubicBezTo>
                  <a:pt x="5721541" y="239770"/>
                  <a:pt x="5723413" y="338598"/>
                  <a:pt x="5699718" y="505553"/>
                </a:cubicBezTo>
                <a:cubicBezTo>
                  <a:pt x="5676023" y="672508"/>
                  <a:pt x="5723733" y="894057"/>
                  <a:pt x="5699718" y="1011105"/>
                </a:cubicBezTo>
                <a:cubicBezTo>
                  <a:pt x="5519077" y="1017869"/>
                  <a:pt x="5397834" y="989421"/>
                  <a:pt x="5123413" y="1011105"/>
                </a:cubicBezTo>
                <a:cubicBezTo>
                  <a:pt x="4848992" y="1032789"/>
                  <a:pt x="4761722" y="1004174"/>
                  <a:pt x="4661103" y="1011105"/>
                </a:cubicBezTo>
                <a:cubicBezTo>
                  <a:pt x="4560484" y="1018037"/>
                  <a:pt x="4294916" y="998750"/>
                  <a:pt x="4198792" y="1011105"/>
                </a:cubicBezTo>
                <a:cubicBezTo>
                  <a:pt x="4102668" y="1023460"/>
                  <a:pt x="3855873" y="998773"/>
                  <a:pt x="3622487" y="1011105"/>
                </a:cubicBezTo>
                <a:cubicBezTo>
                  <a:pt x="3389102" y="1023437"/>
                  <a:pt x="3025855" y="1004035"/>
                  <a:pt x="2875191" y="1011105"/>
                </a:cubicBezTo>
                <a:cubicBezTo>
                  <a:pt x="2724527" y="1018175"/>
                  <a:pt x="2450734" y="981468"/>
                  <a:pt x="2127895" y="1011105"/>
                </a:cubicBezTo>
                <a:cubicBezTo>
                  <a:pt x="1805056" y="1040742"/>
                  <a:pt x="1715892" y="1024618"/>
                  <a:pt x="1608587" y="1011105"/>
                </a:cubicBezTo>
                <a:cubicBezTo>
                  <a:pt x="1501282" y="997592"/>
                  <a:pt x="1113662" y="1037616"/>
                  <a:pt x="975285" y="1011105"/>
                </a:cubicBezTo>
                <a:cubicBezTo>
                  <a:pt x="836908" y="984594"/>
                  <a:pt x="333115" y="1036893"/>
                  <a:pt x="0" y="1011105"/>
                </a:cubicBezTo>
                <a:cubicBezTo>
                  <a:pt x="8089" y="893832"/>
                  <a:pt x="-16428" y="706813"/>
                  <a:pt x="0" y="525775"/>
                </a:cubicBezTo>
                <a:cubicBezTo>
                  <a:pt x="16428" y="344737"/>
                  <a:pt x="-6109" y="260098"/>
                  <a:pt x="0" y="0"/>
                </a:cubicBezTo>
                <a:close/>
              </a:path>
              <a:path w="5699718" h="1011105" stroke="0" extrusionOk="0">
                <a:moveTo>
                  <a:pt x="0" y="0"/>
                </a:moveTo>
                <a:cubicBezTo>
                  <a:pt x="178074" y="-17829"/>
                  <a:pt x="596418" y="14023"/>
                  <a:pt x="747296" y="0"/>
                </a:cubicBezTo>
                <a:cubicBezTo>
                  <a:pt x="898174" y="-14023"/>
                  <a:pt x="1114645" y="852"/>
                  <a:pt x="1323601" y="0"/>
                </a:cubicBezTo>
                <a:cubicBezTo>
                  <a:pt x="1532557" y="-852"/>
                  <a:pt x="1740583" y="32981"/>
                  <a:pt x="2070898" y="0"/>
                </a:cubicBezTo>
                <a:cubicBezTo>
                  <a:pt x="2401213" y="-32981"/>
                  <a:pt x="2398300" y="1984"/>
                  <a:pt x="2590205" y="0"/>
                </a:cubicBezTo>
                <a:cubicBezTo>
                  <a:pt x="2782110" y="-1984"/>
                  <a:pt x="2933224" y="9456"/>
                  <a:pt x="3109513" y="0"/>
                </a:cubicBezTo>
                <a:cubicBezTo>
                  <a:pt x="3285802" y="-9456"/>
                  <a:pt x="3518435" y="-2947"/>
                  <a:pt x="3742815" y="0"/>
                </a:cubicBezTo>
                <a:cubicBezTo>
                  <a:pt x="3967195" y="2947"/>
                  <a:pt x="4037221" y="5347"/>
                  <a:pt x="4205125" y="0"/>
                </a:cubicBezTo>
                <a:cubicBezTo>
                  <a:pt x="4373029" y="-5347"/>
                  <a:pt x="4580989" y="13704"/>
                  <a:pt x="4838427" y="0"/>
                </a:cubicBezTo>
                <a:cubicBezTo>
                  <a:pt x="5095865" y="-13704"/>
                  <a:pt x="5441048" y="28828"/>
                  <a:pt x="5699718" y="0"/>
                </a:cubicBezTo>
                <a:cubicBezTo>
                  <a:pt x="5713310" y="125157"/>
                  <a:pt x="5693176" y="294946"/>
                  <a:pt x="5699718" y="495441"/>
                </a:cubicBezTo>
                <a:cubicBezTo>
                  <a:pt x="5706260" y="695936"/>
                  <a:pt x="5710619" y="821836"/>
                  <a:pt x="5699718" y="1011105"/>
                </a:cubicBezTo>
                <a:cubicBezTo>
                  <a:pt x="5414977" y="1020140"/>
                  <a:pt x="5190993" y="1023377"/>
                  <a:pt x="5009419" y="1011105"/>
                </a:cubicBezTo>
                <a:cubicBezTo>
                  <a:pt x="4827845" y="998833"/>
                  <a:pt x="4571126" y="977462"/>
                  <a:pt x="4262122" y="1011105"/>
                </a:cubicBezTo>
                <a:cubicBezTo>
                  <a:pt x="3953118" y="1044748"/>
                  <a:pt x="3873770" y="1037551"/>
                  <a:pt x="3685818" y="1011105"/>
                </a:cubicBezTo>
                <a:cubicBezTo>
                  <a:pt x="3497866" y="984659"/>
                  <a:pt x="3285149" y="992338"/>
                  <a:pt x="3109513" y="1011105"/>
                </a:cubicBezTo>
                <a:cubicBezTo>
                  <a:pt x="2933877" y="1029872"/>
                  <a:pt x="2594457" y="1012081"/>
                  <a:pt x="2362216" y="1011105"/>
                </a:cubicBezTo>
                <a:cubicBezTo>
                  <a:pt x="2129975" y="1010129"/>
                  <a:pt x="1831110" y="993613"/>
                  <a:pt x="1614920" y="1011105"/>
                </a:cubicBezTo>
                <a:cubicBezTo>
                  <a:pt x="1398730" y="1028597"/>
                  <a:pt x="1193106" y="1009856"/>
                  <a:pt x="867624" y="1011105"/>
                </a:cubicBezTo>
                <a:cubicBezTo>
                  <a:pt x="542142" y="1012354"/>
                  <a:pt x="293334" y="1005292"/>
                  <a:pt x="0" y="1011105"/>
                </a:cubicBezTo>
                <a:cubicBezTo>
                  <a:pt x="18129" y="825316"/>
                  <a:pt x="6993" y="681093"/>
                  <a:pt x="0" y="535886"/>
                </a:cubicBezTo>
                <a:cubicBezTo>
                  <a:pt x="-6993" y="390679"/>
                  <a:pt x="-9104" y="161354"/>
                  <a:pt x="0" y="0"/>
                </a:cubicBezTo>
                <a:close/>
              </a:path>
            </a:pathLst>
          </a:custGeom>
          <a:solidFill>
            <a:srgbClr val="FFFB57">
              <a:alpha val="94902"/>
            </a:srgbClr>
          </a:solidFill>
          <a:ln w="28575">
            <a:solidFill>
              <a:srgbClr val="4AC6AE"/>
            </a:solidFill>
            <a:extLst>
              <a:ext uri="{C807C97D-BFC1-408E-A445-0C87EB9F89A2}">
                <ask:lineSketchStyleProps xmlns:ask="http://schemas.microsoft.com/office/drawing/2018/sketchyshapes" sd="330632433">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3. a</a:t>
            </a:r>
            <a:r>
              <a:rPr lang="en-US" sz="4800" b="1" dirty="0">
                <a:solidFill>
                  <a:prstClr val="black"/>
                </a:solidFill>
                <a:latin typeface="Calibri" panose="020F0502020204030204" pitchFamily="34" charset="0"/>
                <a:cs typeface="Calibri" panose="020F0502020204030204" pitchFamily="34" charset="0"/>
              </a:rPr>
              <a:t>,</a:t>
            </a:r>
            <a:r>
              <a:rPr kumimoji="0" lang="en-US" sz="4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8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Chọn</a:t>
            </a:r>
            <a:r>
              <a:rPr kumimoji="0" lang="en-US" sz="4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r, d </a:t>
            </a:r>
            <a:r>
              <a:rPr kumimoji="0" lang="en-US" sz="48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hoặc</a:t>
            </a:r>
            <a:r>
              <a:rPr kumimoji="0" lang="en-US" sz="4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8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gi</a:t>
            </a:r>
            <a:r>
              <a:rPr kumimoji="0" lang="en-US" sz="4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8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thay</a:t>
            </a:r>
            <a:r>
              <a:rPr kumimoji="0" lang="en-US" sz="4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8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cho</a:t>
            </a:r>
            <a:endParaRPr kumimoji="0" lang="en-US" sz="4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pic>
        <p:nvPicPr>
          <p:cNvPr id="2" name="Picture 2" descr="Thiết Kế Website Thủy Hải Sản Đẹp】™ - Hút Khách Hiệu Quả">
            <a:extLst>
              <a:ext uri="{FF2B5EF4-FFF2-40B4-BE49-F238E27FC236}">
                <a16:creationId xmlns:a16="http://schemas.microsoft.com/office/drawing/2014/main" id="{E42DF83D-BA89-3AB2-BEB6-6C72FF91601F}"/>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3704" b="98611" l="2146" r="97425">
                        <a14:foregroundMark x1="48498" y1="7407" x2="48498" y2="15278"/>
                        <a14:foregroundMark x1="50644" y1="3704" x2="50644" y2="13889"/>
                        <a14:foregroundMark x1="6009" y1="39815" x2="10730" y2="44444"/>
                        <a14:foregroundMark x1="23176" y1="95833" x2="34335" y2="85185"/>
                        <a14:foregroundMark x1="75107" y1="97222" x2="75536" y2="93056"/>
                        <a14:foregroundMark x1="91845" y1="42130" x2="79828" y2="44907"/>
                        <a14:foregroundMark x1="95279" y1="39815" x2="88412" y2="43056"/>
                        <a14:foregroundMark x1="98283" y1="39352" x2="98283" y2="39352"/>
                        <a14:foregroundMark x1="2146" y1="37963" x2="2146" y2="37963"/>
                        <a14:foregroundMark x1="77682" y1="98611" x2="77682" y2="98611"/>
                        <a14:foregroundMark x1="21459" y1="98611" x2="21459" y2="98611"/>
                      </a14:backgroundRemoval>
                    </a14:imgEffect>
                  </a14:imgLayer>
                </a14:imgProps>
              </a:ext>
              <a:ext uri="{28A0092B-C50C-407E-A947-70E740481C1C}">
                <a14:useLocalDpi xmlns:a14="http://schemas.microsoft.com/office/drawing/2010/main" val="0"/>
              </a:ext>
            </a:extLst>
          </a:blip>
          <a:srcRect/>
          <a:stretch>
            <a:fillRect/>
          </a:stretch>
        </p:blipFill>
        <p:spPr bwMode="auto">
          <a:xfrm>
            <a:off x="9907778" y="289150"/>
            <a:ext cx="713477" cy="66142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FDBA6928-1FAA-4BAC-AD32-F69B5F5D8A79}"/>
              </a:ext>
            </a:extLst>
          </p:cNvPr>
          <p:cNvSpPr txBox="1"/>
          <p:nvPr/>
        </p:nvSpPr>
        <p:spPr>
          <a:xfrm>
            <a:off x="576471" y="1639956"/>
            <a:ext cx="10923104" cy="3416320"/>
          </a:xfrm>
          <a:prstGeom prst="rect">
            <a:avLst/>
          </a:prstGeom>
          <a:noFill/>
        </p:spPr>
        <p:txBody>
          <a:bodyPr wrap="square" rtlCol="0">
            <a:spAutoFit/>
          </a:bodyPr>
          <a:lstStyle/>
          <a:p>
            <a:pPr algn="just"/>
            <a:r>
              <a:rPr lang="vi-VN" sz="3600" b="1" dirty="0">
                <a:solidFill>
                  <a:srgbClr val="002060"/>
                </a:solidFill>
                <a:latin typeface="Calibri" panose="020F0502020204030204" pitchFamily="34" charset="0"/>
                <a:cs typeface="Calibri" panose="020F0502020204030204" pitchFamily="34" charset="0"/>
              </a:rPr>
              <a:t>Sầu riêng là loại trái quý của miền Nam. Hương vị của nó hết sức đặc biệt, mùi thơm đậm, bay rất xa, lâu tan trong không khí. Sầu riêng thơm mùi thơm của mít chín quyện với hương bưởi, béo cái béo của trứng gà, ngọt cái vị của mật ong già hạn.</a:t>
            </a:r>
            <a:endParaRPr lang="en-US" sz="3600" b="1" dirty="0">
              <a:solidFill>
                <a:srgbClr val="002060"/>
              </a:solidFill>
              <a:latin typeface="Calibri" panose="020F0502020204030204" pitchFamily="34" charset="0"/>
              <a:cs typeface="Calibri" panose="020F0502020204030204" pitchFamily="34" charset="0"/>
            </a:endParaRPr>
          </a:p>
          <a:p>
            <a:pPr algn="r"/>
            <a:r>
              <a:rPr lang="en-US" sz="3600" b="1" dirty="0">
                <a:solidFill>
                  <a:srgbClr val="002060"/>
                </a:solidFill>
                <a:latin typeface="Calibri" panose="020F0502020204030204" pitchFamily="34" charset="0"/>
                <a:cs typeface="Calibri" panose="020F0502020204030204" pitchFamily="34" charset="0"/>
              </a:rPr>
              <a:t>(Theo Mai </a:t>
            </a:r>
            <a:r>
              <a:rPr lang="en-US" sz="3600" b="1" dirty="0" err="1">
                <a:solidFill>
                  <a:srgbClr val="002060"/>
                </a:solidFill>
                <a:latin typeface="Calibri" panose="020F0502020204030204" pitchFamily="34" charset="0"/>
                <a:cs typeface="Calibri" panose="020F0502020204030204" pitchFamily="34" charset="0"/>
              </a:rPr>
              <a:t>Văn</a:t>
            </a:r>
            <a:r>
              <a:rPr lang="en-US" sz="3600" b="1" dirty="0">
                <a:solidFill>
                  <a:srgbClr val="002060"/>
                </a:solidFill>
                <a:latin typeface="Calibri" panose="020F0502020204030204" pitchFamily="34" charset="0"/>
                <a:cs typeface="Calibri" panose="020F0502020204030204" pitchFamily="34" charset="0"/>
              </a:rPr>
              <a:t> </a:t>
            </a:r>
            <a:r>
              <a:rPr lang="en-US" sz="3600" b="1" dirty="0" err="1">
                <a:solidFill>
                  <a:srgbClr val="002060"/>
                </a:solidFill>
                <a:latin typeface="Calibri" panose="020F0502020204030204" pitchFamily="34" charset="0"/>
                <a:cs typeface="Calibri" panose="020F0502020204030204" pitchFamily="34" charset="0"/>
              </a:rPr>
              <a:t>Tạo</a:t>
            </a:r>
            <a:r>
              <a:rPr lang="en-US" sz="3600" b="1" dirty="0">
                <a:solidFill>
                  <a:srgbClr val="002060"/>
                </a:solidFill>
                <a:latin typeface="Calibri" panose="020F0502020204030204" pitchFamily="34" charset="0"/>
                <a:cs typeface="Calibri" panose="020F0502020204030204" pitchFamily="34" charset="0"/>
              </a:rPr>
              <a:t>)</a:t>
            </a:r>
          </a:p>
        </p:txBody>
      </p:sp>
      <p:pic>
        <p:nvPicPr>
          <p:cNvPr id="6" name="Picture 5">
            <a:extLst>
              <a:ext uri="{FF2B5EF4-FFF2-40B4-BE49-F238E27FC236}">
                <a16:creationId xmlns:a16="http://schemas.microsoft.com/office/drawing/2014/main" id="{FC4D1B37-E3D8-40CF-A953-B835FBB9AADA}"/>
              </a:ext>
            </a:extLst>
          </p:cNvPr>
          <p:cNvPicPr>
            <a:picLocks noChangeAspect="1"/>
          </p:cNvPicPr>
          <p:nvPr/>
        </p:nvPicPr>
        <p:blipFill>
          <a:blip r:embed="rId5"/>
          <a:stretch>
            <a:fillRect/>
          </a:stretch>
        </p:blipFill>
        <p:spPr>
          <a:xfrm>
            <a:off x="369818" y="4571585"/>
            <a:ext cx="2228850" cy="1809750"/>
          </a:xfrm>
          <a:prstGeom prst="rect">
            <a:avLst/>
          </a:prstGeom>
        </p:spPr>
      </p:pic>
      <p:pic>
        <p:nvPicPr>
          <p:cNvPr id="24" name="Picture 2" descr="Thiết Kế Website Thủy Hải Sản Đẹp】™ - Hút Khách Hiệu Quả">
            <a:extLst>
              <a:ext uri="{FF2B5EF4-FFF2-40B4-BE49-F238E27FC236}">
                <a16:creationId xmlns:a16="http://schemas.microsoft.com/office/drawing/2014/main" id="{61D62CED-26F7-4C51-B03D-F3D78598030C}"/>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3704" b="98611" l="2146" r="97425">
                        <a14:foregroundMark x1="48498" y1="7407" x2="48498" y2="15278"/>
                        <a14:foregroundMark x1="50644" y1="3704" x2="50644" y2="13889"/>
                        <a14:foregroundMark x1="6009" y1="39815" x2="10730" y2="44444"/>
                        <a14:foregroundMark x1="23176" y1="95833" x2="34335" y2="85185"/>
                        <a14:foregroundMark x1="75107" y1="97222" x2="75536" y2="93056"/>
                        <a14:foregroundMark x1="91845" y1="42130" x2="79828" y2="44907"/>
                        <a14:foregroundMark x1="95279" y1="39815" x2="88412" y2="43056"/>
                        <a14:foregroundMark x1="98283" y1="39352" x2="98283" y2="39352"/>
                        <a14:foregroundMark x1="2146" y1="37963" x2="2146" y2="37963"/>
                        <a14:foregroundMark x1="77682" y1="98611" x2="77682" y2="98611"/>
                        <a14:foregroundMark x1="21459" y1="98611" x2="21459" y2="98611"/>
                      </a14:backgroundRemoval>
                    </a14:imgEffect>
                  </a14:imgLayer>
                </a14:imgProps>
              </a:ext>
              <a:ext uri="{28A0092B-C50C-407E-A947-70E740481C1C}">
                <a14:useLocalDpi xmlns:a14="http://schemas.microsoft.com/office/drawing/2010/main" val="0"/>
              </a:ext>
            </a:extLst>
          </a:blip>
          <a:srcRect/>
          <a:stretch>
            <a:fillRect/>
          </a:stretch>
        </p:blipFill>
        <p:spPr bwMode="auto">
          <a:xfrm>
            <a:off x="1300493" y="1680628"/>
            <a:ext cx="389159" cy="496042"/>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Thiết Kế Website Thủy Hải Sản Đẹp】™ - Hút Khách Hiệu Quả">
            <a:extLst>
              <a:ext uri="{FF2B5EF4-FFF2-40B4-BE49-F238E27FC236}">
                <a16:creationId xmlns:a16="http://schemas.microsoft.com/office/drawing/2014/main" id="{2CAF18C0-04BC-4C1D-94AF-3BF27952A438}"/>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3704" b="98611" l="2146" r="97425">
                        <a14:foregroundMark x1="48498" y1="7407" x2="48498" y2="15278"/>
                        <a14:foregroundMark x1="50644" y1="3704" x2="50644" y2="13889"/>
                        <a14:foregroundMark x1="6009" y1="39815" x2="10730" y2="44444"/>
                        <a14:foregroundMark x1="23176" y1="95833" x2="34335" y2="85185"/>
                        <a14:foregroundMark x1="75107" y1="97222" x2="75536" y2="93056"/>
                        <a14:foregroundMark x1="91845" y1="42130" x2="79828" y2="44907"/>
                        <a14:foregroundMark x1="95279" y1="39815" x2="88412" y2="43056"/>
                        <a14:foregroundMark x1="98283" y1="39352" x2="98283" y2="39352"/>
                        <a14:foregroundMark x1="2146" y1="37963" x2="2146" y2="37963"/>
                        <a14:foregroundMark x1="77682" y1="98611" x2="77682" y2="98611"/>
                        <a14:foregroundMark x1="21459" y1="98611" x2="21459" y2="98611"/>
                      </a14:backgroundRemoval>
                    </a14:imgEffect>
                  </a14:imgLayer>
                </a14:imgProps>
              </a:ext>
              <a:ext uri="{28A0092B-C50C-407E-A947-70E740481C1C}">
                <a14:useLocalDpi xmlns:a14="http://schemas.microsoft.com/office/drawing/2010/main" val="0"/>
              </a:ext>
            </a:extLst>
          </a:blip>
          <a:srcRect/>
          <a:stretch>
            <a:fillRect/>
          </a:stretch>
        </p:blipFill>
        <p:spPr bwMode="auto">
          <a:xfrm>
            <a:off x="8536180" y="2227280"/>
            <a:ext cx="389159" cy="496042"/>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Thiết Kế Website Thủy Hải Sản Đẹp】™ - Hút Khách Hiệu Quả">
            <a:extLst>
              <a:ext uri="{FF2B5EF4-FFF2-40B4-BE49-F238E27FC236}">
                <a16:creationId xmlns:a16="http://schemas.microsoft.com/office/drawing/2014/main" id="{22FF0587-81C0-44E3-9860-BFA824A02410}"/>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3704" b="98611" l="2146" r="97425">
                        <a14:foregroundMark x1="48498" y1="7407" x2="48498" y2="15278"/>
                        <a14:foregroundMark x1="50644" y1="3704" x2="50644" y2="13889"/>
                        <a14:foregroundMark x1="6009" y1="39815" x2="10730" y2="44444"/>
                        <a14:foregroundMark x1="23176" y1="95833" x2="34335" y2="85185"/>
                        <a14:foregroundMark x1="75107" y1="97222" x2="75536" y2="93056"/>
                        <a14:foregroundMark x1="91845" y1="42130" x2="79828" y2="44907"/>
                        <a14:foregroundMark x1="95279" y1="39815" x2="88412" y2="43056"/>
                        <a14:foregroundMark x1="98283" y1="39352" x2="98283" y2="39352"/>
                        <a14:foregroundMark x1="2146" y1="37963" x2="2146" y2="37963"/>
                        <a14:foregroundMark x1="77682" y1="98611" x2="77682" y2="98611"/>
                        <a14:foregroundMark x1="21459" y1="98611" x2="21459" y2="98611"/>
                      </a14:backgroundRemoval>
                    </a14:imgEffect>
                  </a14:imgLayer>
                </a14:imgProps>
              </a:ext>
              <a:ext uri="{28A0092B-C50C-407E-A947-70E740481C1C}">
                <a14:useLocalDpi xmlns:a14="http://schemas.microsoft.com/office/drawing/2010/main" val="0"/>
              </a:ext>
            </a:extLst>
          </a:blip>
          <a:srcRect/>
          <a:stretch>
            <a:fillRect/>
          </a:stretch>
        </p:blipFill>
        <p:spPr bwMode="auto">
          <a:xfrm>
            <a:off x="4570467" y="2813689"/>
            <a:ext cx="389159" cy="496042"/>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descr="Thiết Kế Website Thủy Hải Sản Đẹp】™ - Hút Khách Hiệu Quả">
            <a:extLst>
              <a:ext uri="{FF2B5EF4-FFF2-40B4-BE49-F238E27FC236}">
                <a16:creationId xmlns:a16="http://schemas.microsoft.com/office/drawing/2014/main" id="{37772BBF-888B-46E9-9A07-1A3695B5B497}"/>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3704" b="98611" l="2146" r="97425">
                        <a14:foregroundMark x1="48498" y1="7407" x2="48498" y2="15278"/>
                        <a14:foregroundMark x1="50644" y1="3704" x2="50644" y2="13889"/>
                        <a14:foregroundMark x1="6009" y1="39815" x2="10730" y2="44444"/>
                        <a14:foregroundMark x1="23176" y1="95833" x2="34335" y2="85185"/>
                        <a14:foregroundMark x1="75107" y1="97222" x2="75536" y2="93056"/>
                        <a14:foregroundMark x1="91845" y1="42130" x2="79828" y2="44907"/>
                        <a14:foregroundMark x1="95279" y1="39815" x2="88412" y2="43056"/>
                        <a14:foregroundMark x1="98283" y1="39352" x2="98283" y2="39352"/>
                        <a14:foregroundMark x1="2146" y1="37963" x2="2146" y2="37963"/>
                        <a14:foregroundMark x1="77682" y1="98611" x2="77682" y2="98611"/>
                        <a14:foregroundMark x1="21459" y1="98611" x2="21459" y2="98611"/>
                      </a14:backgroundRemoval>
                    </a14:imgEffect>
                  </a14:imgLayer>
                </a14:imgProps>
              </a:ext>
              <a:ext uri="{28A0092B-C50C-407E-A947-70E740481C1C}">
                <a14:useLocalDpi xmlns:a14="http://schemas.microsoft.com/office/drawing/2010/main" val="0"/>
              </a:ext>
            </a:extLst>
          </a:blip>
          <a:srcRect/>
          <a:stretch>
            <a:fillRect/>
          </a:stretch>
        </p:blipFill>
        <p:spPr bwMode="auto">
          <a:xfrm>
            <a:off x="4065105" y="3897053"/>
            <a:ext cx="506896" cy="4960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407405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24"/>
                                        </p:tgtEl>
                                        <p:attrNameLst>
                                          <p:attrName>ppt_x</p:attrName>
                                        </p:attrNameLst>
                                      </p:cBhvr>
                                      <p:tavLst>
                                        <p:tav tm="0">
                                          <p:val>
                                            <p:strVal val="ppt_x"/>
                                          </p:val>
                                        </p:tav>
                                        <p:tav tm="100000">
                                          <p:val>
                                            <p:strVal val="ppt_x"/>
                                          </p:val>
                                        </p:tav>
                                      </p:tavLst>
                                    </p:anim>
                                    <p:anim calcmode="lin" valueType="num">
                                      <p:cBhvr additive="base">
                                        <p:cTn id="7" dur="500"/>
                                        <p:tgtEl>
                                          <p:spTgt spid="24"/>
                                        </p:tgtEl>
                                        <p:attrNameLst>
                                          <p:attrName>ppt_y</p:attrName>
                                        </p:attrNameLst>
                                      </p:cBhvr>
                                      <p:tavLst>
                                        <p:tav tm="0">
                                          <p:val>
                                            <p:strVal val="ppt_y"/>
                                          </p:val>
                                        </p:tav>
                                        <p:tav tm="100000">
                                          <p:val>
                                            <p:strVal val="1+ppt_h/2"/>
                                          </p:val>
                                        </p:tav>
                                      </p:tavLst>
                                    </p:anim>
                                    <p:set>
                                      <p:cBhvr>
                                        <p:cTn id="8" dur="1" fill="hold">
                                          <p:stCondLst>
                                            <p:cond delay="499"/>
                                          </p:stCondLst>
                                        </p:cTn>
                                        <p:tgtEl>
                                          <p:spTgt spid="24"/>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25"/>
                                        </p:tgtEl>
                                        <p:attrNameLst>
                                          <p:attrName>ppt_x</p:attrName>
                                        </p:attrNameLst>
                                      </p:cBhvr>
                                      <p:tavLst>
                                        <p:tav tm="0">
                                          <p:val>
                                            <p:strVal val="ppt_x"/>
                                          </p:val>
                                        </p:tav>
                                        <p:tav tm="100000">
                                          <p:val>
                                            <p:strVal val="ppt_x"/>
                                          </p:val>
                                        </p:tav>
                                      </p:tavLst>
                                    </p:anim>
                                    <p:anim calcmode="lin" valueType="num">
                                      <p:cBhvr additive="base">
                                        <p:cTn id="13" dur="500"/>
                                        <p:tgtEl>
                                          <p:spTgt spid="25"/>
                                        </p:tgtEl>
                                        <p:attrNameLst>
                                          <p:attrName>ppt_y</p:attrName>
                                        </p:attrNameLst>
                                      </p:cBhvr>
                                      <p:tavLst>
                                        <p:tav tm="0">
                                          <p:val>
                                            <p:strVal val="ppt_y"/>
                                          </p:val>
                                        </p:tav>
                                        <p:tav tm="100000">
                                          <p:val>
                                            <p:strVal val="1+ppt_h/2"/>
                                          </p:val>
                                        </p:tav>
                                      </p:tavLst>
                                    </p:anim>
                                    <p:set>
                                      <p:cBhvr>
                                        <p:cTn id="14" dur="1" fill="hold">
                                          <p:stCondLst>
                                            <p:cond delay="499"/>
                                          </p:stCondLst>
                                        </p:cTn>
                                        <p:tgtEl>
                                          <p:spTgt spid="25"/>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nodeType="clickEffect">
                                  <p:stCondLst>
                                    <p:cond delay="0"/>
                                  </p:stCondLst>
                                  <p:childTnLst>
                                    <p:anim calcmode="lin" valueType="num">
                                      <p:cBhvr additive="base">
                                        <p:cTn id="18" dur="500"/>
                                        <p:tgtEl>
                                          <p:spTgt spid="27"/>
                                        </p:tgtEl>
                                        <p:attrNameLst>
                                          <p:attrName>ppt_x</p:attrName>
                                        </p:attrNameLst>
                                      </p:cBhvr>
                                      <p:tavLst>
                                        <p:tav tm="0">
                                          <p:val>
                                            <p:strVal val="ppt_x"/>
                                          </p:val>
                                        </p:tav>
                                        <p:tav tm="100000">
                                          <p:val>
                                            <p:strVal val="ppt_x"/>
                                          </p:val>
                                        </p:tav>
                                      </p:tavLst>
                                    </p:anim>
                                    <p:anim calcmode="lin" valueType="num">
                                      <p:cBhvr additive="base">
                                        <p:cTn id="19" dur="500"/>
                                        <p:tgtEl>
                                          <p:spTgt spid="27"/>
                                        </p:tgtEl>
                                        <p:attrNameLst>
                                          <p:attrName>ppt_y</p:attrName>
                                        </p:attrNameLst>
                                      </p:cBhvr>
                                      <p:tavLst>
                                        <p:tav tm="0">
                                          <p:val>
                                            <p:strVal val="ppt_y"/>
                                          </p:val>
                                        </p:tav>
                                        <p:tav tm="100000">
                                          <p:val>
                                            <p:strVal val="1+ppt_h/2"/>
                                          </p:val>
                                        </p:tav>
                                      </p:tavLst>
                                    </p:anim>
                                    <p:set>
                                      <p:cBhvr>
                                        <p:cTn id="20" dur="1" fill="hold">
                                          <p:stCondLst>
                                            <p:cond delay="499"/>
                                          </p:stCondLst>
                                        </p:cTn>
                                        <p:tgtEl>
                                          <p:spTgt spid="27"/>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nodeType="clickEffect">
                                  <p:stCondLst>
                                    <p:cond delay="0"/>
                                  </p:stCondLst>
                                  <p:childTnLst>
                                    <p:anim calcmode="lin" valueType="num">
                                      <p:cBhvr additive="base">
                                        <p:cTn id="24" dur="500"/>
                                        <p:tgtEl>
                                          <p:spTgt spid="28"/>
                                        </p:tgtEl>
                                        <p:attrNameLst>
                                          <p:attrName>ppt_x</p:attrName>
                                        </p:attrNameLst>
                                      </p:cBhvr>
                                      <p:tavLst>
                                        <p:tav tm="0">
                                          <p:val>
                                            <p:strVal val="ppt_x"/>
                                          </p:val>
                                        </p:tav>
                                        <p:tav tm="100000">
                                          <p:val>
                                            <p:strVal val="ppt_x"/>
                                          </p:val>
                                        </p:tav>
                                      </p:tavLst>
                                    </p:anim>
                                    <p:anim calcmode="lin" valueType="num">
                                      <p:cBhvr additive="base">
                                        <p:cTn id="25" dur="500"/>
                                        <p:tgtEl>
                                          <p:spTgt spid="28"/>
                                        </p:tgtEl>
                                        <p:attrNameLst>
                                          <p:attrName>ppt_y</p:attrName>
                                        </p:attrNameLst>
                                      </p:cBhvr>
                                      <p:tavLst>
                                        <p:tav tm="0">
                                          <p:val>
                                            <p:strVal val="ppt_y"/>
                                          </p:val>
                                        </p:tav>
                                        <p:tav tm="100000">
                                          <p:val>
                                            <p:strVal val="1+ppt_h/2"/>
                                          </p:val>
                                        </p:tav>
                                      </p:tavLst>
                                    </p:anim>
                                    <p:set>
                                      <p:cBhvr>
                                        <p:cTn id="26" dur="1" fill="hold">
                                          <p:stCondLst>
                                            <p:cond delay="499"/>
                                          </p:stCondLst>
                                        </p:cTn>
                                        <p:tgtEl>
                                          <p:spTgt spid="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3" descr="Calendar&#10;&#10;Description automatically generated with medium confidence">
            <a:extLst>
              <a:ext uri="{FF2B5EF4-FFF2-40B4-BE49-F238E27FC236}">
                <a16:creationId xmlns:a16="http://schemas.microsoft.com/office/drawing/2014/main" id="{4FCB661F-8FF8-5572-E982-E7F87134132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8" name="Rectangle 17">
            <a:extLst>
              <a:ext uri="{FF2B5EF4-FFF2-40B4-BE49-F238E27FC236}">
                <a16:creationId xmlns:a16="http://schemas.microsoft.com/office/drawing/2014/main" id="{67E1C625-4F7E-4232-9DB9-280B3E703D40}"/>
              </a:ext>
            </a:extLst>
          </p:cNvPr>
          <p:cNvSpPr/>
          <p:nvPr/>
        </p:nvSpPr>
        <p:spPr>
          <a:xfrm>
            <a:off x="186525" y="1087239"/>
            <a:ext cx="11826569" cy="5401226"/>
          </a:xfrm>
          <a:custGeom>
            <a:avLst/>
            <a:gdLst>
              <a:gd name="connsiteX0" fmla="*/ 0 w 11826569"/>
              <a:gd name="connsiteY0" fmla="*/ 0 h 5401226"/>
              <a:gd name="connsiteX1" fmla="*/ 932212 w 11826569"/>
              <a:gd name="connsiteY1" fmla="*/ 0 h 5401226"/>
              <a:gd name="connsiteX2" fmla="*/ 1391361 w 11826569"/>
              <a:gd name="connsiteY2" fmla="*/ 0 h 5401226"/>
              <a:gd name="connsiteX3" fmla="*/ 1732245 w 11826569"/>
              <a:gd name="connsiteY3" fmla="*/ 0 h 5401226"/>
              <a:gd name="connsiteX4" fmla="*/ 2546191 w 11826569"/>
              <a:gd name="connsiteY4" fmla="*/ 0 h 5401226"/>
              <a:gd name="connsiteX5" fmla="*/ 3123606 w 11826569"/>
              <a:gd name="connsiteY5" fmla="*/ 0 h 5401226"/>
              <a:gd name="connsiteX6" fmla="*/ 3582755 w 11826569"/>
              <a:gd name="connsiteY6" fmla="*/ 0 h 5401226"/>
              <a:gd name="connsiteX7" fmla="*/ 4278435 w 11826569"/>
              <a:gd name="connsiteY7" fmla="*/ 0 h 5401226"/>
              <a:gd name="connsiteX8" fmla="*/ 5092381 w 11826569"/>
              <a:gd name="connsiteY8" fmla="*/ 0 h 5401226"/>
              <a:gd name="connsiteX9" fmla="*/ 5551531 w 11826569"/>
              <a:gd name="connsiteY9" fmla="*/ 0 h 5401226"/>
              <a:gd name="connsiteX10" fmla="*/ 5892414 w 11826569"/>
              <a:gd name="connsiteY10" fmla="*/ 0 h 5401226"/>
              <a:gd name="connsiteX11" fmla="*/ 6824626 w 11826569"/>
              <a:gd name="connsiteY11" fmla="*/ 0 h 5401226"/>
              <a:gd name="connsiteX12" fmla="*/ 7520307 w 11826569"/>
              <a:gd name="connsiteY12" fmla="*/ 0 h 5401226"/>
              <a:gd name="connsiteX13" fmla="*/ 8215987 w 11826569"/>
              <a:gd name="connsiteY13" fmla="*/ 0 h 5401226"/>
              <a:gd name="connsiteX14" fmla="*/ 8793402 w 11826569"/>
              <a:gd name="connsiteY14" fmla="*/ 0 h 5401226"/>
              <a:gd name="connsiteX15" fmla="*/ 9134285 w 11826569"/>
              <a:gd name="connsiteY15" fmla="*/ 0 h 5401226"/>
              <a:gd name="connsiteX16" fmla="*/ 9948232 w 11826569"/>
              <a:gd name="connsiteY16" fmla="*/ 0 h 5401226"/>
              <a:gd name="connsiteX17" fmla="*/ 10407381 w 11826569"/>
              <a:gd name="connsiteY17" fmla="*/ 0 h 5401226"/>
              <a:gd name="connsiteX18" fmla="*/ 10866530 w 11826569"/>
              <a:gd name="connsiteY18" fmla="*/ 0 h 5401226"/>
              <a:gd name="connsiteX19" fmla="*/ 11826569 w 11826569"/>
              <a:gd name="connsiteY19" fmla="*/ 0 h 5401226"/>
              <a:gd name="connsiteX20" fmla="*/ 11826569 w 11826569"/>
              <a:gd name="connsiteY20" fmla="*/ 621141 h 5401226"/>
              <a:gd name="connsiteX21" fmla="*/ 11826569 w 11826569"/>
              <a:gd name="connsiteY21" fmla="*/ 1134257 h 5401226"/>
              <a:gd name="connsiteX22" fmla="*/ 11826569 w 11826569"/>
              <a:gd name="connsiteY22" fmla="*/ 1809411 h 5401226"/>
              <a:gd name="connsiteX23" fmla="*/ 11826569 w 11826569"/>
              <a:gd name="connsiteY23" fmla="*/ 2322527 h 5401226"/>
              <a:gd name="connsiteX24" fmla="*/ 11826569 w 11826569"/>
              <a:gd name="connsiteY24" fmla="*/ 3105705 h 5401226"/>
              <a:gd name="connsiteX25" fmla="*/ 11826569 w 11826569"/>
              <a:gd name="connsiteY25" fmla="*/ 3618821 h 5401226"/>
              <a:gd name="connsiteX26" fmla="*/ 11826569 w 11826569"/>
              <a:gd name="connsiteY26" fmla="*/ 4401999 h 5401226"/>
              <a:gd name="connsiteX27" fmla="*/ 11826569 w 11826569"/>
              <a:gd name="connsiteY27" fmla="*/ 5401226 h 5401226"/>
              <a:gd name="connsiteX28" fmla="*/ 11249154 w 11826569"/>
              <a:gd name="connsiteY28" fmla="*/ 5401226 h 5401226"/>
              <a:gd name="connsiteX29" fmla="*/ 10316942 w 11826569"/>
              <a:gd name="connsiteY29" fmla="*/ 5401226 h 5401226"/>
              <a:gd name="connsiteX30" fmla="*/ 9739527 w 11826569"/>
              <a:gd name="connsiteY30" fmla="*/ 5401226 h 5401226"/>
              <a:gd name="connsiteX31" fmla="*/ 9280378 w 11826569"/>
              <a:gd name="connsiteY31" fmla="*/ 5401226 h 5401226"/>
              <a:gd name="connsiteX32" fmla="*/ 8939495 w 11826569"/>
              <a:gd name="connsiteY32" fmla="*/ 5401226 h 5401226"/>
              <a:gd name="connsiteX33" fmla="*/ 8007283 w 11826569"/>
              <a:gd name="connsiteY33" fmla="*/ 5401226 h 5401226"/>
              <a:gd name="connsiteX34" fmla="*/ 7193337 w 11826569"/>
              <a:gd name="connsiteY34" fmla="*/ 5401226 h 5401226"/>
              <a:gd name="connsiteX35" fmla="*/ 6615922 w 11826569"/>
              <a:gd name="connsiteY35" fmla="*/ 5401226 h 5401226"/>
              <a:gd name="connsiteX36" fmla="*/ 5920241 w 11826569"/>
              <a:gd name="connsiteY36" fmla="*/ 5401226 h 5401226"/>
              <a:gd name="connsiteX37" fmla="*/ 5461092 w 11826569"/>
              <a:gd name="connsiteY37" fmla="*/ 5401226 h 5401226"/>
              <a:gd name="connsiteX38" fmla="*/ 4528880 w 11826569"/>
              <a:gd name="connsiteY38" fmla="*/ 5401226 h 5401226"/>
              <a:gd name="connsiteX39" fmla="*/ 3714934 w 11826569"/>
              <a:gd name="connsiteY39" fmla="*/ 5401226 h 5401226"/>
              <a:gd name="connsiteX40" fmla="*/ 3019253 w 11826569"/>
              <a:gd name="connsiteY40" fmla="*/ 5401226 h 5401226"/>
              <a:gd name="connsiteX41" fmla="*/ 2323573 w 11826569"/>
              <a:gd name="connsiteY41" fmla="*/ 5401226 h 5401226"/>
              <a:gd name="connsiteX42" fmla="*/ 1864424 w 11826569"/>
              <a:gd name="connsiteY42" fmla="*/ 5401226 h 5401226"/>
              <a:gd name="connsiteX43" fmla="*/ 1405275 w 11826569"/>
              <a:gd name="connsiteY43" fmla="*/ 5401226 h 5401226"/>
              <a:gd name="connsiteX44" fmla="*/ 0 w 11826569"/>
              <a:gd name="connsiteY44" fmla="*/ 5401226 h 5401226"/>
              <a:gd name="connsiteX45" fmla="*/ 0 w 11826569"/>
              <a:gd name="connsiteY45" fmla="*/ 4672060 h 5401226"/>
              <a:gd name="connsiteX46" fmla="*/ 0 w 11826569"/>
              <a:gd name="connsiteY46" fmla="*/ 4104932 h 5401226"/>
              <a:gd name="connsiteX47" fmla="*/ 0 w 11826569"/>
              <a:gd name="connsiteY47" fmla="*/ 3375766 h 5401226"/>
              <a:gd name="connsiteX48" fmla="*/ 0 w 11826569"/>
              <a:gd name="connsiteY48" fmla="*/ 2700613 h 5401226"/>
              <a:gd name="connsiteX49" fmla="*/ 0 w 11826569"/>
              <a:gd name="connsiteY49" fmla="*/ 2025460 h 5401226"/>
              <a:gd name="connsiteX50" fmla="*/ 0 w 11826569"/>
              <a:gd name="connsiteY50" fmla="*/ 1296294 h 5401226"/>
              <a:gd name="connsiteX51" fmla="*/ 0 w 11826569"/>
              <a:gd name="connsiteY51" fmla="*/ 783178 h 5401226"/>
              <a:gd name="connsiteX52" fmla="*/ 0 w 11826569"/>
              <a:gd name="connsiteY52" fmla="*/ 0 h 5401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1826569" h="5401226" fill="none" extrusionOk="0">
                <a:moveTo>
                  <a:pt x="0" y="0"/>
                </a:moveTo>
                <a:cubicBezTo>
                  <a:pt x="429486" y="17872"/>
                  <a:pt x="711221" y="-44127"/>
                  <a:pt x="932212" y="0"/>
                </a:cubicBezTo>
                <a:cubicBezTo>
                  <a:pt x="1153203" y="44127"/>
                  <a:pt x="1199954" y="-22306"/>
                  <a:pt x="1391361" y="0"/>
                </a:cubicBezTo>
                <a:cubicBezTo>
                  <a:pt x="1582768" y="22306"/>
                  <a:pt x="1610520" y="-4236"/>
                  <a:pt x="1732245" y="0"/>
                </a:cubicBezTo>
                <a:cubicBezTo>
                  <a:pt x="1853970" y="4236"/>
                  <a:pt x="2269316" y="14896"/>
                  <a:pt x="2546191" y="0"/>
                </a:cubicBezTo>
                <a:cubicBezTo>
                  <a:pt x="2823066" y="-14896"/>
                  <a:pt x="2860089" y="13796"/>
                  <a:pt x="3123606" y="0"/>
                </a:cubicBezTo>
                <a:cubicBezTo>
                  <a:pt x="3387124" y="-13796"/>
                  <a:pt x="3373298" y="20146"/>
                  <a:pt x="3582755" y="0"/>
                </a:cubicBezTo>
                <a:cubicBezTo>
                  <a:pt x="3792212" y="-20146"/>
                  <a:pt x="3931870" y="18031"/>
                  <a:pt x="4278435" y="0"/>
                </a:cubicBezTo>
                <a:cubicBezTo>
                  <a:pt x="4625000" y="-18031"/>
                  <a:pt x="4902654" y="-16324"/>
                  <a:pt x="5092381" y="0"/>
                </a:cubicBezTo>
                <a:cubicBezTo>
                  <a:pt x="5282108" y="16324"/>
                  <a:pt x="5386811" y="-15891"/>
                  <a:pt x="5551531" y="0"/>
                </a:cubicBezTo>
                <a:cubicBezTo>
                  <a:pt x="5716251" y="15891"/>
                  <a:pt x="5804034" y="12573"/>
                  <a:pt x="5892414" y="0"/>
                </a:cubicBezTo>
                <a:cubicBezTo>
                  <a:pt x="5980794" y="-12573"/>
                  <a:pt x="6549682" y="41222"/>
                  <a:pt x="6824626" y="0"/>
                </a:cubicBezTo>
                <a:cubicBezTo>
                  <a:pt x="7099570" y="-41222"/>
                  <a:pt x="7200200" y="28899"/>
                  <a:pt x="7520307" y="0"/>
                </a:cubicBezTo>
                <a:cubicBezTo>
                  <a:pt x="7840414" y="-28899"/>
                  <a:pt x="8032099" y="-22540"/>
                  <a:pt x="8215987" y="0"/>
                </a:cubicBezTo>
                <a:cubicBezTo>
                  <a:pt x="8399875" y="22540"/>
                  <a:pt x="8547789" y="-17142"/>
                  <a:pt x="8793402" y="0"/>
                </a:cubicBezTo>
                <a:cubicBezTo>
                  <a:pt x="9039015" y="17142"/>
                  <a:pt x="9049364" y="-3950"/>
                  <a:pt x="9134285" y="0"/>
                </a:cubicBezTo>
                <a:cubicBezTo>
                  <a:pt x="9219206" y="3950"/>
                  <a:pt x="9776895" y="21854"/>
                  <a:pt x="9948232" y="0"/>
                </a:cubicBezTo>
                <a:cubicBezTo>
                  <a:pt x="10119569" y="-21854"/>
                  <a:pt x="10231850" y="8584"/>
                  <a:pt x="10407381" y="0"/>
                </a:cubicBezTo>
                <a:cubicBezTo>
                  <a:pt x="10582912" y="-8584"/>
                  <a:pt x="10771266" y="4795"/>
                  <a:pt x="10866530" y="0"/>
                </a:cubicBezTo>
                <a:cubicBezTo>
                  <a:pt x="10961794" y="-4795"/>
                  <a:pt x="11632126" y="-34115"/>
                  <a:pt x="11826569" y="0"/>
                </a:cubicBezTo>
                <a:cubicBezTo>
                  <a:pt x="11846276" y="239512"/>
                  <a:pt x="11848226" y="413808"/>
                  <a:pt x="11826569" y="621141"/>
                </a:cubicBezTo>
                <a:cubicBezTo>
                  <a:pt x="11804912" y="828474"/>
                  <a:pt x="11828341" y="1024458"/>
                  <a:pt x="11826569" y="1134257"/>
                </a:cubicBezTo>
                <a:cubicBezTo>
                  <a:pt x="11824797" y="1244056"/>
                  <a:pt x="11826556" y="1587845"/>
                  <a:pt x="11826569" y="1809411"/>
                </a:cubicBezTo>
                <a:cubicBezTo>
                  <a:pt x="11826582" y="2030977"/>
                  <a:pt x="11813413" y="2087652"/>
                  <a:pt x="11826569" y="2322527"/>
                </a:cubicBezTo>
                <a:cubicBezTo>
                  <a:pt x="11839725" y="2557402"/>
                  <a:pt x="11844720" y="2821799"/>
                  <a:pt x="11826569" y="3105705"/>
                </a:cubicBezTo>
                <a:cubicBezTo>
                  <a:pt x="11808418" y="3389611"/>
                  <a:pt x="11819547" y="3394741"/>
                  <a:pt x="11826569" y="3618821"/>
                </a:cubicBezTo>
                <a:cubicBezTo>
                  <a:pt x="11833591" y="3842901"/>
                  <a:pt x="11844191" y="4132225"/>
                  <a:pt x="11826569" y="4401999"/>
                </a:cubicBezTo>
                <a:cubicBezTo>
                  <a:pt x="11808947" y="4671773"/>
                  <a:pt x="11856783" y="4961066"/>
                  <a:pt x="11826569" y="5401226"/>
                </a:cubicBezTo>
                <a:cubicBezTo>
                  <a:pt x="11549099" y="5419620"/>
                  <a:pt x="11446384" y="5400714"/>
                  <a:pt x="11249154" y="5401226"/>
                </a:cubicBezTo>
                <a:cubicBezTo>
                  <a:pt x="11051924" y="5401738"/>
                  <a:pt x="10775665" y="5406308"/>
                  <a:pt x="10316942" y="5401226"/>
                </a:cubicBezTo>
                <a:cubicBezTo>
                  <a:pt x="9858219" y="5396144"/>
                  <a:pt x="9861101" y="5396057"/>
                  <a:pt x="9739527" y="5401226"/>
                </a:cubicBezTo>
                <a:cubicBezTo>
                  <a:pt x="9617954" y="5406395"/>
                  <a:pt x="9374347" y="5406615"/>
                  <a:pt x="9280378" y="5401226"/>
                </a:cubicBezTo>
                <a:cubicBezTo>
                  <a:pt x="9186409" y="5395837"/>
                  <a:pt x="9106987" y="5413455"/>
                  <a:pt x="8939495" y="5401226"/>
                </a:cubicBezTo>
                <a:cubicBezTo>
                  <a:pt x="8772003" y="5388997"/>
                  <a:pt x="8286216" y="5392391"/>
                  <a:pt x="8007283" y="5401226"/>
                </a:cubicBezTo>
                <a:cubicBezTo>
                  <a:pt x="7728350" y="5410061"/>
                  <a:pt x="7368754" y="5423442"/>
                  <a:pt x="7193337" y="5401226"/>
                </a:cubicBezTo>
                <a:cubicBezTo>
                  <a:pt x="7017920" y="5379010"/>
                  <a:pt x="6878841" y="5392163"/>
                  <a:pt x="6615922" y="5401226"/>
                </a:cubicBezTo>
                <a:cubicBezTo>
                  <a:pt x="6353004" y="5410289"/>
                  <a:pt x="6095687" y="5424032"/>
                  <a:pt x="5920241" y="5401226"/>
                </a:cubicBezTo>
                <a:cubicBezTo>
                  <a:pt x="5744795" y="5378420"/>
                  <a:pt x="5560608" y="5386555"/>
                  <a:pt x="5461092" y="5401226"/>
                </a:cubicBezTo>
                <a:cubicBezTo>
                  <a:pt x="5361576" y="5415897"/>
                  <a:pt x="4718679" y="5393722"/>
                  <a:pt x="4528880" y="5401226"/>
                </a:cubicBezTo>
                <a:cubicBezTo>
                  <a:pt x="4339081" y="5408730"/>
                  <a:pt x="4053158" y="5398239"/>
                  <a:pt x="3714934" y="5401226"/>
                </a:cubicBezTo>
                <a:cubicBezTo>
                  <a:pt x="3376710" y="5404213"/>
                  <a:pt x="3354957" y="5400766"/>
                  <a:pt x="3019253" y="5401226"/>
                </a:cubicBezTo>
                <a:cubicBezTo>
                  <a:pt x="2683549" y="5401686"/>
                  <a:pt x="2631086" y="5412765"/>
                  <a:pt x="2323573" y="5401226"/>
                </a:cubicBezTo>
                <a:cubicBezTo>
                  <a:pt x="2016060" y="5389687"/>
                  <a:pt x="2024501" y="5418171"/>
                  <a:pt x="1864424" y="5401226"/>
                </a:cubicBezTo>
                <a:cubicBezTo>
                  <a:pt x="1704347" y="5384281"/>
                  <a:pt x="1589355" y="5416294"/>
                  <a:pt x="1405275" y="5401226"/>
                </a:cubicBezTo>
                <a:cubicBezTo>
                  <a:pt x="1221195" y="5386158"/>
                  <a:pt x="697682" y="5391226"/>
                  <a:pt x="0" y="5401226"/>
                </a:cubicBezTo>
                <a:cubicBezTo>
                  <a:pt x="-14848" y="5231925"/>
                  <a:pt x="-13888" y="4885366"/>
                  <a:pt x="0" y="4672060"/>
                </a:cubicBezTo>
                <a:cubicBezTo>
                  <a:pt x="13888" y="4458754"/>
                  <a:pt x="-26468" y="4284994"/>
                  <a:pt x="0" y="4104932"/>
                </a:cubicBezTo>
                <a:cubicBezTo>
                  <a:pt x="26468" y="3924870"/>
                  <a:pt x="34393" y="3560303"/>
                  <a:pt x="0" y="3375766"/>
                </a:cubicBezTo>
                <a:cubicBezTo>
                  <a:pt x="-34393" y="3191229"/>
                  <a:pt x="17284" y="2945706"/>
                  <a:pt x="0" y="2700613"/>
                </a:cubicBezTo>
                <a:cubicBezTo>
                  <a:pt x="-17284" y="2455520"/>
                  <a:pt x="-29590" y="2208432"/>
                  <a:pt x="0" y="2025460"/>
                </a:cubicBezTo>
                <a:cubicBezTo>
                  <a:pt x="29590" y="1842488"/>
                  <a:pt x="31646" y="1563261"/>
                  <a:pt x="0" y="1296294"/>
                </a:cubicBezTo>
                <a:cubicBezTo>
                  <a:pt x="-31646" y="1029327"/>
                  <a:pt x="-13744" y="971729"/>
                  <a:pt x="0" y="783178"/>
                </a:cubicBezTo>
                <a:cubicBezTo>
                  <a:pt x="13744" y="594627"/>
                  <a:pt x="-33091" y="379298"/>
                  <a:pt x="0" y="0"/>
                </a:cubicBezTo>
                <a:close/>
              </a:path>
              <a:path w="11826569" h="5401226" stroke="0" extrusionOk="0">
                <a:moveTo>
                  <a:pt x="0" y="0"/>
                </a:moveTo>
                <a:cubicBezTo>
                  <a:pt x="295848" y="-26572"/>
                  <a:pt x="487602" y="3896"/>
                  <a:pt x="813946" y="0"/>
                </a:cubicBezTo>
                <a:cubicBezTo>
                  <a:pt x="1140290" y="-3896"/>
                  <a:pt x="1052538" y="21191"/>
                  <a:pt x="1273095" y="0"/>
                </a:cubicBezTo>
                <a:cubicBezTo>
                  <a:pt x="1493652" y="-21191"/>
                  <a:pt x="1575754" y="19723"/>
                  <a:pt x="1850510" y="0"/>
                </a:cubicBezTo>
                <a:cubicBezTo>
                  <a:pt x="2125267" y="-19723"/>
                  <a:pt x="2384975" y="-11055"/>
                  <a:pt x="2782722" y="0"/>
                </a:cubicBezTo>
                <a:cubicBezTo>
                  <a:pt x="3180469" y="11055"/>
                  <a:pt x="3190756" y="-18144"/>
                  <a:pt x="3596668" y="0"/>
                </a:cubicBezTo>
                <a:cubicBezTo>
                  <a:pt x="4002580" y="18144"/>
                  <a:pt x="3848056" y="-20723"/>
                  <a:pt x="4055817" y="0"/>
                </a:cubicBezTo>
                <a:cubicBezTo>
                  <a:pt x="4263578" y="20723"/>
                  <a:pt x="4429137" y="14242"/>
                  <a:pt x="4633232" y="0"/>
                </a:cubicBezTo>
                <a:cubicBezTo>
                  <a:pt x="4837327" y="-14242"/>
                  <a:pt x="4992776" y="4952"/>
                  <a:pt x="5328913" y="0"/>
                </a:cubicBezTo>
                <a:cubicBezTo>
                  <a:pt x="5665050" y="-4952"/>
                  <a:pt x="5609394" y="-323"/>
                  <a:pt x="5788062" y="0"/>
                </a:cubicBezTo>
                <a:cubicBezTo>
                  <a:pt x="5966730" y="323"/>
                  <a:pt x="6430491" y="11421"/>
                  <a:pt x="6602008" y="0"/>
                </a:cubicBezTo>
                <a:cubicBezTo>
                  <a:pt x="6773525" y="-11421"/>
                  <a:pt x="7149042" y="-21397"/>
                  <a:pt x="7297689" y="0"/>
                </a:cubicBezTo>
                <a:cubicBezTo>
                  <a:pt x="7446336" y="21397"/>
                  <a:pt x="7747352" y="-22209"/>
                  <a:pt x="7993369" y="0"/>
                </a:cubicBezTo>
                <a:cubicBezTo>
                  <a:pt x="8239386" y="22209"/>
                  <a:pt x="8350674" y="-6331"/>
                  <a:pt x="8689050" y="0"/>
                </a:cubicBezTo>
                <a:cubicBezTo>
                  <a:pt x="9027426" y="6331"/>
                  <a:pt x="9217642" y="11684"/>
                  <a:pt x="9384730" y="0"/>
                </a:cubicBezTo>
                <a:cubicBezTo>
                  <a:pt x="9551818" y="-11684"/>
                  <a:pt x="9842667" y="11209"/>
                  <a:pt x="9962145" y="0"/>
                </a:cubicBezTo>
                <a:cubicBezTo>
                  <a:pt x="10081624" y="-11209"/>
                  <a:pt x="10442817" y="22095"/>
                  <a:pt x="10776091" y="0"/>
                </a:cubicBezTo>
                <a:cubicBezTo>
                  <a:pt x="11109365" y="-22095"/>
                  <a:pt x="11484477" y="37796"/>
                  <a:pt x="11826569" y="0"/>
                </a:cubicBezTo>
                <a:cubicBezTo>
                  <a:pt x="11841918" y="196433"/>
                  <a:pt x="11843207" y="374638"/>
                  <a:pt x="11826569" y="621141"/>
                </a:cubicBezTo>
                <a:cubicBezTo>
                  <a:pt x="11809931" y="867644"/>
                  <a:pt x="11838062" y="1027948"/>
                  <a:pt x="11826569" y="1350307"/>
                </a:cubicBezTo>
                <a:cubicBezTo>
                  <a:pt x="11815076" y="1672666"/>
                  <a:pt x="11846334" y="1727265"/>
                  <a:pt x="11826569" y="1917435"/>
                </a:cubicBezTo>
                <a:cubicBezTo>
                  <a:pt x="11806804" y="2107605"/>
                  <a:pt x="11832817" y="2391738"/>
                  <a:pt x="11826569" y="2700613"/>
                </a:cubicBezTo>
                <a:cubicBezTo>
                  <a:pt x="11820321" y="3009488"/>
                  <a:pt x="11847956" y="3022740"/>
                  <a:pt x="11826569" y="3267742"/>
                </a:cubicBezTo>
                <a:cubicBezTo>
                  <a:pt x="11805182" y="3512744"/>
                  <a:pt x="11810049" y="3784476"/>
                  <a:pt x="11826569" y="3942895"/>
                </a:cubicBezTo>
                <a:cubicBezTo>
                  <a:pt x="11843089" y="4101314"/>
                  <a:pt x="11803012" y="4421922"/>
                  <a:pt x="11826569" y="4618048"/>
                </a:cubicBezTo>
                <a:cubicBezTo>
                  <a:pt x="11850126" y="4814174"/>
                  <a:pt x="11833218" y="5115147"/>
                  <a:pt x="11826569" y="5401226"/>
                </a:cubicBezTo>
                <a:cubicBezTo>
                  <a:pt x="11751690" y="5403945"/>
                  <a:pt x="11629569" y="5417324"/>
                  <a:pt x="11485686" y="5401226"/>
                </a:cubicBezTo>
                <a:cubicBezTo>
                  <a:pt x="11341803" y="5385128"/>
                  <a:pt x="10763704" y="5426210"/>
                  <a:pt x="10553474" y="5401226"/>
                </a:cubicBezTo>
                <a:cubicBezTo>
                  <a:pt x="10343244" y="5376242"/>
                  <a:pt x="10038070" y="5417973"/>
                  <a:pt x="9857793" y="5401226"/>
                </a:cubicBezTo>
                <a:cubicBezTo>
                  <a:pt x="9677516" y="5384479"/>
                  <a:pt x="9329326" y="5436778"/>
                  <a:pt x="8925581" y="5401226"/>
                </a:cubicBezTo>
                <a:cubicBezTo>
                  <a:pt x="8521836" y="5365674"/>
                  <a:pt x="8445577" y="5409686"/>
                  <a:pt x="7993369" y="5401226"/>
                </a:cubicBezTo>
                <a:cubicBezTo>
                  <a:pt x="7541161" y="5392766"/>
                  <a:pt x="7727572" y="5412214"/>
                  <a:pt x="7534220" y="5401226"/>
                </a:cubicBezTo>
                <a:cubicBezTo>
                  <a:pt x="7340868" y="5390238"/>
                  <a:pt x="6933327" y="5377095"/>
                  <a:pt x="6720274" y="5401226"/>
                </a:cubicBezTo>
                <a:cubicBezTo>
                  <a:pt x="6507221" y="5425357"/>
                  <a:pt x="6407784" y="5382036"/>
                  <a:pt x="6142859" y="5401226"/>
                </a:cubicBezTo>
                <a:cubicBezTo>
                  <a:pt x="5877935" y="5420416"/>
                  <a:pt x="5578051" y="5407044"/>
                  <a:pt x="5210647" y="5401226"/>
                </a:cubicBezTo>
                <a:cubicBezTo>
                  <a:pt x="4843243" y="5395408"/>
                  <a:pt x="4774223" y="5432484"/>
                  <a:pt x="4514967" y="5401226"/>
                </a:cubicBezTo>
                <a:cubicBezTo>
                  <a:pt x="4255711" y="5369968"/>
                  <a:pt x="3902438" y="5374156"/>
                  <a:pt x="3582755" y="5401226"/>
                </a:cubicBezTo>
                <a:cubicBezTo>
                  <a:pt x="3263072" y="5428296"/>
                  <a:pt x="3010933" y="5391612"/>
                  <a:pt x="2768809" y="5401226"/>
                </a:cubicBezTo>
                <a:cubicBezTo>
                  <a:pt x="2526685" y="5410840"/>
                  <a:pt x="2083593" y="5388032"/>
                  <a:pt x="1836597" y="5401226"/>
                </a:cubicBezTo>
                <a:cubicBezTo>
                  <a:pt x="1589601" y="5414420"/>
                  <a:pt x="1584965" y="5410264"/>
                  <a:pt x="1495713" y="5401226"/>
                </a:cubicBezTo>
                <a:cubicBezTo>
                  <a:pt x="1406461" y="5392188"/>
                  <a:pt x="900134" y="5431656"/>
                  <a:pt x="681767" y="5401226"/>
                </a:cubicBezTo>
                <a:cubicBezTo>
                  <a:pt x="463400" y="5370796"/>
                  <a:pt x="265516" y="5407536"/>
                  <a:pt x="0" y="5401226"/>
                </a:cubicBezTo>
                <a:cubicBezTo>
                  <a:pt x="1350" y="5194051"/>
                  <a:pt x="20803" y="4977166"/>
                  <a:pt x="0" y="4726073"/>
                </a:cubicBezTo>
                <a:cubicBezTo>
                  <a:pt x="-20803" y="4474980"/>
                  <a:pt x="38094" y="4286008"/>
                  <a:pt x="0" y="3942895"/>
                </a:cubicBezTo>
                <a:cubicBezTo>
                  <a:pt x="-38094" y="3599782"/>
                  <a:pt x="23531" y="3553043"/>
                  <a:pt x="0" y="3267742"/>
                </a:cubicBezTo>
                <a:cubicBezTo>
                  <a:pt x="-23531" y="2982441"/>
                  <a:pt x="-10298" y="3010727"/>
                  <a:pt x="0" y="2754625"/>
                </a:cubicBezTo>
                <a:cubicBezTo>
                  <a:pt x="10298" y="2498523"/>
                  <a:pt x="6379" y="2391364"/>
                  <a:pt x="0" y="2241509"/>
                </a:cubicBezTo>
                <a:cubicBezTo>
                  <a:pt x="-6379" y="2091654"/>
                  <a:pt x="-22964" y="1965027"/>
                  <a:pt x="0" y="1728392"/>
                </a:cubicBezTo>
                <a:cubicBezTo>
                  <a:pt x="22964" y="1491757"/>
                  <a:pt x="23962" y="1327046"/>
                  <a:pt x="0" y="1107251"/>
                </a:cubicBezTo>
                <a:cubicBezTo>
                  <a:pt x="-23962" y="887456"/>
                  <a:pt x="53422" y="506943"/>
                  <a:pt x="0" y="0"/>
                </a:cubicBezTo>
                <a:close/>
              </a:path>
            </a:pathLst>
          </a:custGeom>
          <a:solidFill>
            <a:srgbClr val="FFFFFF">
              <a:alpha val="87059"/>
            </a:srgbClr>
          </a:solidFill>
          <a:ln w="38100">
            <a:solidFill>
              <a:srgbClr val="4AC6AE"/>
            </a:solidFill>
            <a:extLst>
              <a:ext uri="{C807C97D-BFC1-408E-A445-0C87EB9F89A2}">
                <ask:lineSketchStyleProps xmlns:ask="http://schemas.microsoft.com/office/drawing/2018/sketchyshapes" sd="4049487575">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字魂59号-创粗黑"/>
              <a:cs typeface="+mn-cs"/>
            </a:endParaRPr>
          </a:p>
        </p:txBody>
      </p:sp>
      <p:sp>
        <p:nvSpPr>
          <p:cNvPr id="35" name="Rectangle 34">
            <a:extLst>
              <a:ext uri="{FF2B5EF4-FFF2-40B4-BE49-F238E27FC236}">
                <a16:creationId xmlns:a16="http://schemas.microsoft.com/office/drawing/2014/main" id="{0DB9FF07-000F-4136-B05F-5EE1AEC0C14A}"/>
              </a:ext>
            </a:extLst>
          </p:cNvPr>
          <p:cNvSpPr/>
          <p:nvPr/>
        </p:nvSpPr>
        <p:spPr>
          <a:xfrm>
            <a:off x="178905" y="95498"/>
            <a:ext cx="11834191" cy="1011105"/>
          </a:xfrm>
          <a:custGeom>
            <a:avLst/>
            <a:gdLst>
              <a:gd name="connsiteX0" fmla="*/ 0 w 5699718"/>
              <a:gd name="connsiteY0" fmla="*/ 0 h 1011105"/>
              <a:gd name="connsiteX1" fmla="*/ 690299 w 5699718"/>
              <a:gd name="connsiteY1" fmla="*/ 0 h 1011105"/>
              <a:gd name="connsiteX2" fmla="*/ 1323601 w 5699718"/>
              <a:gd name="connsiteY2" fmla="*/ 0 h 1011105"/>
              <a:gd name="connsiteX3" fmla="*/ 1785912 w 5699718"/>
              <a:gd name="connsiteY3" fmla="*/ 0 h 1011105"/>
              <a:gd name="connsiteX4" fmla="*/ 2305219 w 5699718"/>
              <a:gd name="connsiteY4" fmla="*/ 0 h 1011105"/>
              <a:gd name="connsiteX5" fmla="*/ 3052516 w 5699718"/>
              <a:gd name="connsiteY5" fmla="*/ 0 h 1011105"/>
              <a:gd name="connsiteX6" fmla="*/ 3514826 w 5699718"/>
              <a:gd name="connsiteY6" fmla="*/ 0 h 1011105"/>
              <a:gd name="connsiteX7" fmla="*/ 4205125 w 5699718"/>
              <a:gd name="connsiteY7" fmla="*/ 0 h 1011105"/>
              <a:gd name="connsiteX8" fmla="*/ 4781430 w 5699718"/>
              <a:gd name="connsiteY8" fmla="*/ 0 h 1011105"/>
              <a:gd name="connsiteX9" fmla="*/ 5699718 w 5699718"/>
              <a:gd name="connsiteY9" fmla="*/ 0 h 1011105"/>
              <a:gd name="connsiteX10" fmla="*/ 5699718 w 5699718"/>
              <a:gd name="connsiteY10" fmla="*/ 505553 h 1011105"/>
              <a:gd name="connsiteX11" fmla="*/ 5699718 w 5699718"/>
              <a:gd name="connsiteY11" fmla="*/ 1011105 h 1011105"/>
              <a:gd name="connsiteX12" fmla="*/ 5123413 w 5699718"/>
              <a:gd name="connsiteY12" fmla="*/ 1011105 h 1011105"/>
              <a:gd name="connsiteX13" fmla="*/ 4661103 w 5699718"/>
              <a:gd name="connsiteY13" fmla="*/ 1011105 h 1011105"/>
              <a:gd name="connsiteX14" fmla="*/ 4198792 w 5699718"/>
              <a:gd name="connsiteY14" fmla="*/ 1011105 h 1011105"/>
              <a:gd name="connsiteX15" fmla="*/ 3622487 w 5699718"/>
              <a:gd name="connsiteY15" fmla="*/ 1011105 h 1011105"/>
              <a:gd name="connsiteX16" fmla="*/ 2875191 w 5699718"/>
              <a:gd name="connsiteY16" fmla="*/ 1011105 h 1011105"/>
              <a:gd name="connsiteX17" fmla="*/ 2127895 w 5699718"/>
              <a:gd name="connsiteY17" fmla="*/ 1011105 h 1011105"/>
              <a:gd name="connsiteX18" fmla="*/ 1608587 w 5699718"/>
              <a:gd name="connsiteY18" fmla="*/ 1011105 h 1011105"/>
              <a:gd name="connsiteX19" fmla="*/ 975285 w 5699718"/>
              <a:gd name="connsiteY19" fmla="*/ 1011105 h 1011105"/>
              <a:gd name="connsiteX20" fmla="*/ 0 w 5699718"/>
              <a:gd name="connsiteY20" fmla="*/ 1011105 h 1011105"/>
              <a:gd name="connsiteX21" fmla="*/ 0 w 5699718"/>
              <a:gd name="connsiteY21" fmla="*/ 525775 h 1011105"/>
              <a:gd name="connsiteX22" fmla="*/ 0 w 5699718"/>
              <a:gd name="connsiteY22" fmla="*/ 0 h 1011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699718" h="1011105" fill="none" extrusionOk="0">
                <a:moveTo>
                  <a:pt x="0" y="0"/>
                </a:moveTo>
                <a:cubicBezTo>
                  <a:pt x="213528" y="-22092"/>
                  <a:pt x="434097" y="-3893"/>
                  <a:pt x="690299" y="0"/>
                </a:cubicBezTo>
                <a:cubicBezTo>
                  <a:pt x="946501" y="3893"/>
                  <a:pt x="1130099" y="2211"/>
                  <a:pt x="1323601" y="0"/>
                </a:cubicBezTo>
                <a:cubicBezTo>
                  <a:pt x="1517103" y="-2211"/>
                  <a:pt x="1645854" y="9124"/>
                  <a:pt x="1785912" y="0"/>
                </a:cubicBezTo>
                <a:cubicBezTo>
                  <a:pt x="1925970" y="-9124"/>
                  <a:pt x="2168837" y="22178"/>
                  <a:pt x="2305219" y="0"/>
                </a:cubicBezTo>
                <a:cubicBezTo>
                  <a:pt x="2441601" y="-22178"/>
                  <a:pt x="2736672" y="10216"/>
                  <a:pt x="3052516" y="0"/>
                </a:cubicBezTo>
                <a:cubicBezTo>
                  <a:pt x="3368360" y="-10216"/>
                  <a:pt x="3295615" y="-9997"/>
                  <a:pt x="3514826" y="0"/>
                </a:cubicBezTo>
                <a:cubicBezTo>
                  <a:pt x="3734037" y="9997"/>
                  <a:pt x="4038855" y="-2230"/>
                  <a:pt x="4205125" y="0"/>
                </a:cubicBezTo>
                <a:cubicBezTo>
                  <a:pt x="4371395" y="2230"/>
                  <a:pt x="4518378" y="20528"/>
                  <a:pt x="4781430" y="0"/>
                </a:cubicBezTo>
                <a:cubicBezTo>
                  <a:pt x="5044483" y="-20528"/>
                  <a:pt x="5358561" y="41643"/>
                  <a:pt x="5699718" y="0"/>
                </a:cubicBezTo>
                <a:cubicBezTo>
                  <a:pt x="5721541" y="239770"/>
                  <a:pt x="5723413" y="338598"/>
                  <a:pt x="5699718" y="505553"/>
                </a:cubicBezTo>
                <a:cubicBezTo>
                  <a:pt x="5676023" y="672508"/>
                  <a:pt x="5723733" y="894057"/>
                  <a:pt x="5699718" y="1011105"/>
                </a:cubicBezTo>
                <a:cubicBezTo>
                  <a:pt x="5519077" y="1017869"/>
                  <a:pt x="5397834" y="989421"/>
                  <a:pt x="5123413" y="1011105"/>
                </a:cubicBezTo>
                <a:cubicBezTo>
                  <a:pt x="4848992" y="1032789"/>
                  <a:pt x="4761722" y="1004174"/>
                  <a:pt x="4661103" y="1011105"/>
                </a:cubicBezTo>
                <a:cubicBezTo>
                  <a:pt x="4560484" y="1018037"/>
                  <a:pt x="4294916" y="998750"/>
                  <a:pt x="4198792" y="1011105"/>
                </a:cubicBezTo>
                <a:cubicBezTo>
                  <a:pt x="4102668" y="1023460"/>
                  <a:pt x="3855873" y="998773"/>
                  <a:pt x="3622487" y="1011105"/>
                </a:cubicBezTo>
                <a:cubicBezTo>
                  <a:pt x="3389102" y="1023437"/>
                  <a:pt x="3025855" y="1004035"/>
                  <a:pt x="2875191" y="1011105"/>
                </a:cubicBezTo>
                <a:cubicBezTo>
                  <a:pt x="2724527" y="1018175"/>
                  <a:pt x="2450734" y="981468"/>
                  <a:pt x="2127895" y="1011105"/>
                </a:cubicBezTo>
                <a:cubicBezTo>
                  <a:pt x="1805056" y="1040742"/>
                  <a:pt x="1715892" y="1024618"/>
                  <a:pt x="1608587" y="1011105"/>
                </a:cubicBezTo>
                <a:cubicBezTo>
                  <a:pt x="1501282" y="997592"/>
                  <a:pt x="1113662" y="1037616"/>
                  <a:pt x="975285" y="1011105"/>
                </a:cubicBezTo>
                <a:cubicBezTo>
                  <a:pt x="836908" y="984594"/>
                  <a:pt x="333115" y="1036893"/>
                  <a:pt x="0" y="1011105"/>
                </a:cubicBezTo>
                <a:cubicBezTo>
                  <a:pt x="8089" y="893832"/>
                  <a:pt x="-16428" y="706813"/>
                  <a:pt x="0" y="525775"/>
                </a:cubicBezTo>
                <a:cubicBezTo>
                  <a:pt x="16428" y="344737"/>
                  <a:pt x="-6109" y="260098"/>
                  <a:pt x="0" y="0"/>
                </a:cubicBezTo>
                <a:close/>
              </a:path>
              <a:path w="5699718" h="1011105" stroke="0" extrusionOk="0">
                <a:moveTo>
                  <a:pt x="0" y="0"/>
                </a:moveTo>
                <a:cubicBezTo>
                  <a:pt x="178074" y="-17829"/>
                  <a:pt x="596418" y="14023"/>
                  <a:pt x="747296" y="0"/>
                </a:cubicBezTo>
                <a:cubicBezTo>
                  <a:pt x="898174" y="-14023"/>
                  <a:pt x="1114645" y="852"/>
                  <a:pt x="1323601" y="0"/>
                </a:cubicBezTo>
                <a:cubicBezTo>
                  <a:pt x="1532557" y="-852"/>
                  <a:pt x="1740583" y="32981"/>
                  <a:pt x="2070898" y="0"/>
                </a:cubicBezTo>
                <a:cubicBezTo>
                  <a:pt x="2401213" y="-32981"/>
                  <a:pt x="2398300" y="1984"/>
                  <a:pt x="2590205" y="0"/>
                </a:cubicBezTo>
                <a:cubicBezTo>
                  <a:pt x="2782110" y="-1984"/>
                  <a:pt x="2933224" y="9456"/>
                  <a:pt x="3109513" y="0"/>
                </a:cubicBezTo>
                <a:cubicBezTo>
                  <a:pt x="3285802" y="-9456"/>
                  <a:pt x="3518435" y="-2947"/>
                  <a:pt x="3742815" y="0"/>
                </a:cubicBezTo>
                <a:cubicBezTo>
                  <a:pt x="3967195" y="2947"/>
                  <a:pt x="4037221" y="5347"/>
                  <a:pt x="4205125" y="0"/>
                </a:cubicBezTo>
                <a:cubicBezTo>
                  <a:pt x="4373029" y="-5347"/>
                  <a:pt x="4580989" y="13704"/>
                  <a:pt x="4838427" y="0"/>
                </a:cubicBezTo>
                <a:cubicBezTo>
                  <a:pt x="5095865" y="-13704"/>
                  <a:pt x="5441048" y="28828"/>
                  <a:pt x="5699718" y="0"/>
                </a:cubicBezTo>
                <a:cubicBezTo>
                  <a:pt x="5713310" y="125157"/>
                  <a:pt x="5693176" y="294946"/>
                  <a:pt x="5699718" y="495441"/>
                </a:cubicBezTo>
                <a:cubicBezTo>
                  <a:pt x="5706260" y="695936"/>
                  <a:pt x="5710619" y="821836"/>
                  <a:pt x="5699718" y="1011105"/>
                </a:cubicBezTo>
                <a:cubicBezTo>
                  <a:pt x="5414977" y="1020140"/>
                  <a:pt x="5190993" y="1023377"/>
                  <a:pt x="5009419" y="1011105"/>
                </a:cubicBezTo>
                <a:cubicBezTo>
                  <a:pt x="4827845" y="998833"/>
                  <a:pt x="4571126" y="977462"/>
                  <a:pt x="4262122" y="1011105"/>
                </a:cubicBezTo>
                <a:cubicBezTo>
                  <a:pt x="3953118" y="1044748"/>
                  <a:pt x="3873770" y="1037551"/>
                  <a:pt x="3685818" y="1011105"/>
                </a:cubicBezTo>
                <a:cubicBezTo>
                  <a:pt x="3497866" y="984659"/>
                  <a:pt x="3285149" y="992338"/>
                  <a:pt x="3109513" y="1011105"/>
                </a:cubicBezTo>
                <a:cubicBezTo>
                  <a:pt x="2933877" y="1029872"/>
                  <a:pt x="2594457" y="1012081"/>
                  <a:pt x="2362216" y="1011105"/>
                </a:cubicBezTo>
                <a:cubicBezTo>
                  <a:pt x="2129975" y="1010129"/>
                  <a:pt x="1831110" y="993613"/>
                  <a:pt x="1614920" y="1011105"/>
                </a:cubicBezTo>
                <a:cubicBezTo>
                  <a:pt x="1398730" y="1028597"/>
                  <a:pt x="1193106" y="1009856"/>
                  <a:pt x="867624" y="1011105"/>
                </a:cubicBezTo>
                <a:cubicBezTo>
                  <a:pt x="542142" y="1012354"/>
                  <a:pt x="293334" y="1005292"/>
                  <a:pt x="0" y="1011105"/>
                </a:cubicBezTo>
                <a:cubicBezTo>
                  <a:pt x="18129" y="825316"/>
                  <a:pt x="6993" y="681093"/>
                  <a:pt x="0" y="535886"/>
                </a:cubicBezTo>
                <a:cubicBezTo>
                  <a:pt x="-6993" y="390679"/>
                  <a:pt x="-9104" y="161354"/>
                  <a:pt x="0" y="0"/>
                </a:cubicBezTo>
                <a:close/>
              </a:path>
            </a:pathLst>
          </a:custGeom>
          <a:solidFill>
            <a:srgbClr val="FFFB57">
              <a:alpha val="94902"/>
            </a:srgbClr>
          </a:solidFill>
          <a:ln w="28575">
            <a:solidFill>
              <a:srgbClr val="4AC6AE"/>
            </a:solidFill>
            <a:extLst>
              <a:ext uri="{C807C97D-BFC1-408E-A445-0C87EB9F89A2}">
                <ask:lineSketchStyleProps xmlns:ask="http://schemas.microsoft.com/office/drawing/2018/sketchyshapes" sd="330632433">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3. a, </a:t>
            </a:r>
            <a:r>
              <a:rPr kumimoji="0" lang="en-US" sz="48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Chọn</a:t>
            </a:r>
            <a:r>
              <a:rPr kumimoji="0" lang="en-US" sz="4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r, d </a:t>
            </a:r>
            <a:r>
              <a:rPr kumimoji="0" lang="en-US" sz="48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hoặc</a:t>
            </a:r>
            <a:r>
              <a:rPr kumimoji="0" lang="en-US" sz="4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8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gi</a:t>
            </a:r>
            <a:r>
              <a:rPr kumimoji="0" lang="en-US" sz="4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8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thay</a:t>
            </a:r>
            <a:r>
              <a:rPr kumimoji="0" lang="en-US" sz="4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8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cho</a:t>
            </a:r>
            <a:endParaRPr kumimoji="0" lang="en-US" sz="4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pic>
        <p:nvPicPr>
          <p:cNvPr id="2" name="Picture 2" descr="Thiết Kế Website Thủy Hải Sản Đẹp】™ - Hút Khách Hiệu Quả">
            <a:extLst>
              <a:ext uri="{FF2B5EF4-FFF2-40B4-BE49-F238E27FC236}">
                <a16:creationId xmlns:a16="http://schemas.microsoft.com/office/drawing/2014/main" id="{E42DF83D-BA89-3AB2-BEB6-6C72FF91601F}"/>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3704" b="98611" l="2146" r="97425">
                        <a14:foregroundMark x1="48498" y1="7407" x2="48498" y2="15278"/>
                        <a14:foregroundMark x1="50644" y1="3704" x2="50644" y2="13889"/>
                        <a14:foregroundMark x1="6009" y1="39815" x2="10730" y2="44444"/>
                        <a14:foregroundMark x1="23176" y1="95833" x2="34335" y2="85185"/>
                        <a14:foregroundMark x1="75107" y1="97222" x2="75536" y2="93056"/>
                        <a14:foregroundMark x1="91845" y1="42130" x2="79828" y2="44907"/>
                        <a14:foregroundMark x1="95279" y1="39815" x2="88412" y2="43056"/>
                        <a14:foregroundMark x1="98283" y1="39352" x2="98283" y2="39352"/>
                        <a14:foregroundMark x1="2146" y1="37963" x2="2146" y2="37963"/>
                        <a14:foregroundMark x1="77682" y1="98611" x2="77682" y2="98611"/>
                        <a14:foregroundMark x1="21459" y1="98611" x2="21459" y2="98611"/>
                      </a14:backgroundRemoval>
                    </a14:imgEffect>
                  </a14:imgLayer>
                </a14:imgProps>
              </a:ext>
              <a:ext uri="{28A0092B-C50C-407E-A947-70E740481C1C}">
                <a14:useLocalDpi xmlns:a14="http://schemas.microsoft.com/office/drawing/2010/main" val="0"/>
              </a:ext>
            </a:extLst>
          </a:blip>
          <a:srcRect/>
          <a:stretch>
            <a:fillRect/>
          </a:stretch>
        </p:blipFill>
        <p:spPr bwMode="auto">
          <a:xfrm>
            <a:off x="9907778" y="289150"/>
            <a:ext cx="713477" cy="66142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FDBA6928-1FAA-4BAC-AD32-F69B5F5D8A79}"/>
              </a:ext>
            </a:extLst>
          </p:cNvPr>
          <p:cNvSpPr txBox="1"/>
          <p:nvPr/>
        </p:nvSpPr>
        <p:spPr>
          <a:xfrm>
            <a:off x="3905250" y="1639956"/>
            <a:ext cx="5572126" cy="3970318"/>
          </a:xfrm>
          <a:prstGeom prst="rect">
            <a:avLst/>
          </a:prstGeom>
          <a:noFill/>
        </p:spPr>
        <p:txBody>
          <a:bodyPr wrap="square" rtlCol="0">
            <a:spAutoFit/>
          </a:bodyPr>
          <a:lstStyle/>
          <a:p>
            <a:pPr lvl="0" algn="just"/>
            <a:r>
              <a:rPr lang="vi-VN" sz="3600" b="1" dirty="0">
                <a:solidFill>
                  <a:srgbClr val="002060"/>
                </a:solidFill>
                <a:latin typeface="Calibri" panose="020F0502020204030204" pitchFamily="34" charset="0"/>
                <a:cs typeface="Calibri" panose="020F0502020204030204" pitchFamily="34" charset="0"/>
              </a:rPr>
              <a:t>Cây thược dược</a:t>
            </a:r>
          </a:p>
          <a:p>
            <a:pPr lvl="0" algn="just"/>
            <a:r>
              <a:rPr lang="vi-VN" sz="3600" b="1" dirty="0">
                <a:solidFill>
                  <a:srgbClr val="002060"/>
                </a:solidFill>
                <a:latin typeface="Calibri" panose="020F0502020204030204" pitchFamily="34" charset="0"/>
                <a:cs typeface="Calibri" panose="020F0502020204030204" pitchFamily="34" charset="0"/>
              </a:rPr>
              <a:t>Mới ra hoa</a:t>
            </a:r>
          </a:p>
          <a:p>
            <a:pPr lvl="0" algn="just"/>
            <a:r>
              <a:rPr lang="vi-VN" sz="3600" b="1" dirty="0">
                <a:solidFill>
                  <a:srgbClr val="002060"/>
                </a:solidFill>
                <a:latin typeface="Calibri" panose="020F0502020204030204" pitchFamily="34" charset="0"/>
                <a:cs typeface="Calibri" panose="020F0502020204030204" pitchFamily="34" charset="0"/>
              </a:rPr>
              <a:t>Trận gió qua</a:t>
            </a:r>
          </a:p>
          <a:p>
            <a:pPr lvl="0" algn="just"/>
            <a:r>
              <a:rPr lang="vi-VN" sz="3600" b="1" dirty="0">
                <a:solidFill>
                  <a:srgbClr val="002060"/>
                </a:solidFill>
                <a:latin typeface="Calibri" panose="020F0502020204030204" pitchFamily="34" charset="0"/>
                <a:cs typeface="Calibri" panose="020F0502020204030204" pitchFamily="34" charset="0"/>
              </a:rPr>
              <a:t>Cây đổ rạp</a:t>
            </a:r>
          </a:p>
          <a:p>
            <a:pPr lvl="0" algn="just"/>
            <a:r>
              <a:rPr lang="vi-VN" sz="3600" b="1" dirty="0">
                <a:solidFill>
                  <a:srgbClr val="002060"/>
                </a:solidFill>
                <a:latin typeface="Calibri" panose="020F0502020204030204" pitchFamily="34" charset="0"/>
                <a:cs typeface="Calibri" panose="020F0502020204030204" pitchFamily="34" charset="0"/>
              </a:rPr>
              <a:t>Có đau lắm?</a:t>
            </a:r>
          </a:p>
          <a:p>
            <a:pPr lvl="0" algn="just"/>
            <a:r>
              <a:rPr lang="vi-VN" sz="3600" b="1" dirty="0">
                <a:solidFill>
                  <a:srgbClr val="002060"/>
                </a:solidFill>
                <a:latin typeface="Calibri" panose="020F0502020204030204" pitchFamily="34" charset="0"/>
                <a:cs typeface="Calibri" panose="020F0502020204030204" pitchFamily="34" charset="0"/>
              </a:rPr>
              <a:t>Tôi đỡ nào.</a:t>
            </a:r>
            <a:endParaRPr lang="en-US" sz="3600" b="1" dirty="0">
              <a:solidFill>
                <a:srgbClr val="002060"/>
              </a:solidFill>
              <a:latin typeface="Calibri" panose="020F0502020204030204" pitchFamily="34" charset="0"/>
              <a:cs typeface="Calibri" panose="020F0502020204030204" pitchFamily="34" charset="0"/>
            </a:endParaRPr>
          </a:p>
          <a:p>
            <a:pPr lvl="0" algn="r"/>
            <a:r>
              <a:rPr lang="en-US" sz="3600" b="1" dirty="0">
                <a:solidFill>
                  <a:srgbClr val="002060"/>
                </a:solidFill>
                <a:latin typeface="Calibri" panose="020F0502020204030204" pitchFamily="34" charset="0"/>
                <a:cs typeface="Calibri" panose="020F0502020204030204" pitchFamily="34" charset="0"/>
              </a:rPr>
              <a:t>(Theo </a:t>
            </a:r>
            <a:r>
              <a:rPr lang="en-US" sz="3600" b="1" dirty="0" err="1">
                <a:solidFill>
                  <a:srgbClr val="002060"/>
                </a:solidFill>
                <a:latin typeface="Calibri" panose="020F0502020204030204" pitchFamily="34" charset="0"/>
                <a:cs typeface="Calibri" panose="020F0502020204030204" pitchFamily="34" charset="0"/>
              </a:rPr>
              <a:t>Ngô</a:t>
            </a:r>
            <a:r>
              <a:rPr lang="en-US" sz="3600" b="1" dirty="0">
                <a:solidFill>
                  <a:srgbClr val="002060"/>
                </a:solidFill>
                <a:latin typeface="Calibri" panose="020F0502020204030204" pitchFamily="34" charset="0"/>
                <a:cs typeface="Calibri" panose="020F0502020204030204" pitchFamily="34" charset="0"/>
              </a:rPr>
              <a:t> </a:t>
            </a:r>
            <a:r>
              <a:rPr lang="en-US" sz="3600" b="1" dirty="0" err="1">
                <a:solidFill>
                  <a:srgbClr val="002060"/>
                </a:solidFill>
                <a:latin typeface="Calibri" panose="020F0502020204030204" pitchFamily="34" charset="0"/>
                <a:cs typeface="Calibri" panose="020F0502020204030204" pitchFamily="34" charset="0"/>
              </a:rPr>
              <a:t>Quân</a:t>
            </a:r>
            <a:r>
              <a:rPr lang="en-US" sz="3600" b="1" dirty="0">
                <a:solidFill>
                  <a:srgbClr val="002060"/>
                </a:solidFill>
                <a:latin typeface="Calibri" panose="020F0502020204030204" pitchFamily="34" charset="0"/>
                <a:cs typeface="Calibri" panose="020F0502020204030204" pitchFamily="34" charset="0"/>
              </a:rPr>
              <a:t> </a:t>
            </a:r>
            <a:r>
              <a:rPr lang="en-US" sz="3600" b="1" dirty="0" err="1">
                <a:solidFill>
                  <a:srgbClr val="002060"/>
                </a:solidFill>
                <a:latin typeface="Calibri" panose="020F0502020204030204" pitchFamily="34" charset="0"/>
                <a:cs typeface="Calibri" panose="020F0502020204030204" pitchFamily="34" charset="0"/>
              </a:rPr>
              <a:t>Miện</a:t>
            </a:r>
            <a:r>
              <a:rPr lang="en-US" sz="3600" b="1" dirty="0">
                <a:solidFill>
                  <a:srgbClr val="002060"/>
                </a:solidFill>
                <a:latin typeface="Calibri" panose="020F0502020204030204" pitchFamily="34" charset="0"/>
                <a:cs typeface="Calibri" panose="020F0502020204030204" pitchFamily="34" charset="0"/>
              </a:rPr>
              <a:t>)</a:t>
            </a:r>
            <a:endParaRPr lang="vi-VN" sz="3600" b="1" dirty="0">
              <a:solidFill>
                <a:srgbClr val="002060"/>
              </a:solidFill>
              <a:latin typeface="Calibri" panose="020F0502020204030204" pitchFamily="34" charset="0"/>
              <a:cs typeface="Calibri" panose="020F0502020204030204" pitchFamily="34" charset="0"/>
            </a:endParaRPr>
          </a:p>
        </p:txBody>
      </p:sp>
      <p:pic>
        <p:nvPicPr>
          <p:cNvPr id="24" name="Picture 2" descr="Thiết Kế Website Thủy Hải Sản Đẹp】™ - Hút Khách Hiệu Quả">
            <a:extLst>
              <a:ext uri="{FF2B5EF4-FFF2-40B4-BE49-F238E27FC236}">
                <a16:creationId xmlns:a16="http://schemas.microsoft.com/office/drawing/2014/main" id="{61D62CED-26F7-4C51-B03D-F3D78598030C}"/>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3704" b="98611" l="2146" r="97425">
                        <a14:foregroundMark x1="48498" y1="7407" x2="48498" y2="15278"/>
                        <a14:foregroundMark x1="50644" y1="3704" x2="50644" y2="13889"/>
                        <a14:foregroundMark x1="6009" y1="39815" x2="10730" y2="44444"/>
                        <a14:foregroundMark x1="23176" y1="95833" x2="34335" y2="85185"/>
                        <a14:foregroundMark x1="75107" y1="97222" x2="75536" y2="93056"/>
                        <a14:foregroundMark x1="91845" y1="42130" x2="79828" y2="44907"/>
                        <a14:foregroundMark x1="95279" y1="39815" x2="88412" y2="43056"/>
                        <a14:foregroundMark x1="98283" y1="39352" x2="98283" y2="39352"/>
                        <a14:foregroundMark x1="2146" y1="37963" x2="2146" y2="37963"/>
                        <a14:foregroundMark x1="77682" y1="98611" x2="77682" y2="98611"/>
                        <a14:foregroundMark x1="21459" y1="98611" x2="21459" y2="98611"/>
                      </a14:backgroundRemoval>
                    </a14:imgEffect>
                  </a14:imgLayer>
                </a14:imgProps>
              </a:ext>
              <a:ext uri="{28A0092B-C50C-407E-A947-70E740481C1C}">
                <a14:useLocalDpi xmlns:a14="http://schemas.microsoft.com/office/drawing/2010/main" val="0"/>
              </a:ext>
            </a:extLst>
          </a:blip>
          <a:srcRect/>
          <a:stretch>
            <a:fillRect/>
          </a:stretch>
        </p:blipFill>
        <p:spPr bwMode="auto">
          <a:xfrm>
            <a:off x="5996318" y="1661578"/>
            <a:ext cx="389159" cy="496042"/>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Thiết Kế Website Thủy Hải Sản Đẹp】™ - Hút Khách Hiệu Quả">
            <a:extLst>
              <a:ext uri="{FF2B5EF4-FFF2-40B4-BE49-F238E27FC236}">
                <a16:creationId xmlns:a16="http://schemas.microsoft.com/office/drawing/2014/main" id="{2CAF18C0-04BC-4C1D-94AF-3BF27952A438}"/>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3704" b="98611" l="2146" r="97425">
                        <a14:foregroundMark x1="48498" y1="7407" x2="48498" y2="15278"/>
                        <a14:foregroundMark x1="50644" y1="3704" x2="50644" y2="13889"/>
                        <a14:foregroundMark x1="6009" y1="39815" x2="10730" y2="44444"/>
                        <a14:foregroundMark x1="23176" y1="95833" x2="34335" y2="85185"/>
                        <a14:foregroundMark x1="75107" y1="97222" x2="75536" y2="93056"/>
                        <a14:foregroundMark x1="91845" y1="42130" x2="79828" y2="44907"/>
                        <a14:foregroundMark x1="95279" y1="39815" x2="88412" y2="43056"/>
                        <a14:foregroundMark x1="98283" y1="39352" x2="98283" y2="39352"/>
                        <a14:foregroundMark x1="2146" y1="37963" x2="2146" y2="37963"/>
                        <a14:foregroundMark x1="77682" y1="98611" x2="77682" y2="98611"/>
                        <a14:foregroundMark x1="21459" y1="98611" x2="21459" y2="98611"/>
                      </a14:backgroundRemoval>
                    </a14:imgEffect>
                  </a14:imgLayer>
                </a14:imgProps>
              </a:ext>
              <a:ext uri="{28A0092B-C50C-407E-A947-70E740481C1C}">
                <a14:useLocalDpi xmlns:a14="http://schemas.microsoft.com/office/drawing/2010/main" val="0"/>
              </a:ext>
            </a:extLst>
          </a:blip>
          <a:srcRect/>
          <a:stretch>
            <a:fillRect/>
          </a:stretch>
        </p:blipFill>
        <p:spPr bwMode="auto">
          <a:xfrm>
            <a:off x="4773805" y="2246330"/>
            <a:ext cx="350645" cy="496042"/>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Thiết Kế Website Thủy Hải Sản Đẹp】™ - Hút Khách Hiệu Quả">
            <a:extLst>
              <a:ext uri="{FF2B5EF4-FFF2-40B4-BE49-F238E27FC236}">
                <a16:creationId xmlns:a16="http://schemas.microsoft.com/office/drawing/2014/main" id="{22FF0587-81C0-44E3-9860-BFA824A02410}"/>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3704" b="98611" l="2146" r="97425">
                        <a14:foregroundMark x1="48498" y1="7407" x2="48498" y2="15278"/>
                        <a14:foregroundMark x1="50644" y1="3704" x2="50644" y2="13889"/>
                        <a14:foregroundMark x1="6009" y1="39815" x2="10730" y2="44444"/>
                        <a14:foregroundMark x1="23176" y1="95833" x2="34335" y2="85185"/>
                        <a14:foregroundMark x1="75107" y1="97222" x2="75536" y2="93056"/>
                        <a14:foregroundMark x1="91845" y1="42130" x2="79828" y2="44907"/>
                        <a14:foregroundMark x1="95279" y1="39815" x2="88412" y2="43056"/>
                        <a14:foregroundMark x1="98283" y1="39352" x2="98283" y2="39352"/>
                        <a14:foregroundMark x1="2146" y1="37963" x2="2146" y2="37963"/>
                        <a14:foregroundMark x1="77682" y1="98611" x2="77682" y2="98611"/>
                        <a14:foregroundMark x1="21459" y1="98611" x2="21459" y2="98611"/>
                      </a14:backgroundRemoval>
                    </a14:imgEffect>
                  </a14:imgLayer>
                </a14:imgProps>
              </a:ext>
              <a:ext uri="{28A0092B-C50C-407E-A947-70E740481C1C}">
                <a14:useLocalDpi xmlns:a14="http://schemas.microsoft.com/office/drawing/2010/main" val="0"/>
              </a:ext>
            </a:extLst>
          </a:blip>
          <a:srcRect/>
          <a:stretch>
            <a:fillRect/>
          </a:stretch>
        </p:blipFill>
        <p:spPr bwMode="auto">
          <a:xfrm>
            <a:off x="4846692" y="2819400"/>
            <a:ext cx="496833" cy="51435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descr="Thiết Kế Website Thủy Hải Sản Đẹp】™ - Hút Khách Hiệu Quả">
            <a:extLst>
              <a:ext uri="{FF2B5EF4-FFF2-40B4-BE49-F238E27FC236}">
                <a16:creationId xmlns:a16="http://schemas.microsoft.com/office/drawing/2014/main" id="{37772BBF-888B-46E9-9A07-1A3695B5B497}"/>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3704" b="98611" l="2146" r="97425">
                        <a14:foregroundMark x1="48498" y1="7407" x2="48498" y2="15278"/>
                        <a14:foregroundMark x1="50644" y1="3704" x2="50644" y2="13889"/>
                        <a14:foregroundMark x1="6009" y1="39815" x2="10730" y2="44444"/>
                        <a14:foregroundMark x1="23176" y1="95833" x2="34335" y2="85185"/>
                        <a14:foregroundMark x1="75107" y1="97222" x2="75536" y2="93056"/>
                        <a14:foregroundMark x1="91845" y1="42130" x2="79828" y2="44907"/>
                        <a14:foregroundMark x1="95279" y1="39815" x2="88412" y2="43056"/>
                        <a14:foregroundMark x1="98283" y1="39352" x2="98283" y2="39352"/>
                        <a14:foregroundMark x1="2146" y1="37963" x2="2146" y2="37963"/>
                        <a14:foregroundMark x1="77682" y1="98611" x2="77682" y2="98611"/>
                        <a14:foregroundMark x1="21459" y1="98611" x2="21459" y2="98611"/>
                      </a14:backgroundRemoval>
                    </a14:imgEffect>
                  </a14:imgLayer>
                </a14:imgProps>
              </a:ext>
              <a:ext uri="{28A0092B-C50C-407E-A947-70E740481C1C}">
                <a14:useLocalDpi xmlns:a14="http://schemas.microsoft.com/office/drawing/2010/main" val="0"/>
              </a:ext>
            </a:extLst>
          </a:blip>
          <a:srcRect/>
          <a:stretch>
            <a:fillRect/>
          </a:stretch>
        </p:blipFill>
        <p:spPr bwMode="auto">
          <a:xfrm>
            <a:off x="5236680" y="3354128"/>
            <a:ext cx="364020" cy="49604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97845F0E-E059-411F-AC52-F390066BEA7E}"/>
              </a:ext>
            </a:extLst>
          </p:cNvPr>
          <p:cNvPicPr>
            <a:picLocks noChangeAspect="1"/>
          </p:cNvPicPr>
          <p:nvPr/>
        </p:nvPicPr>
        <p:blipFill>
          <a:blip r:embed="rId5"/>
          <a:stretch>
            <a:fillRect/>
          </a:stretch>
        </p:blipFill>
        <p:spPr>
          <a:xfrm>
            <a:off x="7339012" y="1828800"/>
            <a:ext cx="4354369" cy="2771775"/>
          </a:xfrm>
          <a:prstGeom prst="rect">
            <a:avLst/>
          </a:prstGeom>
        </p:spPr>
      </p:pic>
    </p:spTree>
    <p:extLst>
      <p:ext uri="{BB962C8B-B14F-4D97-AF65-F5344CB8AC3E}">
        <p14:creationId xmlns:p14="http://schemas.microsoft.com/office/powerpoint/2010/main" val="80888717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24"/>
                                        </p:tgtEl>
                                        <p:attrNameLst>
                                          <p:attrName>ppt_x</p:attrName>
                                        </p:attrNameLst>
                                      </p:cBhvr>
                                      <p:tavLst>
                                        <p:tav tm="0">
                                          <p:val>
                                            <p:strVal val="ppt_x"/>
                                          </p:val>
                                        </p:tav>
                                        <p:tav tm="100000">
                                          <p:val>
                                            <p:strVal val="ppt_x"/>
                                          </p:val>
                                        </p:tav>
                                      </p:tavLst>
                                    </p:anim>
                                    <p:anim calcmode="lin" valueType="num">
                                      <p:cBhvr additive="base">
                                        <p:cTn id="7" dur="500"/>
                                        <p:tgtEl>
                                          <p:spTgt spid="24"/>
                                        </p:tgtEl>
                                        <p:attrNameLst>
                                          <p:attrName>ppt_y</p:attrName>
                                        </p:attrNameLst>
                                      </p:cBhvr>
                                      <p:tavLst>
                                        <p:tav tm="0">
                                          <p:val>
                                            <p:strVal val="ppt_y"/>
                                          </p:val>
                                        </p:tav>
                                        <p:tav tm="100000">
                                          <p:val>
                                            <p:strVal val="1+ppt_h/2"/>
                                          </p:val>
                                        </p:tav>
                                      </p:tavLst>
                                    </p:anim>
                                    <p:set>
                                      <p:cBhvr>
                                        <p:cTn id="8" dur="1" fill="hold">
                                          <p:stCondLst>
                                            <p:cond delay="499"/>
                                          </p:stCondLst>
                                        </p:cTn>
                                        <p:tgtEl>
                                          <p:spTgt spid="24"/>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25"/>
                                        </p:tgtEl>
                                        <p:attrNameLst>
                                          <p:attrName>ppt_x</p:attrName>
                                        </p:attrNameLst>
                                      </p:cBhvr>
                                      <p:tavLst>
                                        <p:tav tm="0">
                                          <p:val>
                                            <p:strVal val="ppt_x"/>
                                          </p:val>
                                        </p:tav>
                                        <p:tav tm="100000">
                                          <p:val>
                                            <p:strVal val="ppt_x"/>
                                          </p:val>
                                        </p:tav>
                                      </p:tavLst>
                                    </p:anim>
                                    <p:anim calcmode="lin" valueType="num">
                                      <p:cBhvr additive="base">
                                        <p:cTn id="13" dur="500"/>
                                        <p:tgtEl>
                                          <p:spTgt spid="25"/>
                                        </p:tgtEl>
                                        <p:attrNameLst>
                                          <p:attrName>ppt_y</p:attrName>
                                        </p:attrNameLst>
                                      </p:cBhvr>
                                      <p:tavLst>
                                        <p:tav tm="0">
                                          <p:val>
                                            <p:strVal val="ppt_y"/>
                                          </p:val>
                                        </p:tav>
                                        <p:tav tm="100000">
                                          <p:val>
                                            <p:strVal val="1+ppt_h/2"/>
                                          </p:val>
                                        </p:tav>
                                      </p:tavLst>
                                    </p:anim>
                                    <p:set>
                                      <p:cBhvr>
                                        <p:cTn id="14" dur="1" fill="hold">
                                          <p:stCondLst>
                                            <p:cond delay="499"/>
                                          </p:stCondLst>
                                        </p:cTn>
                                        <p:tgtEl>
                                          <p:spTgt spid="25"/>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nodeType="clickEffect">
                                  <p:stCondLst>
                                    <p:cond delay="0"/>
                                  </p:stCondLst>
                                  <p:childTnLst>
                                    <p:anim calcmode="lin" valueType="num">
                                      <p:cBhvr additive="base">
                                        <p:cTn id="18" dur="500"/>
                                        <p:tgtEl>
                                          <p:spTgt spid="27"/>
                                        </p:tgtEl>
                                        <p:attrNameLst>
                                          <p:attrName>ppt_x</p:attrName>
                                        </p:attrNameLst>
                                      </p:cBhvr>
                                      <p:tavLst>
                                        <p:tav tm="0">
                                          <p:val>
                                            <p:strVal val="ppt_x"/>
                                          </p:val>
                                        </p:tav>
                                        <p:tav tm="100000">
                                          <p:val>
                                            <p:strVal val="ppt_x"/>
                                          </p:val>
                                        </p:tav>
                                      </p:tavLst>
                                    </p:anim>
                                    <p:anim calcmode="lin" valueType="num">
                                      <p:cBhvr additive="base">
                                        <p:cTn id="19" dur="500"/>
                                        <p:tgtEl>
                                          <p:spTgt spid="27"/>
                                        </p:tgtEl>
                                        <p:attrNameLst>
                                          <p:attrName>ppt_y</p:attrName>
                                        </p:attrNameLst>
                                      </p:cBhvr>
                                      <p:tavLst>
                                        <p:tav tm="0">
                                          <p:val>
                                            <p:strVal val="ppt_y"/>
                                          </p:val>
                                        </p:tav>
                                        <p:tav tm="100000">
                                          <p:val>
                                            <p:strVal val="1+ppt_h/2"/>
                                          </p:val>
                                        </p:tav>
                                      </p:tavLst>
                                    </p:anim>
                                    <p:set>
                                      <p:cBhvr>
                                        <p:cTn id="20" dur="1" fill="hold">
                                          <p:stCondLst>
                                            <p:cond delay="499"/>
                                          </p:stCondLst>
                                        </p:cTn>
                                        <p:tgtEl>
                                          <p:spTgt spid="27"/>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nodeType="clickEffect">
                                  <p:stCondLst>
                                    <p:cond delay="0"/>
                                  </p:stCondLst>
                                  <p:childTnLst>
                                    <p:anim calcmode="lin" valueType="num">
                                      <p:cBhvr additive="base">
                                        <p:cTn id="24" dur="500"/>
                                        <p:tgtEl>
                                          <p:spTgt spid="28"/>
                                        </p:tgtEl>
                                        <p:attrNameLst>
                                          <p:attrName>ppt_x</p:attrName>
                                        </p:attrNameLst>
                                      </p:cBhvr>
                                      <p:tavLst>
                                        <p:tav tm="0">
                                          <p:val>
                                            <p:strVal val="ppt_x"/>
                                          </p:val>
                                        </p:tav>
                                        <p:tav tm="100000">
                                          <p:val>
                                            <p:strVal val="ppt_x"/>
                                          </p:val>
                                        </p:tav>
                                      </p:tavLst>
                                    </p:anim>
                                    <p:anim calcmode="lin" valueType="num">
                                      <p:cBhvr additive="base">
                                        <p:cTn id="25" dur="500"/>
                                        <p:tgtEl>
                                          <p:spTgt spid="28"/>
                                        </p:tgtEl>
                                        <p:attrNameLst>
                                          <p:attrName>ppt_y</p:attrName>
                                        </p:attrNameLst>
                                      </p:cBhvr>
                                      <p:tavLst>
                                        <p:tav tm="0">
                                          <p:val>
                                            <p:strVal val="ppt_y"/>
                                          </p:val>
                                        </p:tav>
                                        <p:tav tm="100000">
                                          <p:val>
                                            <p:strVal val="1+ppt_h/2"/>
                                          </p:val>
                                        </p:tav>
                                      </p:tavLst>
                                    </p:anim>
                                    <p:set>
                                      <p:cBhvr>
                                        <p:cTn id="26" dur="1" fill="hold">
                                          <p:stCondLst>
                                            <p:cond delay="499"/>
                                          </p:stCondLst>
                                        </p:cTn>
                                        <p:tgtEl>
                                          <p:spTgt spid="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3" descr="Calendar&#10;&#10;Description automatically generated with medium confidence">
            <a:extLst>
              <a:ext uri="{FF2B5EF4-FFF2-40B4-BE49-F238E27FC236}">
                <a16:creationId xmlns:a16="http://schemas.microsoft.com/office/drawing/2014/main" id="{4FCB661F-8FF8-5572-E982-E7F87134132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8" name="Rectangle 17">
            <a:extLst>
              <a:ext uri="{FF2B5EF4-FFF2-40B4-BE49-F238E27FC236}">
                <a16:creationId xmlns:a16="http://schemas.microsoft.com/office/drawing/2014/main" id="{67E1C625-4F7E-4232-9DB9-280B3E703D40}"/>
              </a:ext>
            </a:extLst>
          </p:cNvPr>
          <p:cNvSpPr/>
          <p:nvPr/>
        </p:nvSpPr>
        <p:spPr>
          <a:xfrm>
            <a:off x="186525" y="1087239"/>
            <a:ext cx="11826569" cy="5401226"/>
          </a:xfrm>
          <a:custGeom>
            <a:avLst/>
            <a:gdLst>
              <a:gd name="connsiteX0" fmla="*/ 0 w 11826569"/>
              <a:gd name="connsiteY0" fmla="*/ 0 h 5401226"/>
              <a:gd name="connsiteX1" fmla="*/ 932212 w 11826569"/>
              <a:gd name="connsiteY1" fmla="*/ 0 h 5401226"/>
              <a:gd name="connsiteX2" fmla="*/ 1391361 w 11826569"/>
              <a:gd name="connsiteY2" fmla="*/ 0 h 5401226"/>
              <a:gd name="connsiteX3" fmla="*/ 1732245 w 11826569"/>
              <a:gd name="connsiteY3" fmla="*/ 0 h 5401226"/>
              <a:gd name="connsiteX4" fmla="*/ 2546191 w 11826569"/>
              <a:gd name="connsiteY4" fmla="*/ 0 h 5401226"/>
              <a:gd name="connsiteX5" fmla="*/ 3123606 w 11826569"/>
              <a:gd name="connsiteY5" fmla="*/ 0 h 5401226"/>
              <a:gd name="connsiteX6" fmla="*/ 3582755 w 11826569"/>
              <a:gd name="connsiteY6" fmla="*/ 0 h 5401226"/>
              <a:gd name="connsiteX7" fmla="*/ 4278435 w 11826569"/>
              <a:gd name="connsiteY7" fmla="*/ 0 h 5401226"/>
              <a:gd name="connsiteX8" fmla="*/ 5092381 w 11826569"/>
              <a:gd name="connsiteY8" fmla="*/ 0 h 5401226"/>
              <a:gd name="connsiteX9" fmla="*/ 5551531 w 11826569"/>
              <a:gd name="connsiteY9" fmla="*/ 0 h 5401226"/>
              <a:gd name="connsiteX10" fmla="*/ 5892414 w 11826569"/>
              <a:gd name="connsiteY10" fmla="*/ 0 h 5401226"/>
              <a:gd name="connsiteX11" fmla="*/ 6824626 w 11826569"/>
              <a:gd name="connsiteY11" fmla="*/ 0 h 5401226"/>
              <a:gd name="connsiteX12" fmla="*/ 7520307 w 11826569"/>
              <a:gd name="connsiteY12" fmla="*/ 0 h 5401226"/>
              <a:gd name="connsiteX13" fmla="*/ 8215987 w 11826569"/>
              <a:gd name="connsiteY13" fmla="*/ 0 h 5401226"/>
              <a:gd name="connsiteX14" fmla="*/ 8793402 w 11826569"/>
              <a:gd name="connsiteY14" fmla="*/ 0 h 5401226"/>
              <a:gd name="connsiteX15" fmla="*/ 9134285 w 11826569"/>
              <a:gd name="connsiteY15" fmla="*/ 0 h 5401226"/>
              <a:gd name="connsiteX16" fmla="*/ 9948232 w 11826569"/>
              <a:gd name="connsiteY16" fmla="*/ 0 h 5401226"/>
              <a:gd name="connsiteX17" fmla="*/ 10407381 w 11826569"/>
              <a:gd name="connsiteY17" fmla="*/ 0 h 5401226"/>
              <a:gd name="connsiteX18" fmla="*/ 10866530 w 11826569"/>
              <a:gd name="connsiteY18" fmla="*/ 0 h 5401226"/>
              <a:gd name="connsiteX19" fmla="*/ 11826569 w 11826569"/>
              <a:gd name="connsiteY19" fmla="*/ 0 h 5401226"/>
              <a:gd name="connsiteX20" fmla="*/ 11826569 w 11826569"/>
              <a:gd name="connsiteY20" fmla="*/ 621141 h 5401226"/>
              <a:gd name="connsiteX21" fmla="*/ 11826569 w 11826569"/>
              <a:gd name="connsiteY21" fmla="*/ 1134257 h 5401226"/>
              <a:gd name="connsiteX22" fmla="*/ 11826569 w 11826569"/>
              <a:gd name="connsiteY22" fmla="*/ 1809411 h 5401226"/>
              <a:gd name="connsiteX23" fmla="*/ 11826569 w 11826569"/>
              <a:gd name="connsiteY23" fmla="*/ 2322527 h 5401226"/>
              <a:gd name="connsiteX24" fmla="*/ 11826569 w 11826569"/>
              <a:gd name="connsiteY24" fmla="*/ 3105705 h 5401226"/>
              <a:gd name="connsiteX25" fmla="*/ 11826569 w 11826569"/>
              <a:gd name="connsiteY25" fmla="*/ 3618821 h 5401226"/>
              <a:gd name="connsiteX26" fmla="*/ 11826569 w 11826569"/>
              <a:gd name="connsiteY26" fmla="*/ 4401999 h 5401226"/>
              <a:gd name="connsiteX27" fmla="*/ 11826569 w 11826569"/>
              <a:gd name="connsiteY27" fmla="*/ 5401226 h 5401226"/>
              <a:gd name="connsiteX28" fmla="*/ 11249154 w 11826569"/>
              <a:gd name="connsiteY28" fmla="*/ 5401226 h 5401226"/>
              <a:gd name="connsiteX29" fmla="*/ 10316942 w 11826569"/>
              <a:gd name="connsiteY29" fmla="*/ 5401226 h 5401226"/>
              <a:gd name="connsiteX30" fmla="*/ 9739527 w 11826569"/>
              <a:gd name="connsiteY30" fmla="*/ 5401226 h 5401226"/>
              <a:gd name="connsiteX31" fmla="*/ 9280378 w 11826569"/>
              <a:gd name="connsiteY31" fmla="*/ 5401226 h 5401226"/>
              <a:gd name="connsiteX32" fmla="*/ 8939495 w 11826569"/>
              <a:gd name="connsiteY32" fmla="*/ 5401226 h 5401226"/>
              <a:gd name="connsiteX33" fmla="*/ 8007283 w 11826569"/>
              <a:gd name="connsiteY33" fmla="*/ 5401226 h 5401226"/>
              <a:gd name="connsiteX34" fmla="*/ 7193337 w 11826569"/>
              <a:gd name="connsiteY34" fmla="*/ 5401226 h 5401226"/>
              <a:gd name="connsiteX35" fmla="*/ 6615922 w 11826569"/>
              <a:gd name="connsiteY35" fmla="*/ 5401226 h 5401226"/>
              <a:gd name="connsiteX36" fmla="*/ 5920241 w 11826569"/>
              <a:gd name="connsiteY36" fmla="*/ 5401226 h 5401226"/>
              <a:gd name="connsiteX37" fmla="*/ 5461092 w 11826569"/>
              <a:gd name="connsiteY37" fmla="*/ 5401226 h 5401226"/>
              <a:gd name="connsiteX38" fmla="*/ 4528880 w 11826569"/>
              <a:gd name="connsiteY38" fmla="*/ 5401226 h 5401226"/>
              <a:gd name="connsiteX39" fmla="*/ 3714934 w 11826569"/>
              <a:gd name="connsiteY39" fmla="*/ 5401226 h 5401226"/>
              <a:gd name="connsiteX40" fmla="*/ 3019253 w 11826569"/>
              <a:gd name="connsiteY40" fmla="*/ 5401226 h 5401226"/>
              <a:gd name="connsiteX41" fmla="*/ 2323573 w 11826569"/>
              <a:gd name="connsiteY41" fmla="*/ 5401226 h 5401226"/>
              <a:gd name="connsiteX42" fmla="*/ 1864424 w 11826569"/>
              <a:gd name="connsiteY42" fmla="*/ 5401226 h 5401226"/>
              <a:gd name="connsiteX43" fmla="*/ 1405275 w 11826569"/>
              <a:gd name="connsiteY43" fmla="*/ 5401226 h 5401226"/>
              <a:gd name="connsiteX44" fmla="*/ 0 w 11826569"/>
              <a:gd name="connsiteY44" fmla="*/ 5401226 h 5401226"/>
              <a:gd name="connsiteX45" fmla="*/ 0 w 11826569"/>
              <a:gd name="connsiteY45" fmla="*/ 4672060 h 5401226"/>
              <a:gd name="connsiteX46" fmla="*/ 0 w 11826569"/>
              <a:gd name="connsiteY46" fmla="*/ 4104932 h 5401226"/>
              <a:gd name="connsiteX47" fmla="*/ 0 w 11826569"/>
              <a:gd name="connsiteY47" fmla="*/ 3375766 h 5401226"/>
              <a:gd name="connsiteX48" fmla="*/ 0 w 11826569"/>
              <a:gd name="connsiteY48" fmla="*/ 2700613 h 5401226"/>
              <a:gd name="connsiteX49" fmla="*/ 0 w 11826569"/>
              <a:gd name="connsiteY49" fmla="*/ 2025460 h 5401226"/>
              <a:gd name="connsiteX50" fmla="*/ 0 w 11826569"/>
              <a:gd name="connsiteY50" fmla="*/ 1296294 h 5401226"/>
              <a:gd name="connsiteX51" fmla="*/ 0 w 11826569"/>
              <a:gd name="connsiteY51" fmla="*/ 783178 h 5401226"/>
              <a:gd name="connsiteX52" fmla="*/ 0 w 11826569"/>
              <a:gd name="connsiteY52" fmla="*/ 0 h 5401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1826569" h="5401226" fill="none" extrusionOk="0">
                <a:moveTo>
                  <a:pt x="0" y="0"/>
                </a:moveTo>
                <a:cubicBezTo>
                  <a:pt x="429486" y="17872"/>
                  <a:pt x="711221" y="-44127"/>
                  <a:pt x="932212" y="0"/>
                </a:cubicBezTo>
                <a:cubicBezTo>
                  <a:pt x="1153203" y="44127"/>
                  <a:pt x="1199954" y="-22306"/>
                  <a:pt x="1391361" y="0"/>
                </a:cubicBezTo>
                <a:cubicBezTo>
                  <a:pt x="1582768" y="22306"/>
                  <a:pt x="1610520" y="-4236"/>
                  <a:pt x="1732245" y="0"/>
                </a:cubicBezTo>
                <a:cubicBezTo>
                  <a:pt x="1853970" y="4236"/>
                  <a:pt x="2269316" y="14896"/>
                  <a:pt x="2546191" y="0"/>
                </a:cubicBezTo>
                <a:cubicBezTo>
                  <a:pt x="2823066" y="-14896"/>
                  <a:pt x="2860089" y="13796"/>
                  <a:pt x="3123606" y="0"/>
                </a:cubicBezTo>
                <a:cubicBezTo>
                  <a:pt x="3387124" y="-13796"/>
                  <a:pt x="3373298" y="20146"/>
                  <a:pt x="3582755" y="0"/>
                </a:cubicBezTo>
                <a:cubicBezTo>
                  <a:pt x="3792212" y="-20146"/>
                  <a:pt x="3931870" y="18031"/>
                  <a:pt x="4278435" y="0"/>
                </a:cubicBezTo>
                <a:cubicBezTo>
                  <a:pt x="4625000" y="-18031"/>
                  <a:pt x="4902654" y="-16324"/>
                  <a:pt x="5092381" y="0"/>
                </a:cubicBezTo>
                <a:cubicBezTo>
                  <a:pt x="5282108" y="16324"/>
                  <a:pt x="5386811" y="-15891"/>
                  <a:pt x="5551531" y="0"/>
                </a:cubicBezTo>
                <a:cubicBezTo>
                  <a:pt x="5716251" y="15891"/>
                  <a:pt x="5804034" y="12573"/>
                  <a:pt x="5892414" y="0"/>
                </a:cubicBezTo>
                <a:cubicBezTo>
                  <a:pt x="5980794" y="-12573"/>
                  <a:pt x="6549682" y="41222"/>
                  <a:pt x="6824626" y="0"/>
                </a:cubicBezTo>
                <a:cubicBezTo>
                  <a:pt x="7099570" y="-41222"/>
                  <a:pt x="7200200" y="28899"/>
                  <a:pt x="7520307" y="0"/>
                </a:cubicBezTo>
                <a:cubicBezTo>
                  <a:pt x="7840414" y="-28899"/>
                  <a:pt x="8032099" y="-22540"/>
                  <a:pt x="8215987" y="0"/>
                </a:cubicBezTo>
                <a:cubicBezTo>
                  <a:pt x="8399875" y="22540"/>
                  <a:pt x="8547789" y="-17142"/>
                  <a:pt x="8793402" y="0"/>
                </a:cubicBezTo>
                <a:cubicBezTo>
                  <a:pt x="9039015" y="17142"/>
                  <a:pt x="9049364" y="-3950"/>
                  <a:pt x="9134285" y="0"/>
                </a:cubicBezTo>
                <a:cubicBezTo>
                  <a:pt x="9219206" y="3950"/>
                  <a:pt x="9776895" y="21854"/>
                  <a:pt x="9948232" y="0"/>
                </a:cubicBezTo>
                <a:cubicBezTo>
                  <a:pt x="10119569" y="-21854"/>
                  <a:pt x="10231850" y="8584"/>
                  <a:pt x="10407381" y="0"/>
                </a:cubicBezTo>
                <a:cubicBezTo>
                  <a:pt x="10582912" y="-8584"/>
                  <a:pt x="10771266" y="4795"/>
                  <a:pt x="10866530" y="0"/>
                </a:cubicBezTo>
                <a:cubicBezTo>
                  <a:pt x="10961794" y="-4795"/>
                  <a:pt x="11632126" y="-34115"/>
                  <a:pt x="11826569" y="0"/>
                </a:cubicBezTo>
                <a:cubicBezTo>
                  <a:pt x="11846276" y="239512"/>
                  <a:pt x="11848226" y="413808"/>
                  <a:pt x="11826569" y="621141"/>
                </a:cubicBezTo>
                <a:cubicBezTo>
                  <a:pt x="11804912" y="828474"/>
                  <a:pt x="11828341" y="1024458"/>
                  <a:pt x="11826569" y="1134257"/>
                </a:cubicBezTo>
                <a:cubicBezTo>
                  <a:pt x="11824797" y="1244056"/>
                  <a:pt x="11826556" y="1587845"/>
                  <a:pt x="11826569" y="1809411"/>
                </a:cubicBezTo>
                <a:cubicBezTo>
                  <a:pt x="11826582" y="2030977"/>
                  <a:pt x="11813413" y="2087652"/>
                  <a:pt x="11826569" y="2322527"/>
                </a:cubicBezTo>
                <a:cubicBezTo>
                  <a:pt x="11839725" y="2557402"/>
                  <a:pt x="11844720" y="2821799"/>
                  <a:pt x="11826569" y="3105705"/>
                </a:cubicBezTo>
                <a:cubicBezTo>
                  <a:pt x="11808418" y="3389611"/>
                  <a:pt x="11819547" y="3394741"/>
                  <a:pt x="11826569" y="3618821"/>
                </a:cubicBezTo>
                <a:cubicBezTo>
                  <a:pt x="11833591" y="3842901"/>
                  <a:pt x="11844191" y="4132225"/>
                  <a:pt x="11826569" y="4401999"/>
                </a:cubicBezTo>
                <a:cubicBezTo>
                  <a:pt x="11808947" y="4671773"/>
                  <a:pt x="11856783" y="4961066"/>
                  <a:pt x="11826569" y="5401226"/>
                </a:cubicBezTo>
                <a:cubicBezTo>
                  <a:pt x="11549099" y="5419620"/>
                  <a:pt x="11446384" y="5400714"/>
                  <a:pt x="11249154" y="5401226"/>
                </a:cubicBezTo>
                <a:cubicBezTo>
                  <a:pt x="11051924" y="5401738"/>
                  <a:pt x="10775665" y="5406308"/>
                  <a:pt x="10316942" y="5401226"/>
                </a:cubicBezTo>
                <a:cubicBezTo>
                  <a:pt x="9858219" y="5396144"/>
                  <a:pt x="9861101" y="5396057"/>
                  <a:pt x="9739527" y="5401226"/>
                </a:cubicBezTo>
                <a:cubicBezTo>
                  <a:pt x="9617954" y="5406395"/>
                  <a:pt x="9374347" y="5406615"/>
                  <a:pt x="9280378" y="5401226"/>
                </a:cubicBezTo>
                <a:cubicBezTo>
                  <a:pt x="9186409" y="5395837"/>
                  <a:pt x="9106987" y="5413455"/>
                  <a:pt x="8939495" y="5401226"/>
                </a:cubicBezTo>
                <a:cubicBezTo>
                  <a:pt x="8772003" y="5388997"/>
                  <a:pt x="8286216" y="5392391"/>
                  <a:pt x="8007283" y="5401226"/>
                </a:cubicBezTo>
                <a:cubicBezTo>
                  <a:pt x="7728350" y="5410061"/>
                  <a:pt x="7368754" y="5423442"/>
                  <a:pt x="7193337" y="5401226"/>
                </a:cubicBezTo>
                <a:cubicBezTo>
                  <a:pt x="7017920" y="5379010"/>
                  <a:pt x="6878841" y="5392163"/>
                  <a:pt x="6615922" y="5401226"/>
                </a:cubicBezTo>
                <a:cubicBezTo>
                  <a:pt x="6353004" y="5410289"/>
                  <a:pt x="6095687" y="5424032"/>
                  <a:pt x="5920241" y="5401226"/>
                </a:cubicBezTo>
                <a:cubicBezTo>
                  <a:pt x="5744795" y="5378420"/>
                  <a:pt x="5560608" y="5386555"/>
                  <a:pt x="5461092" y="5401226"/>
                </a:cubicBezTo>
                <a:cubicBezTo>
                  <a:pt x="5361576" y="5415897"/>
                  <a:pt x="4718679" y="5393722"/>
                  <a:pt x="4528880" y="5401226"/>
                </a:cubicBezTo>
                <a:cubicBezTo>
                  <a:pt x="4339081" y="5408730"/>
                  <a:pt x="4053158" y="5398239"/>
                  <a:pt x="3714934" y="5401226"/>
                </a:cubicBezTo>
                <a:cubicBezTo>
                  <a:pt x="3376710" y="5404213"/>
                  <a:pt x="3354957" y="5400766"/>
                  <a:pt x="3019253" y="5401226"/>
                </a:cubicBezTo>
                <a:cubicBezTo>
                  <a:pt x="2683549" y="5401686"/>
                  <a:pt x="2631086" y="5412765"/>
                  <a:pt x="2323573" y="5401226"/>
                </a:cubicBezTo>
                <a:cubicBezTo>
                  <a:pt x="2016060" y="5389687"/>
                  <a:pt x="2024501" y="5418171"/>
                  <a:pt x="1864424" y="5401226"/>
                </a:cubicBezTo>
                <a:cubicBezTo>
                  <a:pt x="1704347" y="5384281"/>
                  <a:pt x="1589355" y="5416294"/>
                  <a:pt x="1405275" y="5401226"/>
                </a:cubicBezTo>
                <a:cubicBezTo>
                  <a:pt x="1221195" y="5386158"/>
                  <a:pt x="697682" y="5391226"/>
                  <a:pt x="0" y="5401226"/>
                </a:cubicBezTo>
                <a:cubicBezTo>
                  <a:pt x="-14848" y="5231925"/>
                  <a:pt x="-13888" y="4885366"/>
                  <a:pt x="0" y="4672060"/>
                </a:cubicBezTo>
                <a:cubicBezTo>
                  <a:pt x="13888" y="4458754"/>
                  <a:pt x="-26468" y="4284994"/>
                  <a:pt x="0" y="4104932"/>
                </a:cubicBezTo>
                <a:cubicBezTo>
                  <a:pt x="26468" y="3924870"/>
                  <a:pt x="34393" y="3560303"/>
                  <a:pt x="0" y="3375766"/>
                </a:cubicBezTo>
                <a:cubicBezTo>
                  <a:pt x="-34393" y="3191229"/>
                  <a:pt x="17284" y="2945706"/>
                  <a:pt x="0" y="2700613"/>
                </a:cubicBezTo>
                <a:cubicBezTo>
                  <a:pt x="-17284" y="2455520"/>
                  <a:pt x="-29590" y="2208432"/>
                  <a:pt x="0" y="2025460"/>
                </a:cubicBezTo>
                <a:cubicBezTo>
                  <a:pt x="29590" y="1842488"/>
                  <a:pt x="31646" y="1563261"/>
                  <a:pt x="0" y="1296294"/>
                </a:cubicBezTo>
                <a:cubicBezTo>
                  <a:pt x="-31646" y="1029327"/>
                  <a:pt x="-13744" y="971729"/>
                  <a:pt x="0" y="783178"/>
                </a:cubicBezTo>
                <a:cubicBezTo>
                  <a:pt x="13744" y="594627"/>
                  <a:pt x="-33091" y="379298"/>
                  <a:pt x="0" y="0"/>
                </a:cubicBezTo>
                <a:close/>
              </a:path>
              <a:path w="11826569" h="5401226" stroke="0" extrusionOk="0">
                <a:moveTo>
                  <a:pt x="0" y="0"/>
                </a:moveTo>
                <a:cubicBezTo>
                  <a:pt x="295848" y="-26572"/>
                  <a:pt x="487602" y="3896"/>
                  <a:pt x="813946" y="0"/>
                </a:cubicBezTo>
                <a:cubicBezTo>
                  <a:pt x="1140290" y="-3896"/>
                  <a:pt x="1052538" y="21191"/>
                  <a:pt x="1273095" y="0"/>
                </a:cubicBezTo>
                <a:cubicBezTo>
                  <a:pt x="1493652" y="-21191"/>
                  <a:pt x="1575754" y="19723"/>
                  <a:pt x="1850510" y="0"/>
                </a:cubicBezTo>
                <a:cubicBezTo>
                  <a:pt x="2125267" y="-19723"/>
                  <a:pt x="2384975" y="-11055"/>
                  <a:pt x="2782722" y="0"/>
                </a:cubicBezTo>
                <a:cubicBezTo>
                  <a:pt x="3180469" y="11055"/>
                  <a:pt x="3190756" y="-18144"/>
                  <a:pt x="3596668" y="0"/>
                </a:cubicBezTo>
                <a:cubicBezTo>
                  <a:pt x="4002580" y="18144"/>
                  <a:pt x="3848056" y="-20723"/>
                  <a:pt x="4055817" y="0"/>
                </a:cubicBezTo>
                <a:cubicBezTo>
                  <a:pt x="4263578" y="20723"/>
                  <a:pt x="4429137" y="14242"/>
                  <a:pt x="4633232" y="0"/>
                </a:cubicBezTo>
                <a:cubicBezTo>
                  <a:pt x="4837327" y="-14242"/>
                  <a:pt x="4992776" y="4952"/>
                  <a:pt x="5328913" y="0"/>
                </a:cubicBezTo>
                <a:cubicBezTo>
                  <a:pt x="5665050" y="-4952"/>
                  <a:pt x="5609394" y="-323"/>
                  <a:pt x="5788062" y="0"/>
                </a:cubicBezTo>
                <a:cubicBezTo>
                  <a:pt x="5966730" y="323"/>
                  <a:pt x="6430491" y="11421"/>
                  <a:pt x="6602008" y="0"/>
                </a:cubicBezTo>
                <a:cubicBezTo>
                  <a:pt x="6773525" y="-11421"/>
                  <a:pt x="7149042" y="-21397"/>
                  <a:pt x="7297689" y="0"/>
                </a:cubicBezTo>
                <a:cubicBezTo>
                  <a:pt x="7446336" y="21397"/>
                  <a:pt x="7747352" y="-22209"/>
                  <a:pt x="7993369" y="0"/>
                </a:cubicBezTo>
                <a:cubicBezTo>
                  <a:pt x="8239386" y="22209"/>
                  <a:pt x="8350674" y="-6331"/>
                  <a:pt x="8689050" y="0"/>
                </a:cubicBezTo>
                <a:cubicBezTo>
                  <a:pt x="9027426" y="6331"/>
                  <a:pt x="9217642" y="11684"/>
                  <a:pt x="9384730" y="0"/>
                </a:cubicBezTo>
                <a:cubicBezTo>
                  <a:pt x="9551818" y="-11684"/>
                  <a:pt x="9842667" y="11209"/>
                  <a:pt x="9962145" y="0"/>
                </a:cubicBezTo>
                <a:cubicBezTo>
                  <a:pt x="10081624" y="-11209"/>
                  <a:pt x="10442817" y="22095"/>
                  <a:pt x="10776091" y="0"/>
                </a:cubicBezTo>
                <a:cubicBezTo>
                  <a:pt x="11109365" y="-22095"/>
                  <a:pt x="11484477" y="37796"/>
                  <a:pt x="11826569" y="0"/>
                </a:cubicBezTo>
                <a:cubicBezTo>
                  <a:pt x="11841918" y="196433"/>
                  <a:pt x="11843207" y="374638"/>
                  <a:pt x="11826569" y="621141"/>
                </a:cubicBezTo>
                <a:cubicBezTo>
                  <a:pt x="11809931" y="867644"/>
                  <a:pt x="11838062" y="1027948"/>
                  <a:pt x="11826569" y="1350307"/>
                </a:cubicBezTo>
                <a:cubicBezTo>
                  <a:pt x="11815076" y="1672666"/>
                  <a:pt x="11846334" y="1727265"/>
                  <a:pt x="11826569" y="1917435"/>
                </a:cubicBezTo>
                <a:cubicBezTo>
                  <a:pt x="11806804" y="2107605"/>
                  <a:pt x="11832817" y="2391738"/>
                  <a:pt x="11826569" y="2700613"/>
                </a:cubicBezTo>
                <a:cubicBezTo>
                  <a:pt x="11820321" y="3009488"/>
                  <a:pt x="11847956" y="3022740"/>
                  <a:pt x="11826569" y="3267742"/>
                </a:cubicBezTo>
                <a:cubicBezTo>
                  <a:pt x="11805182" y="3512744"/>
                  <a:pt x="11810049" y="3784476"/>
                  <a:pt x="11826569" y="3942895"/>
                </a:cubicBezTo>
                <a:cubicBezTo>
                  <a:pt x="11843089" y="4101314"/>
                  <a:pt x="11803012" y="4421922"/>
                  <a:pt x="11826569" y="4618048"/>
                </a:cubicBezTo>
                <a:cubicBezTo>
                  <a:pt x="11850126" y="4814174"/>
                  <a:pt x="11833218" y="5115147"/>
                  <a:pt x="11826569" y="5401226"/>
                </a:cubicBezTo>
                <a:cubicBezTo>
                  <a:pt x="11751690" y="5403945"/>
                  <a:pt x="11629569" y="5417324"/>
                  <a:pt x="11485686" y="5401226"/>
                </a:cubicBezTo>
                <a:cubicBezTo>
                  <a:pt x="11341803" y="5385128"/>
                  <a:pt x="10763704" y="5426210"/>
                  <a:pt x="10553474" y="5401226"/>
                </a:cubicBezTo>
                <a:cubicBezTo>
                  <a:pt x="10343244" y="5376242"/>
                  <a:pt x="10038070" y="5417973"/>
                  <a:pt x="9857793" y="5401226"/>
                </a:cubicBezTo>
                <a:cubicBezTo>
                  <a:pt x="9677516" y="5384479"/>
                  <a:pt x="9329326" y="5436778"/>
                  <a:pt x="8925581" y="5401226"/>
                </a:cubicBezTo>
                <a:cubicBezTo>
                  <a:pt x="8521836" y="5365674"/>
                  <a:pt x="8445577" y="5409686"/>
                  <a:pt x="7993369" y="5401226"/>
                </a:cubicBezTo>
                <a:cubicBezTo>
                  <a:pt x="7541161" y="5392766"/>
                  <a:pt x="7727572" y="5412214"/>
                  <a:pt x="7534220" y="5401226"/>
                </a:cubicBezTo>
                <a:cubicBezTo>
                  <a:pt x="7340868" y="5390238"/>
                  <a:pt x="6933327" y="5377095"/>
                  <a:pt x="6720274" y="5401226"/>
                </a:cubicBezTo>
                <a:cubicBezTo>
                  <a:pt x="6507221" y="5425357"/>
                  <a:pt x="6407784" y="5382036"/>
                  <a:pt x="6142859" y="5401226"/>
                </a:cubicBezTo>
                <a:cubicBezTo>
                  <a:pt x="5877935" y="5420416"/>
                  <a:pt x="5578051" y="5407044"/>
                  <a:pt x="5210647" y="5401226"/>
                </a:cubicBezTo>
                <a:cubicBezTo>
                  <a:pt x="4843243" y="5395408"/>
                  <a:pt x="4774223" y="5432484"/>
                  <a:pt x="4514967" y="5401226"/>
                </a:cubicBezTo>
                <a:cubicBezTo>
                  <a:pt x="4255711" y="5369968"/>
                  <a:pt x="3902438" y="5374156"/>
                  <a:pt x="3582755" y="5401226"/>
                </a:cubicBezTo>
                <a:cubicBezTo>
                  <a:pt x="3263072" y="5428296"/>
                  <a:pt x="3010933" y="5391612"/>
                  <a:pt x="2768809" y="5401226"/>
                </a:cubicBezTo>
                <a:cubicBezTo>
                  <a:pt x="2526685" y="5410840"/>
                  <a:pt x="2083593" y="5388032"/>
                  <a:pt x="1836597" y="5401226"/>
                </a:cubicBezTo>
                <a:cubicBezTo>
                  <a:pt x="1589601" y="5414420"/>
                  <a:pt x="1584965" y="5410264"/>
                  <a:pt x="1495713" y="5401226"/>
                </a:cubicBezTo>
                <a:cubicBezTo>
                  <a:pt x="1406461" y="5392188"/>
                  <a:pt x="900134" y="5431656"/>
                  <a:pt x="681767" y="5401226"/>
                </a:cubicBezTo>
                <a:cubicBezTo>
                  <a:pt x="463400" y="5370796"/>
                  <a:pt x="265516" y="5407536"/>
                  <a:pt x="0" y="5401226"/>
                </a:cubicBezTo>
                <a:cubicBezTo>
                  <a:pt x="1350" y="5194051"/>
                  <a:pt x="20803" y="4977166"/>
                  <a:pt x="0" y="4726073"/>
                </a:cubicBezTo>
                <a:cubicBezTo>
                  <a:pt x="-20803" y="4474980"/>
                  <a:pt x="38094" y="4286008"/>
                  <a:pt x="0" y="3942895"/>
                </a:cubicBezTo>
                <a:cubicBezTo>
                  <a:pt x="-38094" y="3599782"/>
                  <a:pt x="23531" y="3553043"/>
                  <a:pt x="0" y="3267742"/>
                </a:cubicBezTo>
                <a:cubicBezTo>
                  <a:pt x="-23531" y="2982441"/>
                  <a:pt x="-10298" y="3010727"/>
                  <a:pt x="0" y="2754625"/>
                </a:cubicBezTo>
                <a:cubicBezTo>
                  <a:pt x="10298" y="2498523"/>
                  <a:pt x="6379" y="2391364"/>
                  <a:pt x="0" y="2241509"/>
                </a:cubicBezTo>
                <a:cubicBezTo>
                  <a:pt x="-6379" y="2091654"/>
                  <a:pt x="-22964" y="1965027"/>
                  <a:pt x="0" y="1728392"/>
                </a:cubicBezTo>
                <a:cubicBezTo>
                  <a:pt x="22964" y="1491757"/>
                  <a:pt x="23962" y="1327046"/>
                  <a:pt x="0" y="1107251"/>
                </a:cubicBezTo>
                <a:cubicBezTo>
                  <a:pt x="-23962" y="887456"/>
                  <a:pt x="53422" y="506943"/>
                  <a:pt x="0" y="0"/>
                </a:cubicBezTo>
                <a:close/>
              </a:path>
            </a:pathLst>
          </a:custGeom>
          <a:solidFill>
            <a:srgbClr val="FFFFFF">
              <a:alpha val="87059"/>
            </a:srgbClr>
          </a:solidFill>
          <a:ln w="38100">
            <a:solidFill>
              <a:srgbClr val="4AC6AE"/>
            </a:solidFill>
            <a:extLst>
              <a:ext uri="{C807C97D-BFC1-408E-A445-0C87EB9F89A2}">
                <ask:lineSketchStyleProps xmlns:ask="http://schemas.microsoft.com/office/drawing/2018/sketchyshapes" sd="4049487575">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字魂59号-创粗黑"/>
              <a:cs typeface="+mn-cs"/>
            </a:endParaRPr>
          </a:p>
        </p:txBody>
      </p:sp>
      <p:sp>
        <p:nvSpPr>
          <p:cNvPr id="35" name="Rectangle 34">
            <a:extLst>
              <a:ext uri="{FF2B5EF4-FFF2-40B4-BE49-F238E27FC236}">
                <a16:creationId xmlns:a16="http://schemas.microsoft.com/office/drawing/2014/main" id="{0DB9FF07-000F-4136-B05F-5EE1AEC0C14A}"/>
              </a:ext>
            </a:extLst>
          </p:cNvPr>
          <p:cNvSpPr/>
          <p:nvPr/>
        </p:nvSpPr>
        <p:spPr>
          <a:xfrm>
            <a:off x="178905" y="95498"/>
            <a:ext cx="11834191" cy="1011105"/>
          </a:xfrm>
          <a:custGeom>
            <a:avLst/>
            <a:gdLst>
              <a:gd name="connsiteX0" fmla="*/ 0 w 11834191"/>
              <a:gd name="connsiteY0" fmla="*/ 0 h 1011105"/>
              <a:gd name="connsiteX1" fmla="*/ 932813 w 11834191"/>
              <a:gd name="connsiteY1" fmla="*/ 0 h 1011105"/>
              <a:gd name="connsiteX2" fmla="*/ 1628942 w 11834191"/>
              <a:gd name="connsiteY2" fmla="*/ 0 h 1011105"/>
              <a:gd name="connsiteX3" fmla="*/ 1970045 w 11834191"/>
              <a:gd name="connsiteY3" fmla="*/ 0 h 1011105"/>
              <a:gd name="connsiteX4" fmla="*/ 2784516 w 11834191"/>
              <a:gd name="connsiteY4" fmla="*/ 0 h 1011105"/>
              <a:gd name="connsiteX5" fmla="*/ 3598986 w 11834191"/>
              <a:gd name="connsiteY5" fmla="*/ 0 h 1011105"/>
              <a:gd name="connsiteX6" fmla="*/ 3940089 w 11834191"/>
              <a:gd name="connsiteY6" fmla="*/ 0 h 1011105"/>
              <a:gd name="connsiteX7" fmla="*/ 4281193 w 11834191"/>
              <a:gd name="connsiteY7" fmla="*/ 0 h 1011105"/>
              <a:gd name="connsiteX8" fmla="*/ 4977322 w 11834191"/>
              <a:gd name="connsiteY8" fmla="*/ 0 h 1011105"/>
              <a:gd name="connsiteX9" fmla="*/ 5318425 w 11834191"/>
              <a:gd name="connsiteY9" fmla="*/ 0 h 1011105"/>
              <a:gd name="connsiteX10" fmla="*/ 6132895 w 11834191"/>
              <a:gd name="connsiteY10" fmla="*/ 0 h 1011105"/>
              <a:gd name="connsiteX11" fmla="*/ 6947366 w 11834191"/>
              <a:gd name="connsiteY11" fmla="*/ 0 h 1011105"/>
              <a:gd name="connsiteX12" fmla="*/ 7288469 w 11834191"/>
              <a:gd name="connsiteY12" fmla="*/ 0 h 1011105"/>
              <a:gd name="connsiteX13" fmla="*/ 7629573 w 11834191"/>
              <a:gd name="connsiteY13" fmla="*/ 0 h 1011105"/>
              <a:gd name="connsiteX14" fmla="*/ 8089018 w 11834191"/>
              <a:gd name="connsiteY14" fmla="*/ 0 h 1011105"/>
              <a:gd name="connsiteX15" fmla="*/ 8903488 w 11834191"/>
              <a:gd name="connsiteY15" fmla="*/ 0 h 1011105"/>
              <a:gd name="connsiteX16" fmla="*/ 9717959 w 11834191"/>
              <a:gd name="connsiteY16" fmla="*/ 0 h 1011105"/>
              <a:gd name="connsiteX17" fmla="*/ 10650772 w 11834191"/>
              <a:gd name="connsiteY17" fmla="*/ 0 h 1011105"/>
              <a:gd name="connsiteX18" fmla="*/ 11834191 w 11834191"/>
              <a:gd name="connsiteY18" fmla="*/ 0 h 1011105"/>
              <a:gd name="connsiteX19" fmla="*/ 11834191 w 11834191"/>
              <a:gd name="connsiteY19" fmla="*/ 475219 h 1011105"/>
              <a:gd name="connsiteX20" fmla="*/ 11834191 w 11834191"/>
              <a:gd name="connsiteY20" fmla="*/ 1011105 h 1011105"/>
              <a:gd name="connsiteX21" fmla="*/ 11493088 w 11834191"/>
              <a:gd name="connsiteY21" fmla="*/ 1011105 h 1011105"/>
              <a:gd name="connsiteX22" fmla="*/ 10915301 w 11834191"/>
              <a:gd name="connsiteY22" fmla="*/ 1011105 h 1011105"/>
              <a:gd name="connsiteX23" fmla="*/ 10219172 w 11834191"/>
              <a:gd name="connsiteY23" fmla="*/ 1011105 h 1011105"/>
              <a:gd name="connsiteX24" fmla="*/ 9286359 w 11834191"/>
              <a:gd name="connsiteY24" fmla="*/ 1011105 h 1011105"/>
              <a:gd name="connsiteX25" fmla="*/ 8353547 w 11834191"/>
              <a:gd name="connsiteY25" fmla="*/ 1011105 h 1011105"/>
              <a:gd name="connsiteX26" fmla="*/ 7775760 w 11834191"/>
              <a:gd name="connsiteY26" fmla="*/ 1011105 h 1011105"/>
              <a:gd name="connsiteX27" fmla="*/ 7197973 w 11834191"/>
              <a:gd name="connsiteY27" fmla="*/ 1011105 h 1011105"/>
              <a:gd name="connsiteX28" fmla="*/ 6856869 w 11834191"/>
              <a:gd name="connsiteY28" fmla="*/ 1011105 h 1011105"/>
              <a:gd name="connsiteX29" fmla="*/ 6160741 w 11834191"/>
              <a:gd name="connsiteY29" fmla="*/ 1011105 h 1011105"/>
              <a:gd name="connsiteX30" fmla="*/ 5701296 w 11834191"/>
              <a:gd name="connsiteY30" fmla="*/ 1011105 h 1011105"/>
              <a:gd name="connsiteX31" fmla="*/ 5123509 w 11834191"/>
              <a:gd name="connsiteY31" fmla="*/ 1011105 h 1011105"/>
              <a:gd name="connsiteX32" fmla="*/ 4427380 w 11834191"/>
              <a:gd name="connsiteY32" fmla="*/ 1011105 h 1011105"/>
              <a:gd name="connsiteX33" fmla="*/ 3612909 w 11834191"/>
              <a:gd name="connsiteY33" fmla="*/ 1011105 h 1011105"/>
              <a:gd name="connsiteX34" fmla="*/ 2798438 w 11834191"/>
              <a:gd name="connsiteY34" fmla="*/ 1011105 h 1011105"/>
              <a:gd name="connsiteX35" fmla="*/ 1865625 w 11834191"/>
              <a:gd name="connsiteY35" fmla="*/ 1011105 h 1011105"/>
              <a:gd name="connsiteX36" fmla="*/ 1287838 w 11834191"/>
              <a:gd name="connsiteY36" fmla="*/ 1011105 h 1011105"/>
              <a:gd name="connsiteX37" fmla="*/ 710051 w 11834191"/>
              <a:gd name="connsiteY37" fmla="*/ 1011105 h 1011105"/>
              <a:gd name="connsiteX38" fmla="*/ 0 w 11834191"/>
              <a:gd name="connsiteY38" fmla="*/ 1011105 h 1011105"/>
              <a:gd name="connsiteX39" fmla="*/ 0 w 11834191"/>
              <a:gd name="connsiteY39" fmla="*/ 495441 h 1011105"/>
              <a:gd name="connsiteX40" fmla="*/ 0 w 11834191"/>
              <a:gd name="connsiteY40" fmla="*/ 0 h 1011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1834191" h="1011105" fill="none" extrusionOk="0">
                <a:moveTo>
                  <a:pt x="0" y="0"/>
                </a:moveTo>
                <a:cubicBezTo>
                  <a:pt x="354594" y="-45673"/>
                  <a:pt x="658482" y="24811"/>
                  <a:pt x="932813" y="0"/>
                </a:cubicBezTo>
                <a:cubicBezTo>
                  <a:pt x="1207144" y="-24811"/>
                  <a:pt x="1485572" y="13765"/>
                  <a:pt x="1628942" y="0"/>
                </a:cubicBezTo>
                <a:cubicBezTo>
                  <a:pt x="1772312" y="-13765"/>
                  <a:pt x="1861825" y="14566"/>
                  <a:pt x="1970045" y="0"/>
                </a:cubicBezTo>
                <a:cubicBezTo>
                  <a:pt x="2078265" y="-14566"/>
                  <a:pt x="2567693" y="38845"/>
                  <a:pt x="2784516" y="0"/>
                </a:cubicBezTo>
                <a:cubicBezTo>
                  <a:pt x="3001339" y="-38845"/>
                  <a:pt x="3264990" y="-8641"/>
                  <a:pt x="3598986" y="0"/>
                </a:cubicBezTo>
                <a:cubicBezTo>
                  <a:pt x="3932982" y="8641"/>
                  <a:pt x="3870765" y="15905"/>
                  <a:pt x="3940089" y="0"/>
                </a:cubicBezTo>
                <a:cubicBezTo>
                  <a:pt x="4009413" y="-15905"/>
                  <a:pt x="4118914" y="5360"/>
                  <a:pt x="4281193" y="0"/>
                </a:cubicBezTo>
                <a:cubicBezTo>
                  <a:pt x="4443472" y="-5360"/>
                  <a:pt x="4772703" y="597"/>
                  <a:pt x="4977322" y="0"/>
                </a:cubicBezTo>
                <a:cubicBezTo>
                  <a:pt x="5181941" y="-597"/>
                  <a:pt x="5160131" y="2459"/>
                  <a:pt x="5318425" y="0"/>
                </a:cubicBezTo>
                <a:cubicBezTo>
                  <a:pt x="5476719" y="-2459"/>
                  <a:pt x="5769140" y="-15077"/>
                  <a:pt x="6132895" y="0"/>
                </a:cubicBezTo>
                <a:cubicBezTo>
                  <a:pt x="6496650" y="15077"/>
                  <a:pt x="6630508" y="-33185"/>
                  <a:pt x="6947366" y="0"/>
                </a:cubicBezTo>
                <a:cubicBezTo>
                  <a:pt x="7264224" y="33185"/>
                  <a:pt x="7187795" y="13396"/>
                  <a:pt x="7288469" y="0"/>
                </a:cubicBezTo>
                <a:cubicBezTo>
                  <a:pt x="7389143" y="-13396"/>
                  <a:pt x="7517266" y="-10840"/>
                  <a:pt x="7629573" y="0"/>
                </a:cubicBezTo>
                <a:cubicBezTo>
                  <a:pt x="7741880" y="10840"/>
                  <a:pt x="7902371" y="-22231"/>
                  <a:pt x="8089018" y="0"/>
                </a:cubicBezTo>
                <a:cubicBezTo>
                  <a:pt x="8275666" y="22231"/>
                  <a:pt x="8606776" y="-8873"/>
                  <a:pt x="8903488" y="0"/>
                </a:cubicBezTo>
                <a:cubicBezTo>
                  <a:pt x="9200200" y="8873"/>
                  <a:pt x="9514154" y="-35270"/>
                  <a:pt x="9717959" y="0"/>
                </a:cubicBezTo>
                <a:cubicBezTo>
                  <a:pt x="9921764" y="35270"/>
                  <a:pt x="10435848" y="-6336"/>
                  <a:pt x="10650772" y="0"/>
                </a:cubicBezTo>
                <a:cubicBezTo>
                  <a:pt x="10865696" y="6336"/>
                  <a:pt x="11334453" y="19433"/>
                  <a:pt x="11834191" y="0"/>
                </a:cubicBezTo>
                <a:cubicBezTo>
                  <a:pt x="11817385" y="137283"/>
                  <a:pt x="11814760" y="323441"/>
                  <a:pt x="11834191" y="475219"/>
                </a:cubicBezTo>
                <a:cubicBezTo>
                  <a:pt x="11853622" y="626997"/>
                  <a:pt x="11853667" y="744703"/>
                  <a:pt x="11834191" y="1011105"/>
                </a:cubicBezTo>
                <a:cubicBezTo>
                  <a:pt x="11674150" y="1019319"/>
                  <a:pt x="11658779" y="1026188"/>
                  <a:pt x="11493088" y="1011105"/>
                </a:cubicBezTo>
                <a:cubicBezTo>
                  <a:pt x="11327397" y="996022"/>
                  <a:pt x="11173595" y="1022270"/>
                  <a:pt x="10915301" y="1011105"/>
                </a:cubicBezTo>
                <a:cubicBezTo>
                  <a:pt x="10657007" y="999940"/>
                  <a:pt x="10453508" y="1029899"/>
                  <a:pt x="10219172" y="1011105"/>
                </a:cubicBezTo>
                <a:cubicBezTo>
                  <a:pt x="9984836" y="992311"/>
                  <a:pt x="9554034" y="978498"/>
                  <a:pt x="9286359" y="1011105"/>
                </a:cubicBezTo>
                <a:cubicBezTo>
                  <a:pt x="9018684" y="1043712"/>
                  <a:pt x="8680919" y="976701"/>
                  <a:pt x="8353547" y="1011105"/>
                </a:cubicBezTo>
                <a:cubicBezTo>
                  <a:pt x="8026175" y="1045509"/>
                  <a:pt x="7924158" y="1002675"/>
                  <a:pt x="7775760" y="1011105"/>
                </a:cubicBezTo>
                <a:cubicBezTo>
                  <a:pt x="7627362" y="1019535"/>
                  <a:pt x="7485470" y="999764"/>
                  <a:pt x="7197973" y="1011105"/>
                </a:cubicBezTo>
                <a:cubicBezTo>
                  <a:pt x="6910476" y="1022446"/>
                  <a:pt x="6980663" y="1004034"/>
                  <a:pt x="6856869" y="1011105"/>
                </a:cubicBezTo>
                <a:cubicBezTo>
                  <a:pt x="6733075" y="1018176"/>
                  <a:pt x="6312935" y="998613"/>
                  <a:pt x="6160741" y="1011105"/>
                </a:cubicBezTo>
                <a:cubicBezTo>
                  <a:pt x="6008547" y="1023597"/>
                  <a:pt x="5842228" y="1032769"/>
                  <a:pt x="5701296" y="1011105"/>
                </a:cubicBezTo>
                <a:cubicBezTo>
                  <a:pt x="5560365" y="989441"/>
                  <a:pt x="5266279" y="1015929"/>
                  <a:pt x="5123509" y="1011105"/>
                </a:cubicBezTo>
                <a:cubicBezTo>
                  <a:pt x="4980739" y="1006281"/>
                  <a:pt x="4747646" y="985416"/>
                  <a:pt x="4427380" y="1011105"/>
                </a:cubicBezTo>
                <a:cubicBezTo>
                  <a:pt x="4107114" y="1036794"/>
                  <a:pt x="3963717" y="1013320"/>
                  <a:pt x="3612909" y="1011105"/>
                </a:cubicBezTo>
                <a:cubicBezTo>
                  <a:pt x="3262101" y="1008890"/>
                  <a:pt x="3162930" y="983712"/>
                  <a:pt x="2798438" y="1011105"/>
                </a:cubicBezTo>
                <a:cubicBezTo>
                  <a:pt x="2433946" y="1038498"/>
                  <a:pt x="2171843" y="1030055"/>
                  <a:pt x="1865625" y="1011105"/>
                </a:cubicBezTo>
                <a:cubicBezTo>
                  <a:pt x="1559407" y="992155"/>
                  <a:pt x="1421114" y="992681"/>
                  <a:pt x="1287838" y="1011105"/>
                </a:cubicBezTo>
                <a:cubicBezTo>
                  <a:pt x="1154562" y="1029529"/>
                  <a:pt x="934136" y="1013209"/>
                  <a:pt x="710051" y="1011105"/>
                </a:cubicBezTo>
                <a:cubicBezTo>
                  <a:pt x="485966" y="1009001"/>
                  <a:pt x="170985" y="1000508"/>
                  <a:pt x="0" y="1011105"/>
                </a:cubicBezTo>
                <a:cubicBezTo>
                  <a:pt x="15118" y="896978"/>
                  <a:pt x="1092" y="631695"/>
                  <a:pt x="0" y="495441"/>
                </a:cubicBezTo>
                <a:cubicBezTo>
                  <a:pt x="-1092" y="359187"/>
                  <a:pt x="24436" y="122014"/>
                  <a:pt x="0" y="0"/>
                </a:cubicBezTo>
                <a:close/>
              </a:path>
              <a:path w="11834191" h="1011105" stroke="0" extrusionOk="0">
                <a:moveTo>
                  <a:pt x="0" y="0"/>
                </a:moveTo>
                <a:cubicBezTo>
                  <a:pt x="193654" y="39323"/>
                  <a:pt x="739845" y="27584"/>
                  <a:pt x="932813" y="0"/>
                </a:cubicBezTo>
                <a:cubicBezTo>
                  <a:pt x="1125781" y="-27584"/>
                  <a:pt x="1229316" y="6642"/>
                  <a:pt x="1510600" y="0"/>
                </a:cubicBezTo>
                <a:cubicBezTo>
                  <a:pt x="1791884" y="-6642"/>
                  <a:pt x="2157732" y="-14393"/>
                  <a:pt x="2443412" y="0"/>
                </a:cubicBezTo>
                <a:cubicBezTo>
                  <a:pt x="2729092" y="14393"/>
                  <a:pt x="2674737" y="-20890"/>
                  <a:pt x="2902857" y="0"/>
                </a:cubicBezTo>
                <a:cubicBezTo>
                  <a:pt x="3130978" y="20890"/>
                  <a:pt x="3190055" y="11292"/>
                  <a:pt x="3362303" y="0"/>
                </a:cubicBezTo>
                <a:cubicBezTo>
                  <a:pt x="3534551" y="-11292"/>
                  <a:pt x="3843724" y="11612"/>
                  <a:pt x="4058431" y="0"/>
                </a:cubicBezTo>
                <a:cubicBezTo>
                  <a:pt x="4273138" y="-11612"/>
                  <a:pt x="4326564" y="-12568"/>
                  <a:pt x="4399535" y="0"/>
                </a:cubicBezTo>
                <a:cubicBezTo>
                  <a:pt x="4472506" y="12568"/>
                  <a:pt x="4825810" y="12738"/>
                  <a:pt x="5095663" y="0"/>
                </a:cubicBezTo>
                <a:cubicBezTo>
                  <a:pt x="5365516" y="-12738"/>
                  <a:pt x="5457656" y="-13332"/>
                  <a:pt x="5791792" y="0"/>
                </a:cubicBezTo>
                <a:cubicBezTo>
                  <a:pt x="6125928" y="13332"/>
                  <a:pt x="6251808" y="-4000"/>
                  <a:pt x="6369579" y="0"/>
                </a:cubicBezTo>
                <a:cubicBezTo>
                  <a:pt x="6487350" y="4000"/>
                  <a:pt x="6759006" y="-21694"/>
                  <a:pt x="7065708" y="0"/>
                </a:cubicBezTo>
                <a:cubicBezTo>
                  <a:pt x="7372410" y="21694"/>
                  <a:pt x="7405988" y="768"/>
                  <a:pt x="7643495" y="0"/>
                </a:cubicBezTo>
                <a:cubicBezTo>
                  <a:pt x="7881002" y="-768"/>
                  <a:pt x="7993992" y="-10262"/>
                  <a:pt x="8102940" y="0"/>
                </a:cubicBezTo>
                <a:cubicBezTo>
                  <a:pt x="8211888" y="10262"/>
                  <a:pt x="8649805" y="-14255"/>
                  <a:pt x="8917411" y="0"/>
                </a:cubicBezTo>
                <a:cubicBezTo>
                  <a:pt x="9185017" y="14255"/>
                  <a:pt x="9511662" y="14395"/>
                  <a:pt x="9731882" y="0"/>
                </a:cubicBezTo>
                <a:cubicBezTo>
                  <a:pt x="9952102" y="-14395"/>
                  <a:pt x="10259051" y="-14759"/>
                  <a:pt x="10428011" y="0"/>
                </a:cubicBezTo>
                <a:cubicBezTo>
                  <a:pt x="10596971" y="14759"/>
                  <a:pt x="11441438" y="-55744"/>
                  <a:pt x="11834191" y="0"/>
                </a:cubicBezTo>
                <a:cubicBezTo>
                  <a:pt x="11827033" y="143445"/>
                  <a:pt x="11824303" y="391409"/>
                  <a:pt x="11834191" y="515664"/>
                </a:cubicBezTo>
                <a:cubicBezTo>
                  <a:pt x="11844079" y="639919"/>
                  <a:pt x="11855884" y="771800"/>
                  <a:pt x="11834191" y="1011105"/>
                </a:cubicBezTo>
                <a:cubicBezTo>
                  <a:pt x="11674107" y="1001120"/>
                  <a:pt x="11372262" y="1034286"/>
                  <a:pt x="11256404" y="1011105"/>
                </a:cubicBezTo>
                <a:cubicBezTo>
                  <a:pt x="11140546" y="987924"/>
                  <a:pt x="10909716" y="1008915"/>
                  <a:pt x="10678617" y="1011105"/>
                </a:cubicBezTo>
                <a:cubicBezTo>
                  <a:pt x="10447518" y="1013295"/>
                  <a:pt x="10377229" y="1023661"/>
                  <a:pt x="10219172" y="1011105"/>
                </a:cubicBezTo>
                <a:cubicBezTo>
                  <a:pt x="10061115" y="998549"/>
                  <a:pt x="9898681" y="1025760"/>
                  <a:pt x="9641385" y="1011105"/>
                </a:cubicBezTo>
                <a:cubicBezTo>
                  <a:pt x="9384089" y="996450"/>
                  <a:pt x="9266928" y="1030502"/>
                  <a:pt x="8945256" y="1011105"/>
                </a:cubicBezTo>
                <a:cubicBezTo>
                  <a:pt x="8623584" y="991708"/>
                  <a:pt x="8441137" y="1035112"/>
                  <a:pt x="8012443" y="1011105"/>
                </a:cubicBezTo>
                <a:cubicBezTo>
                  <a:pt x="7583749" y="987098"/>
                  <a:pt x="7637780" y="1029051"/>
                  <a:pt x="7434656" y="1011105"/>
                </a:cubicBezTo>
                <a:cubicBezTo>
                  <a:pt x="7231532" y="993159"/>
                  <a:pt x="7129767" y="1009442"/>
                  <a:pt x="6975211" y="1011105"/>
                </a:cubicBezTo>
                <a:cubicBezTo>
                  <a:pt x="6820655" y="1012768"/>
                  <a:pt x="6357078" y="975514"/>
                  <a:pt x="6160741" y="1011105"/>
                </a:cubicBezTo>
                <a:cubicBezTo>
                  <a:pt x="5964404" y="1046697"/>
                  <a:pt x="5690569" y="988812"/>
                  <a:pt x="5346270" y="1011105"/>
                </a:cubicBezTo>
                <a:cubicBezTo>
                  <a:pt x="5001971" y="1033398"/>
                  <a:pt x="4734394" y="977797"/>
                  <a:pt x="4531799" y="1011105"/>
                </a:cubicBezTo>
                <a:cubicBezTo>
                  <a:pt x="4329204" y="1044413"/>
                  <a:pt x="3911678" y="1028075"/>
                  <a:pt x="3717328" y="1011105"/>
                </a:cubicBezTo>
                <a:cubicBezTo>
                  <a:pt x="3522978" y="994135"/>
                  <a:pt x="3098782" y="973920"/>
                  <a:pt x="2902857" y="1011105"/>
                </a:cubicBezTo>
                <a:cubicBezTo>
                  <a:pt x="2706932" y="1048290"/>
                  <a:pt x="2519518" y="1000472"/>
                  <a:pt x="2325070" y="1011105"/>
                </a:cubicBezTo>
                <a:cubicBezTo>
                  <a:pt x="2130622" y="1021738"/>
                  <a:pt x="1892852" y="985844"/>
                  <a:pt x="1628942" y="1011105"/>
                </a:cubicBezTo>
                <a:cubicBezTo>
                  <a:pt x="1365032" y="1036366"/>
                  <a:pt x="1290364" y="1008444"/>
                  <a:pt x="1051155" y="1011105"/>
                </a:cubicBezTo>
                <a:cubicBezTo>
                  <a:pt x="811946" y="1013766"/>
                  <a:pt x="323310" y="990866"/>
                  <a:pt x="0" y="1011105"/>
                </a:cubicBezTo>
                <a:cubicBezTo>
                  <a:pt x="20275" y="790132"/>
                  <a:pt x="-23754" y="747532"/>
                  <a:pt x="0" y="515664"/>
                </a:cubicBezTo>
                <a:cubicBezTo>
                  <a:pt x="23754" y="283796"/>
                  <a:pt x="581" y="252901"/>
                  <a:pt x="0" y="0"/>
                </a:cubicBezTo>
                <a:close/>
              </a:path>
            </a:pathLst>
          </a:custGeom>
          <a:solidFill>
            <a:srgbClr val="FFFB57">
              <a:alpha val="94902"/>
            </a:srgbClr>
          </a:solidFill>
          <a:ln w="28575">
            <a:solidFill>
              <a:srgbClr val="4AC6AE"/>
            </a:solidFill>
            <a:extLst>
              <a:ext uri="{C807C97D-BFC1-408E-A445-0C87EB9F89A2}">
                <ask:lineSketchStyleProps xmlns:ask="http://schemas.microsoft.com/office/drawing/2018/sketchyshapes" sd="330632433">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b. </a:t>
            </a:r>
            <a:r>
              <a:rPr kumimoji="0" lang="en-US" sz="40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Tìm</a:t>
            </a:r>
            <a:r>
              <a:rPr kumimoji="0" lang="en-US" sz="4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0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từ</a:t>
            </a:r>
            <a:r>
              <a:rPr kumimoji="0" lang="en-US" sz="4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0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ngữ</a:t>
            </a:r>
            <a:r>
              <a:rPr kumimoji="0" lang="en-US" sz="4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0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có</a:t>
            </a:r>
            <a:r>
              <a:rPr kumimoji="0" lang="en-US" sz="4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0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tiếng</a:t>
            </a:r>
            <a:r>
              <a:rPr kumimoji="0" lang="en-US" sz="4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0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chứa</a:t>
            </a:r>
            <a:r>
              <a:rPr kumimoji="0" lang="en-US" sz="4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in </a:t>
            </a:r>
            <a:r>
              <a:rPr kumimoji="0" lang="en-US" sz="40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hoặc</a:t>
            </a:r>
            <a:r>
              <a:rPr kumimoji="0" lang="en-US" sz="4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0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inh</a:t>
            </a:r>
            <a:endParaRPr kumimoji="0" lang="en-US" sz="4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30F0462A-C99C-3703-078C-BDEA6EBD9443}"/>
              </a:ext>
            </a:extLst>
          </p:cNvPr>
          <p:cNvSpPr txBox="1"/>
          <p:nvPr/>
        </p:nvSpPr>
        <p:spPr>
          <a:xfrm>
            <a:off x="4003576" y="1183051"/>
            <a:ext cx="6969224" cy="1200329"/>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0" i="1" u="none" strike="noStrike" kern="1200" cap="none" spc="0" normalizeH="0" baseline="0" noProof="0" dirty="0">
                <a:ln>
                  <a:noFill/>
                </a:ln>
                <a:solidFill>
                  <a:srgbClr val="00B0F0"/>
                </a:solidFill>
                <a:effectLst/>
                <a:uLnTx/>
                <a:uFillTx/>
                <a:latin typeface="Calibri" panose="020F0502020204030204" pitchFamily="34" charset="0"/>
                <a:cs typeface="Calibri" panose="020F0502020204030204" pitchFamily="34" charset="0"/>
              </a:rPr>
              <a:t>M: </a:t>
            </a: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in: </a:t>
            </a:r>
            <a:r>
              <a:rPr kumimoji="0" lang="en-US" sz="36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mịn</a:t>
            </a: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màng</a:t>
            </a:r>
            <a:endParaRPr kumimoji="0" lang="en-US" sz="3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inh</a:t>
            </a: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đủng</a:t>
            </a: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đỉnh</a:t>
            </a:r>
            <a:endParaRPr kumimoji="0" lang="en-US" sz="3600" b="0" i="1"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76C789D2-97FA-4961-BDD9-12524B1E77A2}"/>
              </a:ext>
            </a:extLst>
          </p:cNvPr>
          <p:cNvPicPr>
            <a:picLocks noChangeAspect="1"/>
          </p:cNvPicPr>
          <p:nvPr/>
        </p:nvPicPr>
        <p:blipFill>
          <a:blip r:embed="rId3"/>
          <a:stretch>
            <a:fillRect/>
          </a:stretch>
        </p:blipFill>
        <p:spPr>
          <a:xfrm>
            <a:off x="2547473" y="2726699"/>
            <a:ext cx="6316003" cy="2719052"/>
          </a:xfrm>
          <a:prstGeom prst="rect">
            <a:avLst/>
          </a:prstGeom>
        </p:spPr>
      </p:pic>
    </p:spTree>
    <p:extLst>
      <p:ext uri="{BB962C8B-B14F-4D97-AF65-F5344CB8AC3E}">
        <p14:creationId xmlns:p14="http://schemas.microsoft.com/office/powerpoint/2010/main" val="1674485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87D07770-A3CE-27C5-8ED3-1F2B134CC373}"/>
              </a:ext>
            </a:extLst>
          </p:cNvPr>
          <p:cNvGrpSpPr/>
          <p:nvPr/>
        </p:nvGrpSpPr>
        <p:grpSpPr>
          <a:xfrm>
            <a:off x="0" y="0"/>
            <a:ext cx="12192000" cy="6858000"/>
            <a:chOff x="0" y="0"/>
            <a:chExt cx="12192000" cy="6858000"/>
          </a:xfrm>
        </p:grpSpPr>
        <p:sp>
          <p:nvSpPr>
            <p:cNvPr id="2" name="TextBox 2">
              <a:extLst>
                <a:ext uri="{FF2B5EF4-FFF2-40B4-BE49-F238E27FC236}">
                  <a16:creationId xmlns:a16="http://schemas.microsoft.com/office/drawing/2014/main" id="{4D9CD571-DA9D-D14F-17DE-84AB74D56724}"/>
                </a:ext>
              </a:extLst>
            </p:cNvPr>
            <p:cNvSpPr txBox="1"/>
            <p:nvPr/>
          </p:nvSpPr>
          <p:spPr>
            <a:xfrm>
              <a:off x="4802544" y="3244334"/>
              <a:ext cx="2586912" cy="369332"/>
            </a:xfrm>
            <a:prstGeom prst="rect">
              <a:avLst/>
            </a:prstGeom>
            <a:noFill/>
          </p:spPr>
          <p:txBody>
            <a:bodyPr wrap="square">
              <a:spAutoFit/>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srgbClr val="000000"/>
                  </a:solidFill>
                  <a:effectLst/>
                  <a:uLnTx/>
                  <a:uFillTx/>
                  <a:latin typeface="Arial" panose="020B0604020202020204" pitchFamily="34" charset="0"/>
                  <a:cs typeface="+mn-cs"/>
                </a:rPr>
                <a:t>Nguyễn</a:t>
              </a:r>
              <a:r>
                <a:rPr kumimoji="0" lang="en-US" sz="1800" b="0" i="0" u="none" strike="noStrike" kern="1200" cap="none" spc="0" normalizeH="0" baseline="0" noProof="0" dirty="0">
                  <a:ln>
                    <a:noFill/>
                  </a:ln>
                  <a:solidFill>
                    <a:srgbClr val="000000"/>
                  </a:solidFill>
                  <a:effectLst/>
                  <a:uLnTx/>
                  <a:uFillTx/>
                  <a:latin typeface="Arial" panose="020B0604020202020204" pitchFamily="34" charset="0"/>
                  <a:cs typeface="+mn-cs"/>
                </a:rPr>
                <a:t> </a:t>
              </a:r>
              <a:r>
                <a:rPr kumimoji="0" lang="en-US" sz="1800" b="0" i="0" u="none" strike="noStrike" kern="1200" cap="none" spc="0" normalizeH="0" baseline="0" noProof="0" dirty="0" err="1">
                  <a:ln>
                    <a:noFill/>
                  </a:ln>
                  <a:solidFill>
                    <a:srgbClr val="000000"/>
                  </a:solidFill>
                  <a:effectLst/>
                  <a:uLnTx/>
                  <a:uFillTx/>
                  <a:latin typeface="Arial" panose="020B0604020202020204" pitchFamily="34" charset="0"/>
                  <a:cs typeface="+mn-cs"/>
                </a:rPr>
                <a:t>Thị</a:t>
              </a:r>
              <a:r>
                <a:rPr kumimoji="0" lang="en-US" sz="1800" b="0" i="0" u="none" strike="noStrike" kern="1200" cap="none" spc="0" normalizeH="0" baseline="0" noProof="0" dirty="0">
                  <a:ln>
                    <a:noFill/>
                  </a:ln>
                  <a:solidFill>
                    <a:srgbClr val="000000"/>
                  </a:solidFill>
                  <a:effectLst/>
                  <a:uLnTx/>
                  <a:uFillTx/>
                  <a:latin typeface="Arial" panose="020B0604020202020204" pitchFamily="34" charset="0"/>
                  <a:cs typeface="+mn-cs"/>
                </a:rPr>
                <a:t> </a:t>
              </a:r>
              <a:r>
                <a:rPr kumimoji="0" lang="en-US" sz="1800" b="0" i="0" u="none" strike="noStrike" kern="1200" cap="none" spc="0" normalizeH="0" baseline="0" noProof="0" dirty="0" err="1">
                  <a:ln>
                    <a:noFill/>
                  </a:ln>
                  <a:solidFill>
                    <a:srgbClr val="000000"/>
                  </a:solidFill>
                  <a:effectLst/>
                  <a:uLnTx/>
                  <a:uFillTx/>
                  <a:latin typeface="Arial" panose="020B0604020202020204" pitchFamily="34" charset="0"/>
                  <a:cs typeface="+mn-cs"/>
                </a:rPr>
                <a:t>Ái</a:t>
              </a:r>
              <a:r>
                <a:rPr kumimoji="0" lang="en-US" sz="1800" b="0" i="0" u="none" strike="noStrike" kern="1200" cap="none" spc="0" normalizeH="0" baseline="0" noProof="0" dirty="0">
                  <a:ln>
                    <a:noFill/>
                  </a:ln>
                  <a:solidFill>
                    <a:srgbClr val="000000"/>
                  </a:solidFill>
                  <a:effectLst/>
                  <a:uLnTx/>
                  <a:uFillTx/>
                  <a:latin typeface="Arial" panose="020B0604020202020204" pitchFamily="34" charset="0"/>
                  <a:cs typeface="+mn-cs"/>
                </a:rPr>
                <a:t> </a:t>
              </a:r>
              <a:r>
                <a:rPr kumimoji="0" lang="en-US" sz="1800" b="0" i="0" u="none" strike="noStrike" kern="1200" cap="none" spc="0" normalizeH="0" baseline="0" noProof="0" dirty="0" err="1">
                  <a:ln>
                    <a:noFill/>
                  </a:ln>
                  <a:solidFill>
                    <a:srgbClr val="000000"/>
                  </a:solidFill>
                  <a:effectLst/>
                  <a:uLnTx/>
                  <a:uFillTx/>
                  <a:latin typeface="Arial" panose="020B0604020202020204" pitchFamily="34" charset="0"/>
                  <a:cs typeface="+mn-cs"/>
                </a:rPr>
                <a:t>Quyên</a:t>
              </a:r>
              <a:endParaRPr kumimoji="0" lang="en-US" sz="1800" b="0" i="0" u="none" strike="noStrike" kern="1200" cap="none" spc="0" normalizeH="0" baseline="0" noProof="0" dirty="0">
                <a:ln>
                  <a:noFill/>
                </a:ln>
                <a:solidFill>
                  <a:srgbClr val="000000"/>
                </a:solidFill>
                <a:effectLst/>
                <a:uLnTx/>
                <a:uFillTx/>
                <a:latin typeface="字魂59号-创粗黑"/>
                <a:cs typeface="+mn-cs"/>
              </a:endParaRPr>
            </a:p>
          </p:txBody>
        </p:sp>
        <p:pic>
          <p:nvPicPr>
            <p:cNvPr id="4" name="Picture 3" descr="Calendar&#10;&#10;Description automatically generated with medium confidence">
              <a:extLst>
                <a:ext uri="{FF2B5EF4-FFF2-40B4-BE49-F238E27FC236}">
                  <a16:creationId xmlns:a16="http://schemas.microsoft.com/office/drawing/2014/main" id="{9EBB6428-F36B-4C28-B205-CF3EE4ED95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grpSp>
        <p:nvGrpSpPr>
          <p:cNvPr id="10" name="Nhóm 14">
            <a:extLst>
              <a:ext uri="{FF2B5EF4-FFF2-40B4-BE49-F238E27FC236}">
                <a16:creationId xmlns:a16="http://schemas.microsoft.com/office/drawing/2014/main" id="{5C00E434-A934-48CA-BFDA-36E7ECB7BC1E}"/>
              </a:ext>
            </a:extLst>
          </p:cNvPr>
          <p:cNvGrpSpPr/>
          <p:nvPr/>
        </p:nvGrpSpPr>
        <p:grpSpPr>
          <a:xfrm>
            <a:off x="1505470" y="91464"/>
            <a:ext cx="8537615" cy="4464137"/>
            <a:chOff x="2733259" y="371059"/>
            <a:chExt cx="6725479" cy="3849927"/>
          </a:xfrm>
        </p:grpSpPr>
        <p:sp>
          <p:nvSpPr>
            <p:cNvPr id="11" name="Lưu đồ: Điểm Kết Thúc 15">
              <a:extLst>
                <a:ext uri="{FF2B5EF4-FFF2-40B4-BE49-F238E27FC236}">
                  <a16:creationId xmlns:a16="http://schemas.microsoft.com/office/drawing/2014/main" id="{FD55AC45-7237-4E7D-99BC-E51E0473655B}"/>
                </a:ext>
              </a:extLst>
            </p:cNvPr>
            <p:cNvSpPr/>
            <p:nvPr/>
          </p:nvSpPr>
          <p:spPr>
            <a:xfrm>
              <a:off x="2733259" y="371059"/>
              <a:ext cx="6725479" cy="3849927"/>
            </a:xfrm>
            <a:prstGeom prst="flowChartTerminator">
              <a:avLst/>
            </a:prstGeom>
            <a:ln w="28575">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Hộp Văn bản 17">
              <a:extLst>
                <a:ext uri="{FF2B5EF4-FFF2-40B4-BE49-F238E27FC236}">
                  <a16:creationId xmlns:a16="http://schemas.microsoft.com/office/drawing/2014/main" id="{F3187D93-ABAD-45A3-82C9-9EBE84E34094}"/>
                </a:ext>
              </a:extLst>
            </p:cNvPr>
            <p:cNvSpPr txBox="1"/>
            <p:nvPr/>
          </p:nvSpPr>
          <p:spPr>
            <a:xfrm>
              <a:off x="4481943" y="860669"/>
              <a:ext cx="2690193" cy="504317"/>
            </a:xfrm>
            <a:custGeom>
              <a:avLst/>
              <a:gdLst>
                <a:gd name="connsiteX0" fmla="*/ 0 w 2690193"/>
                <a:gd name="connsiteY0" fmla="*/ 0 h 504317"/>
                <a:gd name="connsiteX1" fmla="*/ 511137 w 2690193"/>
                <a:gd name="connsiteY1" fmla="*/ 0 h 504317"/>
                <a:gd name="connsiteX2" fmla="*/ 1102979 w 2690193"/>
                <a:gd name="connsiteY2" fmla="*/ 0 h 504317"/>
                <a:gd name="connsiteX3" fmla="*/ 1694822 w 2690193"/>
                <a:gd name="connsiteY3" fmla="*/ 0 h 504317"/>
                <a:gd name="connsiteX4" fmla="*/ 2179056 w 2690193"/>
                <a:gd name="connsiteY4" fmla="*/ 0 h 504317"/>
                <a:gd name="connsiteX5" fmla="*/ 2690193 w 2690193"/>
                <a:gd name="connsiteY5" fmla="*/ 0 h 504317"/>
                <a:gd name="connsiteX6" fmla="*/ 2690193 w 2690193"/>
                <a:gd name="connsiteY6" fmla="*/ 504317 h 504317"/>
                <a:gd name="connsiteX7" fmla="*/ 2179056 w 2690193"/>
                <a:gd name="connsiteY7" fmla="*/ 504317 h 504317"/>
                <a:gd name="connsiteX8" fmla="*/ 1587214 w 2690193"/>
                <a:gd name="connsiteY8" fmla="*/ 504317 h 504317"/>
                <a:gd name="connsiteX9" fmla="*/ 995371 w 2690193"/>
                <a:gd name="connsiteY9" fmla="*/ 504317 h 504317"/>
                <a:gd name="connsiteX10" fmla="*/ 0 w 2690193"/>
                <a:gd name="connsiteY10" fmla="*/ 504317 h 504317"/>
                <a:gd name="connsiteX11" fmla="*/ 0 w 2690193"/>
                <a:gd name="connsiteY11" fmla="*/ 0 h 50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90193" h="504317" extrusionOk="0">
                  <a:moveTo>
                    <a:pt x="0" y="0"/>
                  </a:moveTo>
                  <a:cubicBezTo>
                    <a:pt x="226208" y="-39123"/>
                    <a:pt x="370858" y="37321"/>
                    <a:pt x="511137" y="0"/>
                  </a:cubicBezTo>
                  <a:cubicBezTo>
                    <a:pt x="651416" y="-37321"/>
                    <a:pt x="894726" y="44236"/>
                    <a:pt x="1102979" y="0"/>
                  </a:cubicBezTo>
                  <a:cubicBezTo>
                    <a:pt x="1311232" y="-44236"/>
                    <a:pt x="1494956" y="53759"/>
                    <a:pt x="1694822" y="0"/>
                  </a:cubicBezTo>
                  <a:cubicBezTo>
                    <a:pt x="1894688" y="-53759"/>
                    <a:pt x="2043329" y="56016"/>
                    <a:pt x="2179056" y="0"/>
                  </a:cubicBezTo>
                  <a:cubicBezTo>
                    <a:pt x="2314783" y="-56016"/>
                    <a:pt x="2541540" y="35386"/>
                    <a:pt x="2690193" y="0"/>
                  </a:cubicBezTo>
                  <a:cubicBezTo>
                    <a:pt x="2717159" y="195789"/>
                    <a:pt x="2684380" y="341291"/>
                    <a:pt x="2690193" y="504317"/>
                  </a:cubicBezTo>
                  <a:cubicBezTo>
                    <a:pt x="2454476" y="531268"/>
                    <a:pt x="2349028" y="452028"/>
                    <a:pt x="2179056" y="504317"/>
                  </a:cubicBezTo>
                  <a:cubicBezTo>
                    <a:pt x="2009084" y="556606"/>
                    <a:pt x="1836899" y="438840"/>
                    <a:pt x="1587214" y="504317"/>
                  </a:cubicBezTo>
                  <a:cubicBezTo>
                    <a:pt x="1337529" y="569794"/>
                    <a:pt x="1175367" y="452380"/>
                    <a:pt x="995371" y="504317"/>
                  </a:cubicBezTo>
                  <a:cubicBezTo>
                    <a:pt x="815375" y="556254"/>
                    <a:pt x="383030" y="494729"/>
                    <a:pt x="0" y="504317"/>
                  </a:cubicBezTo>
                  <a:cubicBezTo>
                    <a:pt x="-46273" y="260486"/>
                    <a:pt x="25560" y="215747"/>
                    <a:pt x="0" y="0"/>
                  </a:cubicBezTo>
                  <a:close/>
                </a:path>
              </a:pathLst>
            </a:custGeom>
            <a:noFill/>
            <a:ln>
              <a:noFill/>
              <a:extLst>
                <a:ext uri="{C807C97D-BFC1-408E-A445-0C87EB9F89A2}">
                  <ask:lineSketchStyleProps xmlns:ask="http://schemas.microsoft.com/office/drawing/2018/sketchyshapes" sd="1218447764">
                    <a:prstGeom prst="rect">
                      <a:avLst/>
                    </a:prstGeom>
                    <ask:type>
                      <ask:lineSketchScribble/>
                    </ask:type>
                  </ask:lineSketchStyleProps>
                </a:ext>
              </a:extLst>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ED7D31"/>
                  </a:solidFill>
                  <a:effectLst/>
                  <a:uLnTx/>
                  <a:uFillTx/>
                  <a:latin typeface="UTM Cookies" panose="02040603050506020204" pitchFamily="18" charset="0"/>
                  <a:cs typeface="+mn-cs"/>
                </a:rPr>
                <a:t>CHÍNH TẢ</a:t>
              </a:r>
            </a:p>
          </p:txBody>
        </p:sp>
      </p:grpSp>
      <p:pic>
        <p:nvPicPr>
          <p:cNvPr id="16" name="图片 6">
            <a:extLst>
              <a:ext uri="{FF2B5EF4-FFF2-40B4-BE49-F238E27FC236}">
                <a16:creationId xmlns:a16="http://schemas.microsoft.com/office/drawing/2014/main" id="{C12ACEE4-84EF-4A5C-A79F-881E305E755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33450" y="2561341"/>
            <a:ext cx="4153590" cy="3480035"/>
          </a:xfrm>
          <a:prstGeom prst="rect">
            <a:avLst/>
          </a:prstGeom>
        </p:spPr>
      </p:pic>
      <p:grpSp>
        <p:nvGrpSpPr>
          <p:cNvPr id="17" name="Group 16">
            <a:extLst>
              <a:ext uri="{FF2B5EF4-FFF2-40B4-BE49-F238E27FC236}">
                <a16:creationId xmlns:a16="http://schemas.microsoft.com/office/drawing/2014/main" id="{ACF8BCAF-0535-F432-13CB-13BEAED1C347}"/>
              </a:ext>
            </a:extLst>
          </p:cNvPr>
          <p:cNvGrpSpPr/>
          <p:nvPr/>
        </p:nvGrpSpPr>
        <p:grpSpPr>
          <a:xfrm>
            <a:off x="3357479" y="1721166"/>
            <a:ext cx="4161442" cy="1707834"/>
            <a:chOff x="3972365" y="1613184"/>
            <a:chExt cx="4084320" cy="1921556"/>
          </a:xfrm>
        </p:grpSpPr>
        <p:sp>
          <p:nvSpPr>
            <p:cNvPr id="18" name="Rectangle: Rounded Corners 17">
              <a:extLst>
                <a:ext uri="{FF2B5EF4-FFF2-40B4-BE49-F238E27FC236}">
                  <a16:creationId xmlns:a16="http://schemas.microsoft.com/office/drawing/2014/main" id="{B345FF4D-32B7-F2BF-DD50-57C055C422CE}"/>
                </a:ext>
              </a:extLst>
            </p:cNvPr>
            <p:cNvSpPr/>
            <p:nvPr/>
          </p:nvSpPr>
          <p:spPr>
            <a:xfrm>
              <a:off x="3972365" y="1613184"/>
              <a:ext cx="4084320" cy="1921556"/>
            </a:xfrm>
            <a:prstGeom prst="roundRect">
              <a:avLst/>
            </a:prstGeom>
            <a:solidFill>
              <a:srgbClr val="A24A0E">
                <a:alpha val="9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字魂59号-创粗黑"/>
                <a:cs typeface="+mn-cs"/>
              </a:endParaRPr>
            </a:p>
          </p:txBody>
        </p:sp>
        <p:sp>
          <p:nvSpPr>
            <p:cNvPr id="19" name="Rectangle: Rounded Corners 18">
              <a:extLst>
                <a:ext uri="{FF2B5EF4-FFF2-40B4-BE49-F238E27FC236}">
                  <a16:creationId xmlns:a16="http://schemas.microsoft.com/office/drawing/2014/main" id="{10C3F32A-755D-6658-364F-12E7A6BB1B42}"/>
                </a:ext>
              </a:extLst>
            </p:cNvPr>
            <p:cNvSpPr/>
            <p:nvPr/>
          </p:nvSpPr>
          <p:spPr>
            <a:xfrm>
              <a:off x="4114070" y="1810027"/>
              <a:ext cx="3790409" cy="1528649"/>
            </a:xfrm>
            <a:prstGeom prst="roundRect">
              <a:avLst/>
            </a:prstGeom>
            <a:solidFill>
              <a:srgbClr val="00823E">
                <a:alpha val="92157"/>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字魂59号-创粗黑"/>
                <a:cs typeface="+mn-cs"/>
              </a:endParaRPr>
            </a:p>
          </p:txBody>
        </p:sp>
      </p:grpSp>
      <p:sp>
        <p:nvSpPr>
          <p:cNvPr id="20" name="TextBox 19">
            <a:extLst>
              <a:ext uri="{FF2B5EF4-FFF2-40B4-BE49-F238E27FC236}">
                <a16:creationId xmlns:a16="http://schemas.microsoft.com/office/drawing/2014/main" id="{ADA522D1-1D95-7E3B-C3CB-3F501670ED73}"/>
              </a:ext>
            </a:extLst>
          </p:cNvPr>
          <p:cNvSpPr txBox="1"/>
          <p:nvPr/>
        </p:nvSpPr>
        <p:spPr>
          <a:xfrm>
            <a:off x="4330535" y="2681347"/>
            <a:ext cx="260299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FFFFFF"/>
                </a:solidFill>
                <a:effectLst/>
                <a:uLnTx/>
                <a:uFillTx/>
                <a:latin typeface="SVN-Kitten" pitchFamily="50" charset="0"/>
                <a:cs typeface="+mn-cs"/>
              </a:rPr>
              <a:t>Tiếng</a:t>
            </a:r>
            <a:r>
              <a:rPr kumimoji="0" lang="en-US" sz="3600" b="0" i="0" u="none" strike="noStrike" kern="1200" cap="none" spc="0" normalizeH="0" baseline="0" noProof="0" dirty="0">
                <a:ln>
                  <a:noFill/>
                </a:ln>
                <a:solidFill>
                  <a:srgbClr val="FFFFFF"/>
                </a:solidFill>
                <a:effectLst/>
                <a:uLnTx/>
                <a:uFillTx/>
                <a:latin typeface="SVN-Kitten" pitchFamily="50" charset="0"/>
                <a:cs typeface="+mn-cs"/>
              </a:rPr>
              <a:t> </a:t>
            </a:r>
            <a:r>
              <a:rPr kumimoji="0" lang="en-US" sz="3600" b="0" i="0" u="none" strike="noStrike" kern="1200" cap="none" spc="0" normalizeH="0" baseline="0" noProof="0" dirty="0" err="1">
                <a:ln>
                  <a:noFill/>
                </a:ln>
                <a:solidFill>
                  <a:srgbClr val="FFFFFF"/>
                </a:solidFill>
                <a:effectLst/>
                <a:uLnTx/>
                <a:uFillTx/>
                <a:latin typeface="SVN-Kitten" pitchFamily="50" charset="0"/>
                <a:cs typeface="+mn-cs"/>
              </a:rPr>
              <a:t>Việt</a:t>
            </a:r>
            <a:endParaRPr kumimoji="0" lang="en-US" sz="3600" b="0" i="0" u="none" strike="noStrike" kern="1200" cap="none" spc="0" normalizeH="0" baseline="0" noProof="0" dirty="0">
              <a:ln>
                <a:noFill/>
              </a:ln>
              <a:solidFill>
                <a:srgbClr val="FFFFFF"/>
              </a:solidFill>
              <a:effectLst/>
              <a:uLnTx/>
              <a:uFillTx/>
              <a:latin typeface="SVN-Kitten" pitchFamily="50" charset="0"/>
              <a:cs typeface="+mn-cs"/>
            </a:endParaRPr>
          </a:p>
        </p:txBody>
      </p:sp>
      <p:sp>
        <p:nvSpPr>
          <p:cNvPr id="21" name="TextBox 20">
            <a:extLst>
              <a:ext uri="{FF2B5EF4-FFF2-40B4-BE49-F238E27FC236}">
                <a16:creationId xmlns:a16="http://schemas.microsoft.com/office/drawing/2014/main" id="{73C713C7-E1BF-2C3F-30BB-BD5A72C71A6C}"/>
              </a:ext>
            </a:extLst>
          </p:cNvPr>
          <p:cNvSpPr txBox="1"/>
          <p:nvPr/>
        </p:nvSpPr>
        <p:spPr>
          <a:xfrm>
            <a:off x="4035292" y="1920145"/>
            <a:ext cx="550606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err="1">
                <a:ln>
                  <a:noFill/>
                </a:ln>
                <a:solidFill>
                  <a:srgbClr val="FFFFFF"/>
                </a:solidFill>
                <a:effectLst/>
                <a:uLnTx/>
                <a:uFillTx/>
                <a:latin typeface="SVN-Kitten" pitchFamily="50" charset="0"/>
                <a:cs typeface="+mn-cs"/>
              </a:rPr>
              <a:t>Tuần</a:t>
            </a:r>
            <a:r>
              <a:rPr kumimoji="0" lang="en-US" sz="3600" b="0" i="0" u="none" strike="noStrike" kern="1200" cap="none" spc="0" normalizeH="0" baseline="0" noProof="0">
                <a:ln>
                  <a:noFill/>
                </a:ln>
                <a:solidFill>
                  <a:srgbClr val="FFFFFF"/>
                </a:solidFill>
                <a:effectLst/>
                <a:uLnTx/>
                <a:uFillTx/>
                <a:latin typeface="SVN-Kitten" pitchFamily="50" charset="0"/>
                <a:cs typeface="+mn-cs"/>
              </a:rPr>
              <a:t> 4 </a:t>
            </a:r>
            <a:r>
              <a:rPr kumimoji="0" lang="en-US" sz="3600" b="0" i="0" u="none" strike="noStrike" kern="1200" cap="none" spc="0" normalizeH="0" baseline="0" noProof="0" dirty="0">
                <a:ln>
                  <a:noFill/>
                </a:ln>
                <a:solidFill>
                  <a:srgbClr val="FFFFFF"/>
                </a:solidFill>
                <a:effectLst/>
                <a:uLnTx/>
                <a:uFillTx/>
                <a:latin typeface="SVN-Kitten" pitchFamily="50" charset="0"/>
                <a:cs typeface="+mn-cs"/>
              </a:rPr>
              <a:t>– </a:t>
            </a:r>
            <a:r>
              <a:rPr kumimoji="0" lang="en-US" sz="3600" b="0" i="0" u="none" strike="noStrike" kern="1200" cap="none" spc="0" normalizeH="0" baseline="0" noProof="0" dirty="0" err="1">
                <a:ln>
                  <a:noFill/>
                </a:ln>
                <a:solidFill>
                  <a:srgbClr val="FFFFFF"/>
                </a:solidFill>
                <a:effectLst/>
                <a:uLnTx/>
                <a:uFillTx/>
                <a:latin typeface="SVN-Kitten" pitchFamily="50" charset="0"/>
                <a:cs typeface="+mn-cs"/>
              </a:rPr>
              <a:t>Bài</a:t>
            </a:r>
            <a:r>
              <a:rPr kumimoji="0" lang="en-US" sz="3600" b="0" i="0" u="none" strike="noStrike" kern="1200" cap="none" spc="0" normalizeH="0" baseline="0" noProof="0" dirty="0">
                <a:ln>
                  <a:noFill/>
                </a:ln>
                <a:solidFill>
                  <a:srgbClr val="FFFFFF"/>
                </a:solidFill>
                <a:effectLst/>
                <a:uLnTx/>
                <a:uFillTx/>
                <a:latin typeface="SVN-Kitten" pitchFamily="50" charset="0"/>
                <a:cs typeface="+mn-cs"/>
              </a:rPr>
              <a:t> 3</a:t>
            </a:r>
          </a:p>
        </p:txBody>
      </p:sp>
      <p:sp>
        <p:nvSpPr>
          <p:cNvPr id="22" name="TextBox 21">
            <a:extLst>
              <a:ext uri="{FF2B5EF4-FFF2-40B4-BE49-F238E27FC236}">
                <a16:creationId xmlns:a16="http://schemas.microsoft.com/office/drawing/2014/main" id="{2B6071D6-ED5D-FA08-0047-62F04B680723}"/>
              </a:ext>
            </a:extLst>
          </p:cNvPr>
          <p:cNvSpPr txBox="1"/>
          <p:nvPr/>
        </p:nvSpPr>
        <p:spPr>
          <a:xfrm>
            <a:off x="2440025" y="1125831"/>
            <a:ext cx="666850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w="22225">
                  <a:solidFill>
                    <a:srgbClr val="FFC000"/>
                  </a:solidFill>
                  <a:prstDash val="solid"/>
                </a:ln>
                <a:solidFill>
                  <a:srgbClr val="FFFF00"/>
                </a:solidFill>
                <a:effectLst/>
                <a:uLnTx/>
                <a:uFillTx/>
                <a:latin typeface="SVN-Kitten" pitchFamily="50" charset="0"/>
                <a:cs typeface="+mn-cs"/>
              </a:rPr>
              <a:t>Chủ</a:t>
            </a:r>
            <a:r>
              <a:rPr kumimoji="0" lang="en-US" sz="3600" b="1" i="0" u="none" strike="noStrike" kern="1200" cap="none" spc="0" normalizeH="0" baseline="0" noProof="0" dirty="0">
                <a:ln w="22225">
                  <a:solidFill>
                    <a:srgbClr val="FFC000"/>
                  </a:solidFill>
                  <a:prstDash val="solid"/>
                </a:ln>
                <a:solidFill>
                  <a:srgbClr val="FFFF00"/>
                </a:solidFill>
                <a:effectLst/>
                <a:uLnTx/>
                <a:uFillTx/>
                <a:latin typeface="SVN-Kitten" pitchFamily="50" charset="0"/>
                <a:cs typeface="+mn-cs"/>
              </a:rPr>
              <a:t> </a:t>
            </a:r>
            <a:r>
              <a:rPr kumimoji="0" lang="en-US" sz="3600" b="1" i="0" u="none" strike="noStrike" kern="1200" cap="none" spc="0" normalizeH="0" baseline="0" noProof="0" dirty="0" err="1">
                <a:ln w="22225">
                  <a:solidFill>
                    <a:srgbClr val="FFC000"/>
                  </a:solidFill>
                  <a:prstDash val="solid"/>
                </a:ln>
                <a:solidFill>
                  <a:srgbClr val="FFFF00"/>
                </a:solidFill>
                <a:effectLst/>
                <a:uLnTx/>
                <a:uFillTx/>
                <a:latin typeface="SVN-Kitten" pitchFamily="50" charset="0"/>
                <a:cs typeface="+mn-cs"/>
              </a:rPr>
              <a:t>điểm</a:t>
            </a:r>
            <a:r>
              <a:rPr kumimoji="0" lang="en-US" sz="3600" b="1" i="0" u="none" strike="noStrike" kern="1200" cap="none" spc="0" normalizeH="0" baseline="0" noProof="0" dirty="0">
                <a:ln w="22225">
                  <a:solidFill>
                    <a:srgbClr val="FFC000"/>
                  </a:solidFill>
                  <a:prstDash val="solid"/>
                </a:ln>
                <a:solidFill>
                  <a:srgbClr val="FFFF00"/>
                </a:solidFill>
                <a:effectLst/>
                <a:uLnTx/>
                <a:uFillTx/>
                <a:latin typeface="SVN-Kitten" pitchFamily="50" charset="0"/>
                <a:cs typeface="+mn-cs"/>
              </a:rPr>
              <a:t> 2. </a:t>
            </a:r>
            <a:r>
              <a:rPr kumimoji="0" lang="en-US" sz="3600" b="1" i="0" u="none" strike="noStrike" kern="1200" cap="none" spc="0" normalizeH="0" baseline="0" noProof="0" dirty="0" err="1">
                <a:ln w="22225">
                  <a:solidFill>
                    <a:srgbClr val="FFC000"/>
                  </a:solidFill>
                  <a:prstDash val="solid"/>
                </a:ln>
                <a:solidFill>
                  <a:srgbClr val="FFFF00"/>
                </a:solidFill>
                <a:effectLst/>
                <a:uLnTx/>
                <a:uFillTx/>
                <a:latin typeface="SVN-Kitten" pitchFamily="50" charset="0"/>
                <a:cs typeface="+mn-cs"/>
              </a:rPr>
              <a:t>Mái</a:t>
            </a:r>
            <a:r>
              <a:rPr kumimoji="0" lang="en-US" sz="3600" b="1" i="0" u="none" strike="noStrike" kern="1200" cap="none" spc="0" normalizeH="0" baseline="0" noProof="0" dirty="0">
                <a:ln w="22225">
                  <a:solidFill>
                    <a:srgbClr val="FFC000"/>
                  </a:solidFill>
                  <a:prstDash val="solid"/>
                </a:ln>
                <a:solidFill>
                  <a:srgbClr val="FFFF00"/>
                </a:solidFill>
                <a:effectLst/>
                <a:uLnTx/>
                <a:uFillTx/>
                <a:latin typeface="SVN-Kitten" pitchFamily="50" charset="0"/>
                <a:cs typeface="+mn-cs"/>
              </a:rPr>
              <a:t> </a:t>
            </a:r>
            <a:r>
              <a:rPr kumimoji="0" lang="en-US" sz="3600" b="1" i="0" u="none" strike="noStrike" kern="1200" cap="none" spc="0" normalizeH="0" baseline="0" noProof="0" dirty="0" err="1">
                <a:ln w="22225">
                  <a:solidFill>
                    <a:srgbClr val="FFC000"/>
                  </a:solidFill>
                  <a:prstDash val="solid"/>
                </a:ln>
                <a:solidFill>
                  <a:srgbClr val="FFFF00"/>
                </a:solidFill>
                <a:effectLst/>
                <a:uLnTx/>
                <a:uFillTx/>
                <a:latin typeface="SVN-Kitten" pitchFamily="50" charset="0"/>
                <a:cs typeface="+mn-cs"/>
              </a:rPr>
              <a:t>trường</a:t>
            </a:r>
            <a:r>
              <a:rPr kumimoji="0" lang="en-US" sz="3600" b="1" i="0" u="none" strike="noStrike" kern="1200" cap="none" spc="0" normalizeH="0" baseline="0" noProof="0" dirty="0">
                <a:ln w="22225">
                  <a:solidFill>
                    <a:srgbClr val="FFC000"/>
                  </a:solidFill>
                  <a:prstDash val="solid"/>
                </a:ln>
                <a:solidFill>
                  <a:srgbClr val="FFFF00"/>
                </a:solidFill>
                <a:effectLst/>
                <a:uLnTx/>
                <a:uFillTx/>
                <a:latin typeface="SVN-Kitten" pitchFamily="50" charset="0"/>
                <a:cs typeface="+mn-cs"/>
              </a:rPr>
              <a:t> </a:t>
            </a:r>
            <a:r>
              <a:rPr kumimoji="0" lang="en-US" sz="3600" b="1" i="0" u="none" strike="noStrike" kern="1200" cap="none" spc="0" normalizeH="0" baseline="0" noProof="0" dirty="0" err="1">
                <a:ln w="22225">
                  <a:solidFill>
                    <a:srgbClr val="FFC000"/>
                  </a:solidFill>
                  <a:prstDash val="solid"/>
                </a:ln>
                <a:solidFill>
                  <a:srgbClr val="FFFF00"/>
                </a:solidFill>
                <a:effectLst/>
                <a:uLnTx/>
                <a:uFillTx/>
                <a:latin typeface="SVN-Kitten" pitchFamily="50" charset="0"/>
                <a:cs typeface="+mn-cs"/>
              </a:rPr>
              <a:t>mến</a:t>
            </a:r>
            <a:r>
              <a:rPr kumimoji="0" lang="en-US" sz="3600" b="1" i="0" u="none" strike="noStrike" kern="1200" cap="none" spc="0" normalizeH="0" baseline="0" noProof="0" dirty="0">
                <a:ln w="22225">
                  <a:solidFill>
                    <a:srgbClr val="FFC000"/>
                  </a:solidFill>
                  <a:prstDash val="solid"/>
                </a:ln>
                <a:solidFill>
                  <a:srgbClr val="FFFF00"/>
                </a:solidFill>
                <a:effectLst/>
                <a:uLnTx/>
                <a:uFillTx/>
                <a:latin typeface="SVN-Kitten" pitchFamily="50" charset="0"/>
                <a:cs typeface="+mn-cs"/>
              </a:rPr>
              <a:t> </a:t>
            </a:r>
            <a:r>
              <a:rPr kumimoji="0" lang="en-US" sz="3600" b="1" i="0" u="none" strike="noStrike" kern="1200" cap="none" spc="0" normalizeH="0" baseline="0" noProof="0" dirty="0" err="1">
                <a:ln w="22225">
                  <a:solidFill>
                    <a:srgbClr val="FFC000"/>
                  </a:solidFill>
                  <a:prstDash val="solid"/>
                </a:ln>
                <a:solidFill>
                  <a:srgbClr val="FFFF00"/>
                </a:solidFill>
                <a:effectLst/>
                <a:uLnTx/>
                <a:uFillTx/>
                <a:latin typeface="SVN-Kitten" pitchFamily="50" charset="0"/>
                <a:cs typeface="+mn-cs"/>
              </a:rPr>
              <a:t>yêu</a:t>
            </a:r>
            <a:endParaRPr kumimoji="0" lang="en-US" sz="3600" b="1" i="0" u="none" strike="noStrike" kern="1200" cap="none" spc="0" normalizeH="0" baseline="0" noProof="0" dirty="0">
              <a:ln w="22225">
                <a:solidFill>
                  <a:srgbClr val="FFC000"/>
                </a:solidFill>
                <a:prstDash val="solid"/>
              </a:ln>
              <a:solidFill>
                <a:srgbClr val="FFFF00"/>
              </a:solidFill>
              <a:effectLst/>
              <a:uLnTx/>
              <a:uFillTx/>
              <a:latin typeface="SVN-Kitten" pitchFamily="50" charset="0"/>
              <a:cs typeface="+mn-cs"/>
            </a:endParaRPr>
          </a:p>
        </p:txBody>
      </p:sp>
      <p:sp>
        <p:nvSpPr>
          <p:cNvPr id="24" name="TextBox 23">
            <a:extLst>
              <a:ext uri="{FF2B5EF4-FFF2-40B4-BE49-F238E27FC236}">
                <a16:creationId xmlns:a16="http://schemas.microsoft.com/office/drawing/2014/main" id="{53C8532D-5741-E916-A47B-D4D13FE999CE}"/>
              </a:ext>
            </a:extLst>
          </p:cNvPr>
          <p:cNvSpPr txBox="1"/>
          <p:nvPr/>
        </p:nvSpPr>
        <p:spPr>
          <a:xfrm>
            <a:off x="2148915" y="3543871"/>
            <a:ext cx="7652528"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sng" strike="noStrike" kern="1200" cap="none" spc="0" normalizeH="0" baseline="0" noProof="0" dirty="0">
                <a:ln>
                  <a:noFill/>
                </a:ln>
                <a:solidFill>
                  <a:srgbClr val="000000"/>
                </a:solidFill>
                <a:effectLst/>
                <a:uLnTx/>
                <a:uFillTx/>
                <a:latin typeface="SVN-Kitten" pitchFamily="50" charset="0"/>
                <a:cs typeface="+mn-cs"/>
              </a:rPr>
              <a:t>Nghe – </a:t>
            </a:r>
            <a:r>
              <a:rPr kumimoji="0" lang="en-US" sz="4400" b="0" i="0" u="sng" strike="noStrike" kern="1200" cap="none" spc="0" normalizeH="0" baseline="0" noProof="0" dirty="0" err="1">
                <a:ln>
                  <a:noFill/>
                </a:ln>
                <a:solidFill>
                  <a:srgbClr val="000000"/>
                </a:solidFill>
                <a:effectLst/>
                <a:uLnTx/>
                <a:uFillTx/>
                <a:latin typeface="SVN-Kitten" pitchFamily="50" charset="0"/>
                <a:cs typeface="+mn-cs"/>
              </a:rPr>
              <a:t>viết</a:t>
            </a:r>
            <a:r>
              <a:rPr kumimoji="0" lang="en-US" sz="4400" b="0" i="0" u="sng" strike="noStrike" kern="1200" cap="none" spc="0" normalizeH="0" baseline="0" noProof="0" dirty="0">
                <a:ln>
                  <a:noFill/>
                </a:ln>
                <a:solidFill>
                  <a:srgbClr val="000000"/>
                </a:solidFill>
                <a:effectLst/>
                <a:uLnTx/>
                <a:uFillTx/>
                <a:latin typeface="SVN-Kitten" pitchFamily="50" charset="0"/>
                <a:cs typeface="+mn-cs"/>
              </a:rPr>
              <a:t>:</a:t>
            </a:r>
            <a:r>
              <a:rPr kumimoji="0" lang="en-US" sz="4400" b="0" i="0" u="none" strike="noStrike" kern="1200" cap="none" spc="0" normalizeH="0" baseline="0" noProof="0" dirty="0">
                <a:ln>
                  <a:noFill/>
                </a:ln>
                <a:solidFill>
                  <a:srgbClr val="000000"/>
                </a:solidFill>
                <a:effectLst/>
                <a:uLnTx/>
                <a:uFillTx/>
                <a:latin typeface="SVN-Kitten" pitchFamily="50" charset="0"/>
                <a:cs typeface="+mn-cs"/>
              </a:rPr>
              <a:t> </a:t>
            </a:r>
            <a:r>
              <a:rPr kumimoji="0" lang="en-US" sz="4400" b="0" i="0" u="none" strike="noStrike" kern="1200" cap="none" spc="0" normalizeH="0" baseline="0" noProof="0" dirty="0" err="1">
                <a:ln>
                  <a:noFill/>
                </a:ln>
                <a:gradFill flip="none" rotWithShape="1">
                  <a:gsLst>
                    <a:gs pos="80272">
                      <a:srgbClr val="006F35"/>
                    </a:gs>
                    <a:gs pos="0">
                      <a:srgbClr val="EB1923"/>
                    </a:gs>
                    <a:gs pos="31000">
                      <a:srgbClr val="FFF000"/>
                    </a:gs>
                    <a:gs pos="100000">
                      <a:srgbClr val="0C96B0"/>
                    </a:gs>
                  </a:gsLst>
                  <a:path path="circle">
                    <a:fillToRect l="100000" t="100000"/>
                  </a:path>
                  <a:tileRect r="-100000" b="-100000"/>
                </a:gradFill>
                <a:effectLst>
                  <a:outerShdw blurRad="50800" dist="38100" dir="2700000" algn="tl" rotWithShape="0">
                    <a:prstClr val="black">
                      <a:alpha val="40000"/>
                    </a:prstClr>
                  </a:outerShdw>
                </a:effectLst>
                <a:uLnTx/>
                <a:uFillTx/>
                <a:latin typeface="SVN-Kitten" pitchFamily="50" charset="0"/>
                <a:cs typeface="+mn-cs"/>
              </a:rPr>
              <a:t>Cậu</a:t>
            </a:r>
            <a:r>
              <a:rPr kumimoji="0" lang="en-US" sz="4400" b="0" i="0" u="none" strike="noStrike" kern="1200" cap="none" spc="0" normalizeH="0" baseline="0" noProof="0" dirty="0">
                <a:ln>
                  <a:noFill/>
                </a:ln>
                <a:gradFill flip="none" rotWithShape="1">
                  <a:gsLst>
                    <a:gs pos="80272">
                      <a:srgbClr val="006F35"/>
                    </a:gs>
                    <a:gs pos="0">
                      <a:srgbClr val="EB1923"/>
                    </a:gs>
                    <a:gs pos="31000">
                      <a:srgbClr val="FFF000"/>
                    </a:gs>
                    <a:gs pos="100000">
                      <a:srgbClr val="0C96B0"/>
                    </a:gs>
                  </a:gsLst>
                  <a:path path="circle">
                    <a:fillToRect l="100000" t="100000"/>
                  </a:path>
                  <a:tileRect r="-100000" b="-100000"/>
                </a:gradFill>
                <a:effectLst>
                  <a:outerShdw blurRad="50800" dist="38100" dir="2700000" algn="tl" rotWithShape="0">
                    <a:prstClr val="black">
                      <a:alpha val="40000"/>
                    </a:prstClr>
                  </a:outerShdw>
                </a:effectLst>
                <a:uLnTx/>
                <a:uFillTx/>
                <a:latin typeface="SVN-Kitten" pitchFamily="50" charset="0"/>
                <a:cs typeface="+mn-cs"/>
              </a:rPr>
              <a:t> </a:t>
            </a:r>
            <a:r>
              <a:rPr kumimoji="0" lang="en-US" sz="4400" b="0" i="0" u="none" strike="noStrike" kern="1200" cap="none" spc="0" normalizeH="0" baseline="0" noProof="0" dirty="0" err="1">
                <a:ln>
                  <a:noFill/>
                </a:ln>
                <a:gradFill flip="none" rotWithShape="1">
                  <a:gsLst>
                    <a:gs pos="80272">
                      <a:srgbClr val="006F35"/>
                    </a:gs>
                    <a:gs pos="0">
                      <a:srgbClr val="EB1923"/>
                    </a:gs>
                    <a:gs pos="31000">
                      <a:srgbClr val="FFF000"/>
                    </a:gs>
                    <a:gs pos="100000">
                      <a:srgbClr val="0C96B0"/>
                    </a:gs>
                  </a:gsLst>
                  <a:path path="circle">
                    <a:fillToRect l="100000" t="100000"/>
                  </a:path>
                  <a:tileRect r="-100000" b="-100000"/>
                </a:gradFill>
                <a:effectLst>
                  <a:outerShdw blurRad="50800" dist="38100" dir="2700000" algn="tl" rotWithShape="0">
                    <a:prstClr val="black">
                      <a:alpha val="40000"/>
                    </a:prstClr>
                  </a:outerShdw>
                </a:effectLst>
                <a:uLnTx/>
                <a:uFillTx/>
                <a:latin typeface="SVN-Kitten" pitchFamily="50" charset="0"/>
                <a:cs typeface="+mn-cs"/>
              </a:rPr>
              <a:t>học</a:t>
            </a:r>
            <a:r>
              <a:rPr kumimoji="0" lang="en-US" sz="4400" b="0" i="0" u="none" strike="noStrike" kern="1200" cap="none" spc="0" normalizeH="0" baseline="0" noProof="0" dirty="0">
                <a:ln>
                  <a:noFill/>
                </a:ln>
                <a:gradFill flip="none" rotWithShape="1">
                  <a:gsLst>
                    <a:gs pos="80272">
                      <a:srgbClr val="006F35"/>
                    </a:gs>
                    <a:gs pos="0">
                      <a:srgbClr val="EB1923"/>
                    </a:gs>
                    <a:gs pos="31000">
                      <a:srgbClr val="FFF000"/>
                    </a:gs>
                    <a:gs pos="100000">
                      <a:srgbClr val="0C96B0"/>
                    </a:gs>
                  </a:gsLst>
                  <a:path path="circle">
                    <a:fillToRect l="100000" t="100000"/>
                  </a:path>
                  <a:tileRect r="-100000" b="-100000"/>
                </a:gradFill>
                <a:effectLst>
                  <a:outerShdw blurRad="50800" dist="38100" dir="2700000" algn="tl" rotWithShape="0">
                    <a:prstClr val="black">
                      <a:alpha val="40000"/>
                    </a:prstClr>
                  </a:outerShdw>
                </a:effectLst>
                <a:uLnTx/>
                <a:uFillTx/>
                <a:latin typeface="SVN-Kitten" pitchFamily="50" charset="0"/>
                <a:cs typeface="+mn-cs"/>
              </a:rPr>
              <a:t> </a:t>
            </a:r>
            <a:r>
              <a:rPr kumimoji="0" lang="en-US" sz="4400" b="0" i="0" u="none" strike="noStrike" kern="1200" cap="none" spc="0" normalizeH="0" baseline="0" noProof="0" dirty="0" err="1">
                <a:ln>
                  <a:noFill/>
                </a:ln>
                <a:gradFill flip="none" rotWithShape="1">
                  <a:gsLst>
                    <a:gs pos="80272">
                      <a:srgbClr val="006F35"/>
                    </a:gs>
                    <a:gs pos="0">
                      <a:srgbClr val="EB1923"/>
                    </a:gs>
                    <a:gs pos="31000">
                      <a:srgbClr val="FFF000"/>
                    </a:gs>
                    <a:gs pos="100000">
                      <a:srgbClr val="0C96B0"/>
                    </a:gs>
                  </a:gsLst>
                  <a:path path="circle">
                    <a:fillToRect l="100000" t="100000"/>
                  </a:path>
                  <a:tileRect r="-100000" b="-100000"/>
                </a:gradFill>
                <a:effectLst>
                  <a:outerShdw blurRad="50800" dist="38100" dir="2700000" algn="tl" rotWithShape="0">
                    <a:prstClr val="black">
                      <a:alpha val="40000"/>
                    </a:prstClr>
                  </a:outerShdw>
                </a:effectLst>
                <a:uLnTx/>
                <a:uFillTx/>
                <a:latin typeface="SVN-Kitten" pitchFamily="50" charset="0"/>
                <a:cs typeface="+mn-cs"/>
              </a:rPr>
              <a:t>sinh</a:t>
            </a:r>
            <a:r>
              <a:rPr kumimoji="0" lang="en-US" sz="4400" b="0" i="0" u="none" strike="noStrike" kern="1200" cap="none" spc="0" normalizeH="0" baseline="0" noProof="0" dirty="0">
                <a:ln>
                  <a:noFill/>
                </a:ln>
                <a:gradFill flip="none" rotWithShape="1">
                  <a:gsLst>
                    <a:gs pos="80272">
                      <a:srgbClr val="006F35"/>
                    </a:gs>
                    <a:gs pos="0">
                      <a:srgbClr val="EB1923"/>
                    </a:gs>
                    <a:gs pos="31000">
                      <a:srgbClr val="FFF000"/>
                    </a:gs>
                    <a:gs pos="100000">
                      <a:srgbClr val="0C96B0"/>
                    </a:gs>
                  </a:gsLst>
                  <a:path path="circle">
                    <a:fillToRect l="100000" t="100000"/>
                  </a:path>
                  <a:tileRect r="-100000" b="-100000"/>
                </a:gradFill>
                <a:effectLst>
                  <a:outerShdw blurRad="50800" dist="38100" dir="2700000" algn="tl" rotWithShape="0">
                    <a:prstClr val="black">
                      <a:alpha val="40000"/>
                    </a:prstClr>
                  </a:outerShdw>
                </a:effectLst>
                <a:uLnTx/>
                <a:uFillTx/>
                <a:latin typeface="SVN-Kitten" pitchFamily="50" charset="0"/>
                <a:cs typeface="+mn-cs"/>
              </a:rPr>
              <a:t> </a:t>
            </a:r>
            <a:r>
              <a:rPr kumimoji="0" lang="en-US" sz="4400" b="0" i="0" u="none" strike="noStrike" kern="1200" cap="none" spc="0" normalizeH="0" baseline="0" noProof="0" dirty="0" err="1">
                <a:ln>
                  <a:noFill/>
                </a:ln>
                <a:gradFill flip="none" rotWithShape="1">
                  <a:gsLst>
                    <a:gs pos="80272">
                      <a:srgbClr val="006F35"/>
                    </a:gs>
                    <a:gs pos="0">
                      <a:srgbClr val="EB1923"/>
                    </a:gs>
                    <a:gs pos="31000">
                      <a:srgbClr val="FFF000"/>
                    </a:gs>
                    <a:gs pos="100000">
                      <a:srgbClr val="0C96B0"/>
                    </a:gs>
                  </a:gsLst>
                  <a:path path="circle">
                    <a:fillToRect l="100000" t="100000"/>
                  </a:path>
                  <a:tileRect r="-100000" b="-100000"/>
                </a:gradFill>
                <a:effectLst>
                  <a:outerShdw blurRad="50800" dist="38100" dir="2700000" algn="tl" rotWithShape="0">
                    <a:prstClr val="black">
                      <a:alpha val="40000"/>
                    </a:prstClr>
                  </a:outerShdw>
                </a:effectLst>
                <a:uLnTx/>
                <a:uFillTx/>
                <a:latin typeface="SVN-Kitten" pitchFamily="50" charset="0"/>
                <a:cs typeface="+mn-cs"/>
              </a:rPr>
              <a:t>mới</a:t>
            </a:r>
            <a:endParaRPr kumimoji="0" lang="en-US" sz="4400" b="0" i="0" u="none" strike="noStrike" kern="1200" cap="none" spc="0" normalizeH="0" baseline="0" noProof="0" dirty="0">
              <a:ln>
                <a:noFill/>
              </a:ln>
              <a:gradFill flip="none" rotWithShape="1">
                <a:gsLst>
                  <a:gs pos="80272">
                    <a:srgbClr val="006F35"/>
                  </a:gs>
                  <a:gs pos="0">
                    <a:srgbClr val="EB1923"/>
                  </a:gs>
                  <a:gs pos="31000">
                    <a:srgbClr val="FFF000"/>
                  </a:gs>
                  <a:gs pos="100000">
                    <a:srgbClr val="0C96B0"/>
                  </a:gs>
                </a:gsLst>
                <a:path path="circle">
                  <a:fillToRect l="100000" t="100000"/>
                </a:path>
                <a:tileRect r="-100000" b="-100000"/>
              </a:gradFill>
              <a:effectLst>
                <a:outerShdw blurRad="50800" dist="38100" dir="2700000" algn="tl" rotWithShape="0">
                  <a:prstClr val="black">
                    <a:alpha val="40000"/>
                  </a:prstClr>
                </a:outerShdw>
              </a:effectLst>
              <a:uLnTx/>
              <a:uFillTx/>
              <a:latin typeface="SVN-Kitten" pitchFamily="50" charset="0"/>
              <a:cs typeface="+mn-cs"/>
            </a:endParaRPr>
          </a:p>
        </p:txBody>
      </p:sp>
    </p:spTree>
    <p:extLst>
      <p:ext uri="{BB962C8B-B14F-4D97-AF65-F5344CB8AC3E}">
        <p14:creationId xmlns:p14="http://schemas.microsoft.com/office/powerpoint/2010/main" val="3010906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0-#ppt_w/2"/>
                                          </p:val>
                                        </p:tav>
                                        <p:tav tm="100000">
                                          <p:val>
                                            <p:strVal val="#ppt_x"/>
                                          </p:val>
                                        </p:tav>
                                      </p:tavLst>
                                    </p:anim>
                                    <p:anim calcmode="lin" valueType="num">
                                      <p:cBhvr additive="base">
                                        <p:cTn id="8" dur="500" fill="hold"/>
                                        <p:tgtEl>
                                          <p:spTgt spid="21"/>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par>
                                <p:cTn id="13" presetID="1"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2" presetClass="entr" presetSubtype="2"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anim calcmode="lin" valueType="num">
                                      <p:cBhvr additive="base">
                                        <p:cTn id="17" dur="500" fill="hold"/>
                                        <p:tgtEl>
                                          <p:spTgt spid="22"/>
                                        </p:tgtEl>
                                        <p:attrNameLst>
                                          <p:attrName>ppt_x</p:attrName>
                                        </p:attrNameLst>
                                      </p:cBhvr>
                                      <p:tavLst>
                                        <p:tav tm="0">
                                          <p:val>
                                            <p:strVal val="1+#ppt_w/2"/>
                                          </p:val>
                                        </p:tav>
                                        <p:tav tm="100000">
                                          <p:val>
                                            <p:strVal val="#ppt_x"/>
                                          </p:val>
                                        </p:tav>
                                      </p:tavLst>
                                    </p:anim>
                                    <p:anim calcmode="lin" valueType="num">
                                      <p:cBhvr additive="base">
                                        <p:cTn id="18" dur="500" fill="hold"/>
                                        <p:tgtEl>
                                          <p:spTgt spid="22"/>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additive="base">
                                        <p:cTn id="21" dur="500" fill="hold"/>
                                        <p:tgtEl>
                                          <p:spTgt spid="24"/>
                                        </p:tgtEl>
                                        <p:attrNameLst>
                                          <p:attrName>ppt_x</p:attrName>
                                        </p:attrNameLst>
                                      </p:cBhvr>
                                      <p:tavLst>
                                        <p:tav tm="0">
                                          <p:val>
                                            <p:strVal val="0-#ppt_w/2"/>
                                          </p:val>
                                        </p:tav>
                                        <p:tav tm="100000">
                                          <p:val>
                                            <p:strVal val="#ppt_x"/>
                                          </p:val>
                                        </p:tav>
                                      </p:tavLst>
                                    </p:anim>
                                    <p:anim calcmode="lin" valueType="num">
                                      <p:cBhvr additive="base">
                                        <p:cTn id="22"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3" descr="Calendar&#10;&#10;Description automatically generated with medium confidence">
            <a:extLst>
              <a:ext uri="{FF2B5EF4-FFF2-40B4-BE49-F238E27FC236}">
                <a16:creationId xmlns:a16="http://schemas.microsoft.com/office/drawing/2014/main" id="{4FCB661F-8FF8-5572-E982-E7F87134132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8" name="Rectangle 17">
            <a:extLst>
              <a:ext uri="{FF2B5EF4-FFF2-40B4-BE49-F238E27FC236}">
                <a16:creationId xmlns:a16="http://schemas.microsoft.com/office/drawing/2014/main" id="{67E1C625-4F7E-4232-9DB9-280B3E703D40}"/>
              </a:ext>
            </a:extLst>
          </p:cNvPr>
          <p:cNvSpPr/>
          <p:nvPr/>
        </p:nvSpPr>
        <p:spPr>
          <a:xfrm>
            <a:off x="186525" y="342900"/>
            <a:ext cx="11826569" cy="6145565"/>
          </a:xfrm>
          <a:custGeom>
            <a:avLst/>
            <a:gdLst>
              <a:gd name="connsiteX0" fmla="*/ 0 w 11826569"/>
              <a:gd name="connsiteY0" fmla="*/ 0 h 6145565"/>
              <a:gd name="connsiteX1" fmla="*/ 459149 w 11826569"/>
              <a:gd name="connsiteY1" fmla="*/ 0 h 6145565"/>
              <a:gd name="connsiteX2" fmla="*/ 800033 w 11826569"/>
              <a:gd name="connsiteY2" fmla="*/ 0 h 6145565"/>
              <a:gd name="connsiteX3" fmla="*/ 1613979 w 11826569"/>
              <a:gd name="connsiteY3" fmla="*/ 0 h 6145565"/>
              <a:gd name="connsiteX4" fmla="*/ 2191394 w 11826569"/>
              <a:gd name="connsiteY4" fmla="*/ 0 h 6145565"/>
              <a:gd name="connsiteX5" fmla="*/ 2650543 w 11826569"/>
              <a:gd name="connsiteY5" fmla="*/ 0 h 6145565"/>
              <a:gd name="connsiteX6" fmla="*/ 3346223 w 11826569"/>
              <a:gd name="connsiteY6" fmla="*/ 0 h 6145565"/>
              <a:gd name="connsiteX7" fmla="*/ 4160170 w 11826569"/>
              <a:gd name="connsiteY7" fmla="*/ 0 h 6145565"/>
              <a:gd name="connsiteX8" fmla="*/ 4619319 w 11826569"/>
              <a:gd name="connsiteY8" fmla="*/ 0 h 6145565"/>
              <a:gd name="connsiteX9" fmla="*/ 4960202 w 11826569"/>
              <a:gd name="connsiteY9" fmla="*/ 0 h 6145565"/>
              <a:gd name="connsiteX10" fmla="*/ 5892414 w 11826569"/>
              <a:gd name="connsiteY10" fmla="*/ 0 h 6145565"/>
              <a:gd name="connsiteX11" fmla="*/ 6588095 w 11826569"/>
              <a:gd name="connsiteY11" fmla="*/ 0 h 6145565"/>
              <a:gd name="connsiteX12" fmla="*/ 7283775 w 11826569"/>
              <a:gd name="connsiteY12" fmla="*/ 0 h 6145565"/>
              <a:gd name="connsiteX13" fmla="*/ 7861190 w 11826569"/>
              <a:gd name="connsiteY13" fmla="*/ 0 h 6145565"/>
              <a:gd name="connsiteX14" fmla="*/ 8202073 w 11826569"/>
              <a:gd name="connsiteY14" fmla="*/ 0 h 6145565"/>
              <a:gd name="connsiteX15" fmla="*/ 9016020 w 11826569"/>
              <a:gd name="connsiteY15" fmla="*/ 0 h 6145565"/>
              <a:gd name="connsiteX16" fmla="*/ 9475169 w 11826569"/>
              <a:gd name="connsiteY16" fmla="*/ 0 h 6145565"/>
              <a:gd name="connsiteX17" fmla="*/ 9934318 w 11826569"/>
              <a:gd name="connsiteY17" fmla="*/ 0 h 6145565"/>
              <a:gd name="connsiteX18" fmla="*/ 10629998 w 11826569"/>
              <a:gd name="connsiteY18" fmla="*/ 0 h 6145565"/>
              <a:gd name="connsiteX19" fmla="*/ 11207413 w 11826569"/>
              <a:gd name="connsiteY19" fmla="*/ 0 h 6145565"/>
              <a:gd name="connsiteX20" fmla="*/ 11826569 w 11826569"/>
              <a:gd name="connsiteY20" fmla="*/ 0 h 6145565"/>
              <a:gd name="connsiteX21" fmla="*/ 11826569 w 11826569"/>
              <a:gd name="connsiteY21" fmla="*/ 805752 h 6145565"/>
              <a:gd name="connsiteX22" fmla="*/ 11826569 w 11826569"/>
              <a:gd name="connsiteY22" fmla="*/ 1304225 h 6145565"/>
              <a:gd name="connsiteX23" fmla="*/ 11826569 w 11826569"/>
              <a:gd name="connsiteY23" fmla="*/ 2109977 h 6145565"/>
              <a:gd name="connsiteX24" fmla="*/ 11826569 w 11826569"/>
              <a:gd name="connsiteY24" fmla="*/ 2608451 h 6145565"/>
              <a:gd name="connsiteX25" fmla="*/ 11826569 w 11826569"/>
              <a:gd name="connsiteY25" fmla="*/ 3414203 h 6145565"/>
              <a:gd name="connsiteX26" fmla="*/ 11826569 w 11826569"/>
              <a:gd name="connsiteY26" fmla="*/ 4219955 h 6145565"/>
              <a:gd name="connsiteX27" fmla="*/ 11826569 w 11826569"/>
              <a:gd name="connsiteY27" fmla="*/ 4841340 h 6145565"/>
              <a:gd name="connsiteX28" fmla="*/ 11826569 w 11826569"/>
              <a:gd name="connsiteY28" fmla="*/ 6145565 h 6145565"/>
              <a:gd name="connsiteX29" fmla="*/ 11367420 w 11826569"/>
              <a:gd name="connsiteY29" fmla="*/ 6145565 h 6145565"/>
              <a:gd name="connsiteX30" fmla="*/ 10908271 w 11826569"/>
              <a:gd name="connsiteY30" fmla="*/ 6145565 h 6145565"/>
              <a:gd name="connsiteX31" fmla="*/ 10567387 w 11826569"/>
              <a:gd name="connsiteY31" fmla="*/ 6145565 h 6145565"/>
              <a:gd name="connsiteX32" fmla="*/ 9635175 w 11826569"/>
              <a:gd name="connsiteY32" fmla="*/ 6145565 h 6145565"/>
              <a:gd name="connsiteX33" fmla="*/ 8821229 w 11826569"/>
              <a:gd name="connsiteY33" fmla="*/ 6145565 h 6145565"/>
              <a:gd name="connsiteX34" fmla="*/ 8243814 w 11826569"/>
              <a:gd name="connsiteY34" fmla="*/ 6145565 h 6145565"/>
              <a:gd name="connsiteX35" fmla="*/ 7548134 w 11826569"/>
              <a:gd name="connsiteY35" fmla="*/ 6145565 h 6145565"/>
              <a:gd name="connsiteX36" fmla="*/ 7088985 w 11826569"/>
              <a:gd name="connsiteY36" fmla="*/ 6145565 h 6145565"/>
              <a:gd name="connsiteX37" fmla="*/ 6156773 w 11826569"/>
              <a:gd name="connsiteY37" fmla="*/ 6145565 h 6145565"/>
              <a:gd name="connsiteX38" fmla="*/ 5342826 w 11826569"/>
              <a:gd name="connsiteY38" fmla="*/ 6145565 h 6145565"/>
              <a:gd name="connsiteX39" fmla="*/ 4647146 w 11826569"/>
              <a:gd name="connsiteY39" fmla="*/ 6145565 h 6145565"/>
              <a:gd name="connsiteX40" fmla="*/ 3951465 w 11826569"/>
              <a:gd name="connsiteY40" fmla="*/ 6145565 h 6145565"/>
              <a:gd name="connsiteX41" fmla="*/ 3492316 w 11826569"/>
              <a:gd name="connsiteY41" fmla="*/ 6145565 h 6145565"/>
              <a:gd name="connsiteX42" fmla="*/ 3033167 w 11826569"/>
              <a:gd name="connsiteY42" fmla="*/ 6145565 h 6145565"/>
              <a:gd name="connsiteX43" fmla="*/ 2100955 w 11826569"/>
              <a:gd name="connsiteY43" fmla="*/ 6145565 h 6145565"/>
              <a:gd name="connsiteX44" fmla="*/ 1287009 w 11826569"/>
              <a:gd name="connsiteY44" fmla="*/ 6145565 h 6145565"/>
              <a:gd name="connsiteX45" fmla="*/ 827860 w 11826569"/>
              <a:gd name="connsiteY45" fmla="*/ 6145565 h 6145565"/>
              <a:gd name="connsiteX46" fmla="*/ 0 w 11826569"/>
              <a:gd name="connsiteY46" fmla="*/ 6145565 h 6145565"/>
              <a:gd name="connsiteX47" fmla="*/ 0 w 11826569"/>
              <a:gd name="connsiteY47" fmla="*/ 5524180 h 6145565"/>
              <a:gd name="connsiteX48" fmla="*/ 0 w 11826569"/>
              <a:gd name="connsiteY48" fmla="*/ 4841340 h 6145565"/>
              <a:gd name="connsiteX49" fmla="*/ 0 w 11826569"/>
              <a:gd name="connsiteY49" fmla="*/ 4097043 h 6145565"/>
              <a:gd name="connsiteX50" fmla="*/ 0 w 11826569"/>
              <a:gd name="connsiteY50" fmla="*/ 3598570 h 6145565"/>
              <a:gd name="connsiteX51" fmla="*/ 0 w 11826569"/>
              <a:gd name="connsiteY51" fmla="*/ 2977185 h 6145565"/>
              <a:gd name="connsiteX52" fmla="*/ 0 w 11826569"/>
              <a:gd name="connsiteY52" fmla="*/ 2478711 h 6145565"/>
              <a:gd name="connsiteX53" fmla="*/ 0 w 11826569"/>
              <a:gd name="connsiteY53" fmla="*/ 1857326 h 6145565"/>
              <a:gd name="connsiteX54" fmla="*/ 0 w 11826569"/>
              <a:gd name="connsiteY54" fmla="*/ 1235941 h 6145565"/>
              <a:gd name="connsiteX55" fmla="*/ 0 w 11826569"/>
              <a:gd name="connsiteY55" fmla="*/ 0 h 6145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1826569" h="6145565" fill="none" extrusionOk="0">
                <a:moveTo>
                  <a:pt x="0" y="0"/>
                </a:moveTo>
                <a:cubicBezTo>
                  <a:pt x="163348" y="-17369"/>
                  <a:pt x="267742" y="-22306"/>
                  <a:pt x="459149" y="0"/>
                </a:cubicBezTo>
                <a:cubicBezTo>
                  <a:pt x="650556" y="22306"/>
                  <a:pt x="678308" y="-4236"/>
                  <a:pt x="800033" y="0"/>
                </a:cubicBezTo>
                <a:cubicBezTo>
                  <a:pt x="921758" y="4236"/>
                  <a:pt x="1337104" y="14896"/>
                  <a:pt x="1613979" y="0"/>
                </a:cubicBezTo>
                <a:cubicBezTo>
                  <a:pt x="1890854" y="-14896"/>
                  <a:pt x="1927877" y="13796"/>
                  <a:pt x="2191394" y="0"/>
                </a:cubicBezTo>
                <a:cubicBezTo>
                  <a:pt x="2454912" y="-13796"/>
                  <a:pt x="2441086" y="20146"/>
                  <a:pt x="2650543" y="0"/>
                </a:cubicBezTo>
                <a:cubicBezTo>
                  <a:pt x="2860000" y="-20146"/>
                  <a:pt x="2999658" y="18031"/>
                  <a:pt x="3346223" y="0"/>
                </a:cubicBezTo>
                <a:cubicBezTo>
                  <a:pt x="3692788" y="-18031"/>
                  <a:pt x="3965653" y="-20720"/>
                  <a:pt x="4160170" y="0"/>
                </a:cubicBezTo>
                <a:cubicBezTo>
                  <a:pt x="4354687" y="20720"/>
                  <a:pt x="4460104" y="-11769"/>
                  <a:pt x="4619319" y="0"/>
                </a:cubicBezTo>
                <a:cubicBezTo>
                  <a:pt x="4778534" y="11769"/>
                  <a:pt x="4871822" y="12573"/>
                  <a:pt x="4960202" y="0"/>
                </a:cubicBezTo>
                <a:cubicBezTo>
                  <a:pt x="5048582" y="-12573"/>
                  <a:pt x="5617470" y="41222"/>
                  <a:pt x="5892414" y="0"/>
                </a:cubicBezTo>
                <a:cubicBezTo>
                  <a:pt x="6167358" y="-41222"/>
                  <a:pt x="6267988" y="28899"/>
                  <a:pt x="6588095" y="0"/>
                </a:cubicBezTo>
                <a:cubicBezTo>
                  <a:pt x="6908202" y="-28899"/>
                  <a:pt x="7099887" y="-22540"/>
                  <a:pt x="7283775" y="0"/>
                </a:cubicBezTo>
                <a:cubicBezTo>
                  <a:pt x="7467663" y="22540"/>
                  <a:pt x="7615577" y="-17142"/>
                  <a:pt x="7861190" y="0"/>
                </a:cubicBezTo>
                <a:cubicBezTo>
                  <a:pt x="8106803" y="17142"/>
                  <a:pt x="8117152" y="-3950"/>
                  <a:pt x="8202073" y="0"/>
                </a:cubicBezTo>
                <a:cubicBezTo>
                  <a:pt x="8286994" y="3950"/>
                  <a:pt x="8844683" y="21854"/>
                  <a:pt x="9016020" y="0"/>
                </a:cubicBezTo>
                <a:cubicBezTo>
                  <a:pt x="9187357" y="-21854"/>
                  <a:pt x="9299638" y="8584"/>
                  <a:pt x="9475169" y="0"/>
                </a:cubicBezTo>
                <a:cubicBezTo>
                  <a:pt x="9650700" y="-8584"/>
                  <a:pt x="9839054" y="4795"/>
                  <a:pt x="9934318" y="0"/>
                </a:cubicBezTo>
                <a:cubicBezTo>
                  <a:pt x="10029582" y="-4795"/>
                  <a:pt x="10322973" y="15421"/>
                  <a:pt x="10629998" y="0"/>
                </a:cubicBezTo>
                <a:cubicBezTo>
                  <a:pt x="10937023" y="-15421"/>
                  <a:pt x="11011892" y="-14541"/>
                  <a:pt x="11207413" y="0"/>
                </a:cubicBezTo>
                <a:cubicBezTo>
                  <a:pt x="11402935" y="14541"/>
                  <a:pt x="11567479" y="-23882"/>
                  <a:pt x="11826569" y="0"/>
                </a:cubicBezTo>
                <a:cubicBezTo>
                  <a:pt x="11832555" y="383841"/>
                  <a:pt x="11831528" y="578931"/>
                  <a:pt x="11826569" y="805752"/>
                </a:cubicBezTo>
                <a:cubicBezTo>
                  <a:pt x="11821610" y="1032573"/>
                  <a:pt x="11806665" y="1088691"/>
                  <a:pt x="11826569" y="1304225"/>
                </a:cubicBezTo>
                <a:cubicBezTo>
                  <a:pt x="11846473" y="1519759"/>
                  <a:pt x="11815900" y="1879163"/>
                  <a:pt x="11826569" y="2109977"/>
                </a:cubicBezTo>
                <a:cubicBezTo>
                  <a:pt x="11837238" y="2340791"/>
                  <a:pt x="11849608" y="2425664"/>
                  <a:pt x="11826569" y="2608451"/>
                </a:cubicBezTo>
                <a:cubicBezTo>
                  <a:pt x="11803530" y="2791238"/>
                  <a:pt x="11810424" y="3110975"/>
                  <a:pt x="11826569" y="3414203"/>
                </a:cubicBezTo>
                <a:cubicBezTo>
                  <a:pt x="11842714" y="3717431"/>
                  <a:pt x="11849981" y="3885535"/>
                  <a:pt x="11826569" y="4219955"/>
                </a:cubicBezTo>
                <a:cubicBezTo>
                  <a:pt x="11803157" y="4554375"/>
                  <a:pt x="11820326" y="4672939"/>
                  <a:pt x="11826569" y="4841340"/>
                </a:cubicBezTo>
                <a:cubicBezTo>
                  <a:pt x="11832812" y="5009741"/>
                  <a:pt x="11858521" y="5494983"/>
                  <a:pt x="11826569" y="6145565"/>
                </a:cubicBezTo>
                <a:cubicBezTo>
                  <a:pt x="11620268" y="6162046"/>
                  <a:pt x="11544878" y="6158511"/>
                  <a:pt x="11367420" y="6145565"/>
                </a:cubicBezTo>
                <a:cubicBezTo>
                  <a:pt x="11189962" y="6132619"/>
                  <a:pt x="11002240" y="6150954"/>
                  <a:pt x="10908271" y="6145565"/>
                </a:cubicBezTo>
                <a:cubicBezTo>
                  <a:pt x="10814302" y="6140176"/>
                  <a:pt x="10638885" y="6132703"/>
                  <a:pt x="10567387" y="6145565"/>
                </a:cubicBezTo>
                <a:cubicBezTo>
                  <a:pt x="10495889" y="6158427"/>
                  <a:pt x="9914108" y="6136730"/>
                  <a:pt x="9635175" y="6145565"/>
                </a:cubicBezTo>
                <a:cubicBezTo>
                  <a:pt x="9356242" y="6154400"/>
                  <a:pt x="8996646" y="6167781"/>
                  <a:pt x="8821229" y="6145565"/>
                </a:cubicBezTo>
                <a:cubicBezTo>
                  <a:pt x="8645812" y="6123349"/>
                  <a:pt x="8506733" y="6136502"/>
                  <a:pt x="8243814" y="6145565"/>
                </a:cubicBezTo>
                <a:cubicBezTo>
                  <a:pt x="7980896" y="6154628"/>
                  <a:pt x="7721805" y="6164412"/>
                  <a:pt x="7548134" y="6145565"/>
                </a:cubicBezTo>
                <a:cubicBezTo>
                  <a:pt x="7374463" y="6126718"/>
                  <a:pt x="7188501" y="6130894"/>
                  <a:pt x="7088985" y="6145565"/>
                </a:cubicBezTo>
                <a:cubicBezTo>
                  <a:pt x="6989469" y="6160236"/>
                  <a:pt x="6346572" y="6138061"/>
                  <a:pt x="6156773" y="6145565"/>
                </a:cubicBezTo>
                <a:cubicBezTo>
                  <a:pt x="5966974" y="6153069"/>
                  <a:pt x="5683779" y="6143728"/>
                  <a:pt x="5342826" y="6145565"/>
                </a:cubicBezTo>
                <a:cubicBezTo>
                  <a:pt x="5001873" y="6147402"/>
                  <a:pt x="4979153" y="6139781"/>
                  <a:pt x="4647146" y="6145565"/>
                </a:cubicBezTo>
                <a:cubicBezTo>
                  <a:pt x="4315139" y="6151349"/>
                  <a:pt x="4259773" y="6162431"/>
                  <a:pt x="3951465" y="6145565"/>
                </a:cubicBezTo>
                <a:cubicBezTo>
                  <a:pt x="3643157" y="6128699"/>
                  <a:pt x="3652393" y="6162510"/>
                  <a:pt x="3492316" y="6145565"/>
                </a:cubicBezTo>
                <a:cubicBezTo>
                  <a:pt x="3332239" y="6128620"/>
                  <a:pt x="3217247" y="6160633"/>
                  <a:pt x="3033167" y="6145565"/>
                </a:cubicBezTo>
                <a:cubicBezTo>
                  <a:pt x="2849087" y="6130497"/>
                  <a:pt x="2507894" y="6161511"/>
                  <a:pt x="2100955" y="6145565"/>
                </a:cubicBezTo>
                <a:cubicBezTo>
                  <a:pt x="1694016" y="6129619"/>
                  <a:pt x="1493530" y="6148557"/>
                  <a:pt x="1287009" y="6145565"/>
                </a:cubicBezTo>
                <a:cubicBezTo>
                  <a:pt x="1080488" y="6142573"/>
                  <a:pt x="1002630" y="6124581"/>
                  <a:pt x="827860" y="6145565"/>
                </a:cubicBezTo>
                <a:cubicBezTo>
                  <a:pt x="653090" y="6166549"/>
                  <a:pt x="397999" y="6181658"/>
                  <a:pt x="0" y="6145565"/>
                </a:cubicBezTo>
                <a:cubicBezTo>
                  <a:pt x="-15709" y="5896040"/>
                  <a:pt x="-10919" y="5711426"/>
                  <a:pt x="0" y="5524180"/>
                </a:cubicBezTo>
                <a:cubicBezTo>
                  <a:pt x="10919" y="5336934"/>
                  <a:pt x="28690" y="5052986"/>
                  <a:pt x="0" y="4841340"/>
                </a:cubicBezTo>
                <a:cubicBezTo>
                  <a:pt x="-28690" y="4629694"/>
                  <a:pt x="-8215" y="4401694"/>
                  <a:pt x="0" y="4097043"/>
                </a:cubicBezTo>
                <a:cubicBezTo>
                  <a:pt x="8215" y="3792392"/>
                  <a:pt x="-16331" y="3825200"/>
                  <a:pt x="0" y="3598570"/>
                </a:cubicBezTo>
                <a:cubicBezTo>
                  <a:pt x="16331" y="3371940"/>
                  <a:pt x="21647" y="3102596"/>
                  <a:pt x="0" y="2977185"/>
                </a:cubicBezTo>
                <a:cubicBezTo>
                  <a:pt x="-21647" y="2851775"/>
                  <a:pt x="23105" y="2587781"/>
                  <a:pt x="0" y="2478711"/>
                </a:cubicBezTo>
                <a:cubicBezTo>
                  <a:pt x="-23105" y="2369641"/>
                  <a:pt x="22441" y="2028649"/>
                  <a:pt x="0" y="1857326"/>
                </a:cubicBezTo>
                <a:cubicBezTo>
                  <a:pt x="-22441" y="1686004"/>
                  <a:pt x="2059" y="1443060"/>
                  <a:pt x="0" y="1235941"/>
                </a:cubicBezTo>
                <a:cubicBezTo>
                  <a:pt x="-2059" y="1028823"/>
                  <a:pt x="-37962" y="274470"/>
                  <a:pt x="0" y="0"/>
                </a:cubicBezTo>
                <a:close/>
              </a:path>
              <a:path w="11826569" h="6145565" stroke="0" extrusionOk="0">
                <a:moveTo>
                  <a:pt x="0" y="0"/>
                </a:moveTo>
                <a:cubicBezTo>
                  <a:pt x="295848" y="-26572"/>
                  <a:pt x="487602" y="3896"/>
                  <a:pt x="813946" y="0"/>
                </a:cubicBezTo>
                <a:cubicBezTo>
                  <a:pt x="1140290" y="-3896"/>
                  <a:pt x="1052538" y="21191"/>
                  <a:pt x="1273095" y="0"/>
                </a:cubicBezTo>
                <a:cubicBezTo>
                  <a:pt x="1493652" y="-21191"/>
                  <a:pt x="1575754" y="19723"/>
                  <a:pt x="1850510" y="0"/>
                </a:cubicBezTo>
                <a:cubicBezTo>
                  <a:pt x="2125267" y="-19723"/>
                  <a:pt x="2384975" y="-11055"/>
                  <a:pt x="2782722" y="0"/>
                </a:cubicBezTo>
                <a:cubicBezTo>
                  <a:pt x="3180469" y="11055"/>
                  <a:pt x="3190756" y="-18144"/>
                  <a:pt x="3596668" y="0"/>
                </a:cubicBezTo>
                <a:cubicBezTo>
                  <a:pt x="4002580" y="18144"/>
                  <a:pt x="3848056" y="-20723"/>
                  <a:pt x="4055817" y="0"/>
                </a:cubicBezTo>
                <a:cubicBezTo>
                  <a:pt x="4263578" y="20723"/>
                  <a:pt x="4429137" y="14242"/>
                  <a:pt x="4633232" y="0"/>
                </a:cubicBezTo>
                <a:cubicBezTo>
                  <a:pt x="4837327" y="-14242"/>
                  <a:pt x="4992776" y="4952"/>
                  <a:pt x="5328913" y="0"/>
                </a:cubicBezTo>
                <a:cubicBezTo>
                  <a:pt x="5665050" y="-4952"/>
                  <a:pt x="5609394" y="-323"/>
                  <a:pt x="5788062" y="0"/>
                </a:cubicBezTo>
                <a:cubicBezTo>
                  <a:pt x="5966730" y="323"/>
                  <a:pt x="6430491" y="11421"/>
                  <a:pt x="6602008" y="0"/>
                </a:cubicBezTo>
                <a:cubicBezTo>
                  <a:pt x="6773525" y="-11421"/>
                  <a:pt x="7149042" y="-21397"/>
                  <a:pt x="7297689" y="0"/>
                </a:cubicBezTo>
                <a:cubicBezTo>
                  <a:pt x="7446336" y="21397"/>
                  <a:pt x="7747352" y="-22209"/>
                  <a:pt x="7993369" y="0"/>
                </a:cubicBezTo>
                <a:cubicBezTo>
                  <a:pt x="8239386" y="22209"/>
                  <a:pt x="8350674" y="-6331"/>
                  <a:pt x="8689050" y="0"/>
                </a:cubicBezTo>
                <a:cubicBezTo>
                  <a:pt x="9027426" y="6331"/>
                  <a:pt x="9217642" y="11684"/>
                  <a:pt x="9384730" y="0"/>
                </a:cubicBezTo>
                <a:cubicBezTo>
                  <a:pt x="9551818" y="-11684"/>
                  <a:pt x="9842667" y="11209"/>
                  <a:pt x="9962145" y="0"/>
                </a:cubicBezTo>
                <a:cubicBezTo>
                  <a:pt x="10081624" y="-11209"/>
                  <a:pt x="10442817" y="22095"/>
                  <a:pt x="10776091" y="0"/>
                </a:cubicBezTo>
                <a:cubicBezTo>
                  <a:pt x="11109365" y="-22095"/>
                  <a:pt x="11484477" y="37796"/>
                  <a:pt x="11826569" y="0"/>
                </a:cubicBezTo>
                <a:cubicBezTo>
                  <a:pt x="11853410" y="279591"/>
                  <a:pt x="11837006" y="480196"/>
                  <a:pt x="11826569" y="621385"/>
                </a:cubicBezTo>
                <a:cubicBezTo>
                  <a:pt x="11816132" y="762574"/>
                  <a:pt x="11820108" y="1104484"/>
                  <a:pt x="11826569" y="1365681"/>
                </a:cubicBezTo>
                <a:cubicBezTo>
                  <a:pt x="11833030" y="1626878"/>
                  <a:pt x="11801618" y="1700927"/>
                  <a:pt x="11826569" y="1925610"/>
                </a:cubicBezTo>
                <a:cubicBezTo>
                  <a:pt x="11851520" y="2150293"/>
                  <a:pt x="11847224" y="2408718"/>
                  <a:pt x="11826569" y="2731362"/>
                </a:cubicBezTo>
                <a:cubicBezTo>
                  <a:pt x="11805914" y="3054006"/>
                  <a:pt x="11801324" y="3083814"/>
                  <a:pt x="11826569" y="3291291"/>
                </a:cubicBezTo>
                <a:cubicBezTo>
                  <a:pt x="11851814" y="3498768"/>
                  <a:pt x="11797213" y="3738859"/>
                  <a:pt x="11826569" y="3974132"/>
                </a:cubicBezTo>
                <a:cubicBezTo>
                  <a:pt x="11855925" y="4209405"/>
                  <a:pt x="11793938" y="4378322"/>
                  <a:pt x="11826569" y="4656973"/>
                </a:cubicBezTo>
                <a:cubicBezTo>
                  <a:pt x="11859200" y="4935624"/>
                  <a:pt x="11841509" y="5085938"/>
                  <a:pt x="11826569" y="5462724"/>
                </a:cubicBezTo>
                <a:cubicBezTo>
                  <a:pt x="11811629" y="5839510"/>
                  <a:pt x="11823068" y="5844478"/>
                  <a:pt x="11826569" y="6145565"/>
                </a:cubicBezTo>
                <a:cubicBezTo>
                  <a:pt x="11466538" y="6155239"/>
                  <a:pt x="11104587" y="6170549"/>
                  <a:pt x="10894357" y="6145565"/>
                </a:cubicBezTo>
                <a:cubicBezTo>
                  <a:pt x="10684127" y="6120581"/>
                  <a:pt x="10373919" y="6158535"/>
                  <a:pt x="10198677" y="6145565"/>
                </a:cubicBezTo>
                <a:cubicBezTo>
                  <a:pt x="10023435" y="6132595"/>
                  <a:pt x="9670210" y="6181117"/>
                  <a:pt x="9266465" y="6145565"/>
                </a:cubicBezTo>
                <a:cubicBezTo>
                  <a:pt x="8862720" y="6110013"/>
                  <a:pt x="8786461" y="6154025"/>
                  <a:pt x="8334253" y="6145565"/>
                </a:cubicBezTo>
                <a:cubicBezTo>
                  <a:pt x="7882045" y="6137105"/>
                  <a:pt x="8068456" y="6156553"/>
                  <a:pt x="7875104" y="6145565"/>
                </a:cubicBezTo>
                <a:cubicBezTo>
                  <a:pt x="7681752" y="6134577"/>
                  <a:pt x="7276024" y="6123763"/>
                  <a:pt x="7061157" y="6145565"/>
                </a:cubicBezTo>
                <a:cubicBezTo>
                  <a:pt x="6846290" y="6167367"/>
                  <a:pt x="6747960" y="6123422"/>
                  <a:pt x="6483743" y="6145565"/>
                </a:cubicBezTo>
                <a:cubicBezTo>
                  <a:pt x="6219526" y="6167708"/>
                  <a:pt x="5918935" y="6151383"/>
                  <a:pt x="5551531" y="6145565"/>
                </a:cubicBezTo>
                <a:cubicBezTo>
                  <a:pt x="5184127" y="6139747"/>
                  <a:pt x="5120321" y="6179619"/>
                  <a:pt x="4855850" y="6145565"/>
                </a:cubicBezTo>
                <a:cubicBezTo>
                  <a:pt x="4591379" y="6111511"/>
                  <a:pt x="4243321" y="6118495"/>
                  <a:pt x="3923638" y="6145565"/>
                </a:cubicBezTo>
                <a:cubicBezTo>
                  <a:pt x="3603955" y="6172635"/>
                  <a:pt x="3351816" y="6135951"/>
                  <a:pt x="3109692" y="6145565"/>
                </a:cubicBezTo>
                <a:cubicBezTo>
                  <a:pt x="2867568" y="6155179"/>
                  <a:pt x="2424476" y="6132371"/>
                  <a:pt x="2177480" y="6145565"/>
                </a:cubicBezTo>
                <a:cubicBezTo>
                  <a:pt x="1930484" y="6158759"/>
                  <a:pt x="1913265" y="6153244"/>
                  <a:pt x="1836597" y="6145565"/>
                </a:cubicBezTo>
                <a:cubicBezTo>
                  <a:pt x="1759929" y="6137886"/>
                  <a:pt x="1245927" y="6178730"/>
                  <a:pt x="1022650" y="6145565"/>
                </a:cubicBezTo>
                <a:cubicBezTo>
                  <a:pt x="799373" y="6112400"/>
                  <a:pt x="329331" y="6168783"/>
                  <a:pt x="0" y="6145565"/>
                </a:cubicBezTo>
                <a:cubicBezTo>
                  <a:pt x="20326" y="5873221"/>
                  <a:pt x="1875" y="5675452"/>
                  <a:pt x="0" y="5462724"/>
                </a:cubicBezTo>
                <a:cubicBezTo>
                  <a:pt x="-1875" y="5249996"/>
                  <a:pt x="38400" y="4822751"/>
                  <a:pt x="0" y="4656973"/>
                </a:cubicBezTo>
                <a:cubicBezTo>
                  <a:pt x="-38400" y="4491195"/>
                  <a:pt x="-21950" y="4137832"/>
                  <a:pt x="0" y="3974132"/>
                </a:cubicBezTo>
                <a:cubicBezTo>
                  <a:pt x="21950" y="3810432"/>
                  <a:pt x="1634" y="3642970"/>
                  <a:pt x="0" y="3475658"/>
                </a:cubicBezTo>
                <a:cubicBezTo>
                  <a:pt x="-1634" y="3308346"/>
                  <a:pt x="-19291" y="3124561"/>
                  <a:pt x="0" y="2977185"/>
                </a:cubicBezTo>
                <a:cubicBezTo>
                  <a:pt x="19291" y="2829809"/>
                  <a:pt x="11915" y="2632878"/>
                  <a:pt x="0" y="2478711"/>
                </a:cubicBezTo>
                <a:cubicBezTo>
                  <a:pt x="-11915" y="2324544"/>
                  <a:pt x="7176" y="2039518"/>
                  <a:pt x="0" y="1857326"/>
                </a:cubicBezTo>
                <a:cubicBezTo>
                  <a:pt x="-7176" y="1675134"/>
                  <a:pt x="2951" y="1513086"/>
                  <a:pt x="0" y="1297397"/>
                </a:cubicBezTo>
                <a:cubicBezTo>
                  <a:pt x="-2951" y="1081708"/>
                  <a:pt x="29704" y="626643"/>
                  <a:pt x="0" y="0"/>
                </a:cubicBezTo>
                <a:close/>
              </a:path>
            </a:pathLst>
          </a:custGeom>
          <a:solidFill>
            <a:srgbClr val="FFFFFF">
              <a:alpha val="87059"/>
            </a:srgbClr>
          </a:solidFill>
          <a:ln w="38100">
            <a:solidFill>
              <a:srgbClr val="4AC6AE"/>
            </a:solidFill>
            <a:extLst>
              <a:ext uri="{C807C97D-BFC1-408E-A445-0C87EB9F89A2}">
                <ask:lineSketchStyleProps xmlns:ask="http://schemas.microsoft.com/office/drawing/2018/sketchyshapes" sd="4049487575">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字魂59号-创粗黑"/>
              <a:cs typeface="+mn-cs"/>
            </a:endParaRPr>
          </a:p>
        </p:txBody>
      </p:sp>
      <p:grpSp>
        <p:nvGrpSpPr>
          <p:cNvPr id="7" name="Group 6">
            <a:extLst>
              <a:ext uri="{FF2B5EF4-FFF2-40B4-BE49-F238E27FC236}">
                <a16:creationId xmlns:a16="http://schemas.microsoft.com/office/drawing/2014/main" id="{A1374182-B5A6-4E8A-A27D-88AC8BBE6B6E}"/>
              </a:ext>
            </a:extLst>
          </p:cNvPr>
          <p:cNvGrpSpPr/>
          <p:nvPr/>
        </p:nvGrpSpPr>
        <p:grpSpPr>
          <a:xfrm>
            <a:off x="322586" y="593236"/>
            <a:ext cx="5649589" cy="4000647"/>
            <a:chOff x="4484155" y="4276321"/>
            <a:chExt cx="5649589" cy="4000647"/>
          </a:xfrm>
        </p:grpSpPr>
        <p:sp>
          <p:nvSpPr>
            <p:cNvPr id="8" name="Rectangle: Rounded Corners 7">
              <a:extLst>
                <a:ext uri="{FF2B5EF4-FFF2-40B4-BE49-F238E27FC236}">
                  <a16:creationId xmlns:a16="http://schemas.microsoft.com/office/drawing/2014/main" id="{3D8FF18F-D2F8-4EE2-9EF6-F44E46F7BF0E}"/>
                </a:ext>
              </a:extLst>
            </p:cNvPr>
            <p:cNvSpPr/>
            <p:nvPr/>
          </p:nvSpPr>
          <p:spPr>
            <a:xfrm>
              <a:off x="5444837" y="4965857"/>
              <a:ext cx="4688907" cy="3311111"/>
            </a:xfrm>
            <a:custGeom>
              <a:avLst/>
              <a:gdLst>
                <a:gd name="connsiteX0" fmla="*/ 0 w 4688907"/>
                <a:gd name="connsiteY0" fmla="*/ 551863 h 3311111"/>
                <a:gd name="connsiteX1" fmla="*/ 551863 w 4688907"/>
                <a:gd name="connsiteY1" fmla="*/ 0 h 3311111"/>
                <a:gd name="connsiteX2" fmla="*/ 4137044 w 4688907"/>
                <a:gd name="connsiteY2" fmla="*/ 0 h 3311111"/>
                <a:gd name="connsiteX3" fmla="*/ 4688907 w 4688907"/>
                <a:gd name="connsiteY3" fmla="*/ 551863 h 3311111"/>
                <a:gd name="connsiteX4" fmla="*/ 4688907 w 4688907"/>
                <a:gd name="connsiteY4" fmla="*/ 2759248 h 3311111"/>
                <a:gd name="connsiteX5" fmla="*/ 4137044 w 4688907"/>
                <a:gd name="connsiteY5" fmla="*/ 3311111 h 3311111"/>
                <a:gd name="connsiteX6" fmla="*/ 551863 w 4688907"/>
                <a:gd name="connsiteY6" fmla="*/ 3311111 h 3311111"/>
                <a:gd name="connsiteX7" fmla="*/ 0 w 4688907"/>
                <a:gd name="connsiteY7" fmla="*/ 2759248 h 3311111"/>
                <a:gd name="connsiteX8" fmla="*/ 0 w 4688907"/>
                <a:gd name="connsiteY8" fmla="*/ 551863 h 3311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8907" h="3311111" fill="none" extrusionOk="0">
                  <a:moveTo>
                    <a:pt x="0" y="551863"/>
                  </a:moveTo>
                  <a:cubicBezTo>
                    <a:pt x="-22297" y="237752"/>
                    <a:pt x="275654" y="32530"/>
                    <a:pt x="551863" y="0"/>
                  </a:cubicBezTo>
                  <a:cubicBezTo>
                    <a:pt x="1381035" y="-61902"/>
                    <a:pt x="2913832" y="-101778"/>
                    <a:pt x="4137044" y="0"/>
                  </a:cubicBezTo>
                  <a:cubicBezTo>
                    <a:pt x="4393442" y="-15172"/>
                    <a:pt x="4710219" y="218676"/>
                    <a:pt x="4688907" y="551863"/>
                  </a:cubicBezTo>
                  <a:cubicBezTo>
                    <a:pt x="4746561" y="1298156"/>
                    <a:pt x="4705182" y="1778084"/>
                    <a:pt x="4688907" y="2759248"/>
                  </a:cubicBezTo>
                  <a:cubicBezTo>
                    <a:pt x="4656870" y="3048350"/>
                    <a:pt x="4431400" y="3262902"/>
                    <a:pt x="4137044" y="3311111"/>
                  </a:cubicBezTo>
                  <a:cubicBezTo>
                    <a:pt x="3113660" y="3168719"/>
                    <a:pt x="1096795" y="3422212"/>
                    <a:pt x="551863" y="3311111"/>
                  </a:cubicBezTo>
                  <a:cubicBezTo>
                    <a:pt x="219641" y="3324838"/>
                    <a:pt x="-8242" y="3101615"/>
                    <a:pt x="0" y="2759248"/>
                  </a:cubicBezTo>
                  <a:cubicBezTo>
                    <a:pt x="-60195" y="1888187"/>
                    <a:pt x="-117669" y="1262942"/>
                    <a:pt x="0" y="551863"/>
                  </a:cubicBezTo>
                  <a:close/>
                </a:path>
                <a:path w="4688907" h="3311111" stroke="0" extrusionOk="0">
                  <a:moveTo>
                    <a:pt x="0" y="551863"/>
                  </a:moveTo>
                  <a:cubicBezTo>
                    <a:pt x="-21793" y="218275"/>
                    <a:pt x="234380" y="-21237"/>
                    <a:pt x="551863" y="0"/>
                  </a:cubicBezTo>
                  <a:cubicBezTo>
                    <a:pt x="1144681" y="-164947"/>
                    <a:pt x="2798230" y="-52288"/>
                    <a:pt x="4137044" y="0"/>
                  </a:cubicBezTo>
                  <a:cubicBezTo>
                    <a:pt x="4440122" y="-26759"/>
                    <a:pt x="4655173" y="252478"/>
                    <a:pt x="4688907" y="551863"/>
                  </a:cubicBezTo>
                  <a:cubicBezTo>
                    <a:pt x="4545582" y="886908"/>
                    <a:pt x="4782357" y="2093814"/>
                    <a:pt x="4688907" y="2759248"/>
                  </a:cubicBezTo>
                  <a:cubicBezTo>
                    <a:pt x="4700723" y="3079290"/>
                    <a:pt x="4421286" y="3273728"/>
                    <a:pt x="4137044" y="3311111"/>
                  </a:cubicBezTo>
                  <a:cubicBezTo>
                    <a:pt x="3615659" y="3469652"/>
                    <a:pt x="1989151" y="3169275"/>
                    <a:pt x="551863" y="3311111"/>
                  </a:cubicBezTo>
                  <a:cubicBezTo>
                    <a:pt x="244686" y="3353110"/>
                    <a:pt x="44116" y="3048694"/>
                    <a:pt x="0" y="2759248"/>
                  </a:cubicBezTo>
                  <a:cubicBezTo>
                    <a:pt x="108226" y="2287315"/>
                    <a:pt x="-136457" y="1628289"/>
                    <a:pt x="0" y="551863"/>
                  </a:cubicBezTo>
                  <a:close/>
                </a:path>
              </a:pathLst>
            </a:custGeom>
            <a:solidFill>
              <a:srgbClr val="CCFFFF"/>
            </a:solidFill>
            <a:ln w="57150">
              <a:solidFill>
                <a:srgbClr val="002060"/>
              </a:solidFill>
              <a:extLst>
                <a:ext uri="{C807C97D-BFC1-408E-A445-0C87EB9F89A2}">
                  <ask:lineSketchStyleProps xmlns:ask="http://schemas.microsoft.com/office/drawing/2018/sketchyshapes" sd="983016561">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000" b="1" dirty="0" err="1">
                  <a:solidFill>
                    <a:srgbClr val="00B050"/>
                  </a:solidFill>
                  <a:latin typeface="Calibri" panose="020F0502020204030204" pitchFamily="34" charset="0"/>
                  <a:cs typeface="Calibri" panose="020F0502020204030204" pitchFamily="34" charset="0"/>
                </a:rPr>
                <a:t>Từ</a:t>
              </a:r>
              <a:r>
                <a:rPr lang="en-US" sz="4000" b="1" dirty="0">
                  <a:solidFill>
                    <a:srgbClr val="00B050"/>
                  </a:solidFill>
                  <a:latin typeface="Calibri" panose="020F0502020204030204" pitchFamily="34" charset="0"/>
                  <a:cs typeface="Calibri" panose="020F0502020204030204" pitchFamily="34" charset="0"/>
                </a:rPr>
                <a:t> </a:t>
              </a:r>
              <a:r>
                <a:rPr lang="en-US" sz="4000" b="1" dirty="0" err="1">
                  <a:solidFill>
                    <a:srgbClr val="00B050"/>
                  </a:solidFill>
                  <a:latin typeface="Calibri" panose="020F0502020204030204" pitchFamily="34" charset="0"/>
                  <a:cs typeface="Calibri" panose="020F0502020204030204" pitchFamily="34" charset="0"/>
                </a:rPr>
                <a:t>ngữ</a:t>
              </a:r>
              <a:r>
                <a:rPr lang="en-US" sz="4000" b="1" dirty="0">
                  <a:solidFill>
                    <a:srgbClr val="00B050"/>
                  </a:solidFill>
                  <a:latin typeface="Calibri" panose="020F0502020204030204" pitchFamily="34" charset="0"/>
                  <a:cs typeface="Calibri" panose="020F0502020204030204" pitchFamily="34" charset="0"/>
                </a:rPr>
                <a:t> </a:t>
              </a:r>
              <a:r>
                <a:rPr lang="en-US" sz="4000" b="1" dirty="0" err="1">
                  <a:solidFill>
                    <a:srgbClr val="00B050"/>
                  </a:solidFill>
                  <a:latin typeface="Calibri" panose="020F0502020204030204" pitchFamily="34" charset="0"/>
                  <a:cs typeface="Calibri" panose="020F0502020204030204" pitchFamily="34" charset="0"/>
                </a:rPr>
                <a:t>có</a:t>
              </a:r>
              <a:r>
                <a:rPr lang="en-US" sz="4000" b="1" dirty="0">
                  <a:solidFill>
                    <a:srgbClr val="00B050"/>
                  </a:solidFill>
                  <a:latin typeface="Calibri" panose="020F0502020204030204" pitchFamily="34" charset="0"/>
                  <a:cs typeface="Calibri" panose="020F0502020204030204" pitchFamily="34" charset="0"/>
                </a:rPr>
                <a:t> </a:t>
              </a:r>
              <a:r>
                <a:rPr lang="en-US" sz="4000" b="1" dirty="0" err="1">
                  <a:solidFill>
                    <a:srgbClr val="00B050"/>
                  </a:solidFill>
                  <a:latin typeface="Calibri" panose="020F0502020204030204" pitchFamily="34" charset="0"/>
                  <a:cs typeface="Calibri" panose="020F0502020204030204" pitchFamily="34" charset="0"/>
                </a:rPr>
                <a:t>tiếng</a:t>
              </a:r>
              <a:r>
                <a:rPr lang="en-US" sz="4000" b="1" dirty="0">
                  <a:solidFill>
                    <a:srgbClr val="00B050"/>
                  </a:solidFill>
                  <a:latin typeface="Calibri" panose="020F0502020204030204" pitchFamily="34" charset="0"/>
                  <a:cs typeface="Calibri" panose="020F0502020204030204" pitchFamily="34" charset="0"/>
                </a:rPr>
                <a:t> </a:t>
              </a:r>
              <a:r>
                <a:rPr lang="en-US" sz="4000" b="1" dirty="0" err="1">
                  <a:solidFill>
                    <a:srgbClr val="00B050"/>
                  </a:solidFill>
                  <a:latin typeface="Calibri" panose="020F0502020204030204" pitchFamily="34" charset="0"/>
                  <a:cs typeface="Calibri" panose="020F0502020204030204" pitchFamily="34" charset="0"/>
                </a:rPr>
                <a:t>chứa</a:t>
              </a:r>
              <a:r>
                <a:rPr lang="en-US" sz="4000" b="1" dirty="0">
                  <a:solidFill>
                    <a:srgbClr val="00B050"/>
                  </a:solidFill>
                  <a:latin typeface="Calibri" panose="020F0502020204030204" pitchFamily="34" charset="0"/>
                  <a:cs typeface="Calibri" panose="020F0502020204030204" pitchFamily="34" charset="0"/>
                </a:rPr>
                <a:t> in: </a:t>
              </a:r>
              <a:r>
                <a:rPr lang="en-US" sz="4000" b="1" dirty="0" err="1">
                  <a:solidFill>
                    <a:schemeClr val="tx1"/>
                  </a:solidFill>
                  <a:latin typeface="Calibri" panose="020F0502020204030204" pitchFamily="34" charset="0"/>
                  <a:cs typeface="Calibri" panose="020F0502020204030204" pitchFamily="34" charset="0"/>
                </a:rPr>
                <a:t>xin</a:t>
              </a:r>
              <a:r>
                <a:rPr lang="en-US" sz="4000" b="1" dirty="0">
                  <a:solidFill>
                    <a:schemeClr val="tx1"/>
                  </a:solidFill>
                  <a:latin typeface="Calibri" panose="020F0502020204030204" pitchFamily="34" charset="0"/>
                  <a:cs typeface="Calibri" panose="020F0502020204030204" pitchFamily="34" charset="0"/>
                </a:rPr>
                <a:t> </a:t>
              </a:r>
              <a:r>
                <a:rPr lang="en-US" sz="4000" b="1" dirty="0" err="1">
                  <a:solidFill>
                    <a:schemeClr val="tx1"/>
                  </a:solidFill>
                  <a:latin typeface="Calibri" panose="020F0502020204030204" pitchFamily="34" charset="0"/>
                  <a:cs typeface="Calibri" panose="020F0502020204030204" pitchFamily="34" charset="0"/>
                </a:rPr>
                <a:t>lỗi</a:t>
              </a:r>
              <a:r>
                <a:rPr lang="en-US" sz="4000" b="1" dirty="0">
                  <a:solidFill>
                    <a:schemeClr val="tx1"/>
                  </a:solidFill>
                  <a:latin typeface="Calibri" panose="020F0502020204030204" pitchFamily="34" charset="0"/>
                  <a:cs typeface="Calibri" panose="020F0502020204030204" pitchFamily="34" charset="0"/>
                </a:rPr>
                <a:t>, </a:t>
              </a:r>
              <a:r>
                <a:rPr lang="en-US" sz="4000" b="1" dirty="0" err="1">
                  <a:solidFill>
                    <a:schemeClr val="tx1"/>
                  </a:solidFill>
                  <a:latin typeface="Calibri" panose="020F0502020204030204" pitchFamily="34" charset="0"/>
                  <a:cs typeface="Calibri" panose="020F0502020204030204" pitchFamily="34" charset="0"/>
                </a:rPr>
                <a:t>viên</a:t>
              </a:r>
              <a:r>
                <a:rPr lang="en-US" sz="4000" b="1" dirty="0">
                  <a:solidFill>
                    <a:schemeClr val="tx1"/>
                  </a:solidFill>
                  <a:latin typeface="Calibri" panose="020F0502020204030204" pitchFamily="34" charset="0"/>
                  <a:cs typeface="Calibri" panose="020F0502020204030204" pitchFamily="34" charset="0"/>
                </a:rPr>
                <a:t> pin, </a:t>
              </a:r>
              <a:r>
                <a:rPr lang="en-US" sz="4000" b="1" dirty="0" err="1">
                  <a:solidFill>
                    <a:schemeClr val="tx1"/>
                  </a:solidFill>
                  <a:latin typeface="Calibri" panose="020F0502020204030204" pitchFamily="34" charset="0"/>
                  <a:cs typeface="Calibri" panose="020F0502020204030204" pitchFamily="34" charset="0"/>
                </a:rPr>
                <a:t>trái</a:t>
              </a:r>
              <a:r>
                <a:rPr lang="en-US" sz="4000" b="1" dirty="0">
                  <a:solidFill>
                    <a:schemeClr val="tx1"/>
                  </a:solidFill>
                  <a:latin typeface="Calibri" panose="020F0502020204030204" pitchFamily="34" charset="0"/>
                  <a:cs typeface="Calibri" panose="020F0502020204030204" pitchFamily="34" charset="0"/>
                </a:rPr>
                <a:t> </a:t>
              </a:r>
              <a:r>
                <a:rPr lang="en-US" sz="4000" b="1" dirty="0" err="1">
                  <a:solidFill>
                    <a:schemeClr val="tx1"/>
                  </a:solidFill>
                  <a:latin typeface="Calibri" panose="020F0502020204030204" pitchFamily="34" charset="0"/>
                  <a:cs typeface="Calibri" panose="020F0502020204030204" pitchFamily="34" charset="0"/>
                </a:rPr>
                <a:t>chín</a:t>
              </a:r>
              <a:r>
                <a:rPr lang="en-US" sz="4000" b="1" dirty="0">
                  <a:solidFill>
                    <a:schemeClr val="tx1"/>
                  </a:solidFill>
                  <a:latin typeface="Calibri" panose="020F0502020204030204" pitchFamily="34" charset="0"/>
                  <a:cs typeface="Calibri" panose="020F0502020204030204" pitchFamily="34" charset="0"/>
                </a:rPr>
                <a:t>, </a:t>
              </a:r>
              <a:r>
                <a:rPr lang="en-US" sz="4000" b="1" dirty="0" err="1">
                  <a:solidFill>
                    <a:schemeClr val="tx1"/>
                  </a:solidFill>
                  <a:latin typeface="Calibri" panose="020F0502020204030204" pitchFamily="34" charset="0"/>
                  <a:cs typeface="Calibri" panose="020F0502020204030204" pitchFamily="34" charset="0"/>
                </a:rPr>
                <a:t>quả</a:t>
              </a:r>
              <a:r>
                <a:rPr lang="en-US" sz="4000" b="1" dirty="0">
                  <a:solidFill>
                    <a:schemeClr val="tx1"/>
                  </a:solidFill>
                  <a:latin typeface="Calibri" panose="020F0502020204030204" pitchFamily="34" charset="0"/>
                  <a:cs typeface="Calibri" panose="020F0502020204030204" pitchFamily="34" charset="0"/>
                </a:rPr>
                <a:t> </a:t>
              </a:r>
              <a:r>
                <a:rPr lang="en-US" sz="4000" b="1" dirty="0" err="1">
                  <a:solidFill>
                    <a:schemeClr val="tx1"/>
                  </a:solidFill>
                  <a:latin typeface="Calibri" panose="020F0502020204030204" pitchFamily="34" charset="0"/>
                  <a:cs typeface="Calibri" panose="020F0502020204030204" pitchFamily="34" charset="0"/>
                </a:rPr>
                <a:t>mìn</a:t>
              </a:r>
              <a:r>
                <a:rPr lang="en-US" sz="4000" b="1" dirty="0">
                  <a:solidFill>
                    <a:schemeClr val="tx1"/>
                  </a:solidFill>
                  <a:latin typeface="Calibri" panose="020F0502020204030204" pitchFamily="34" charset="0"/>
                  <a:cs typeface="Calibri" panose="020F0502020204030204" pitchFamily="34" charset="0"/>
                </a:rPr>
                <a:t>, </a:t>
              </a:r>
              <a:r>
                <a:rPr lang="en-US" sz="4000" b="1" dirty="0" err="1">
                  <a:solidFill>
                    <a:schemeClr val="tx1"/>
                  </a:solidFill>
                  <a:latin typeface="Calibri" panose="020F0502020204030204" pitchFamily="34" charset="0"/>
                  <a:cs typeface="Calibri" panose="020F0502020204030204" pitchFamily="34" charset="0"/>
                </a:rPr>
                <a:t>uy</a:t>
              </a:r>
              <a:r>
                <a:rPr lang="en-US" sz="4000" b="1" dirty="0">
                  <a:solidFill>
                    <a:schemeClr val="tx1"/>
                  </a:solidFill>
                  <a:latin typeface="Calibri" panose="020F0502020204030204" pitchFamily="34" charset="0"/>
                  <a:cs typeface="Calibri" panose="020F0502020204030204" pitchFamily="34" charset="0"/>
                </a:rPr>
                <a:t> </a:t>
              </a:r>
              <a:r>
                <a:rPr lang="en-US" sz="4000" b="1" dirty="0" err="1">
                  <a:solidFill>
                    <a:schemeClr val="tx1"/>
                  </a:solidFill>
                  <a:latin typeface="Calibri" panose="020F0502020204030204" pitchFamily="34" charset="0"/>
                  <a:cs typeface="Calibri" panose="020F0502020204030204" pitchFamily="34" charset="0"/>
                </a:rPr>
                <a:t>tín</a:t>
              </a:r>
              <a:r>
                <a:rPr lang="en-US" sz="4000" b="1" dirty="0">
                  <a:solidFill>
                    <a:schemeClr val="tx1"/>
                  </a:solidFill>
                  <a:latin typeface="Calibri" panose="020F0502020204030204" pitchFamily="34" charset="0"/>
                  <a:cs typeface="Calibri" panose="020F0502020204030204" pitchFamily="34" charset="0"/>
                </a:rPr>
                <a:t>, </a:t>
              </a:r>
              <a:r>
                <a:rPr lang="en-US" sz="4000" b="1" dirty="0" err="1">
                  <a:solidFill>
                    <a:schemeClr val="tx1"/>
                  </a:solidFill>
                  <a:latin typeface="Calibri" panose="020F0502020204030204" pitchFamily="34" charset="0"/>
                  <a:cs typeface="Calibri" panose="020F0502020204030204" pitchFamily="34" charset="0"/>
                </a:rPr>
                <a:t>kín</a:t>
              </a:r>
              <a:r>
                <a:rPr lang="en-US" sz="4000" b="1" dirty="0">
                  <a:solidFill>
                    <a:schemeClr val="tx1"/>
                  </a:solidFill>
                  <a:latin typeface="Calibri" panose="020F0502020204030204" pitchFamily="34" charset="0"/>
                  <a:cs typeface="Calibri" panose="020F0502020204030204" pitchFamily="34" charset="0"/>
                </a:rPr>
                <a:t> </a:t>
              </a:r>
              <a:r>
                <a:rPr lang="en-US" sz="4000" b="1" dirty="0" err="1">
                  <a:solidFill>
                    <a:schemeClr val="tx1"/>
                  </a:solidFill>
                  <a:latin typeface="Calibri" panose="020F0502020204030204" pitchFamily="34" charset="0"/>
                  <a:cs typeface="Calibri" panose="020F0502020204030204" pitchFamily="34" charset="0"/>
                </a:rPr>
                <a:t>đáo</a:t>
              </a:r>
              <a:r>
                <a:rPr lang="en-US" sz="4000" b="1" dirty="0">
                  <a:solidFill>
                    <a:schemeClr val="tx1"/>
                  </a:solidFill>
                  <a:latin typeface="Calibri" panose="020F0502020204030204" pitchFamily="34" charset="0"/>
                  <a:cs typeface="Calibri" panose="020F0502020204030204" pitchFamily="34" charset="0"/>
                </a:rPr>
                <a:t>,…</a:t>
              </a:r>
            </a:p>
          </p:txBody>
        </p:sp>
        <p:pic>
          <p:nvPicPr>
            <p:cNvPr id="9" name="Picture 8">
              <a:extLst>
                <a:ext uri="{FF2B5EF4-FFF2-40B4-BE49-F238E27FC236}">
                  <a16:creationId xmlns:a16="http://schemas.microsoft.com/office/drawing/2014/main" id="{DA69333D-D36C-49AD-9B56-B94510B259DF}"/>
                </a:ext>
              </a:extLst>
            </p:cNvPr>
            <p:cNvPicPr>
              <a:picLocks noChangeAspect="1"/>
            </p:cNvPicPr>
            <p:nvPr/>
          </p:nvPicPr>
          <p:blipFill>
            <a:blip r:embed="rId3"/>
            <a:stretch>
              <a:fillRect/>
            </a:stretch>
          </p:blipFill>
          <p:spPr>
            <a:xfrm>
              <a:off x="4484155" y="4276321"/>
              <a:ext cx="1311764" cy="1311764"/>
            </a:xfrm>
            <a:prstGeom prst="rect">
              <a:avLst/>
            </a:prstGeom>
          </p:spPr>
        </p:pic>
      </p:grpSp>
      <p:grpSp>
        <p:nvGrpSpPr>
          <p:cNvPr id="10" name="Group 9">
            <a:extLst>
              <a:ext uri="{FF2B5EF4-FFF2-40B4-BE49-F238E27FC236}">
                <a16:creationId xmlns:a16="http://schemas.microsoft.com/office/drawing/2014/main" id="{C38CB76C-F155-4DA6-B44C-8BDFCDADC38E}"/>
              </a:ext>
            </a:extLst>
          </p:cNvPr>
          <p:cNvGrpSpPr/>
          <p:nvPr/>
        </p:nvGrpSpPr>
        <p:grpSpPr>
          <a:xfrm>
            <a:off x="5904236" y="669436"/>
            <a:ext cx="5649589" cy="4000647"/>
            <a:chOff x="4484155" y="4276321"/>
            <a:chExt cx="5649589" cy="4000647"/>
          </a:xfrm>
        </p:grpSpPr>
        <p:sp>
          <p:nvSpPr>
            <p:cNvPr id="11" name="Rectangle: Rounded Corners 10">
              <a:extLst>
                <a:ext uri="{FF2B5EF4-FFF2-40B4-BE49-F238E27FC236}">
                  <a16:creationId xmlns:a16="http://schemas.microsoft.com/office/drawing/2014/main" id="{674A0B72-64BA-4687-AF8A-9D5B75023DB5}"/>
                </a:ext>
              </a:extLst>
            </p:cNvPr>
            <p:cNvSpPr/>
            <p:nvPr/>
          </p:nvSpPr>
          <p:spPr>
            <a:xfrm>
              <a:off x="5444837" y="4965857"/>
              <a:ext cx="4688907" cy="3311111"/>
            </a:xfrm>
            <a:custGeom>
              <a:avLst/>
              <a:gdLst>
                <a:gd name="connsiteX0" fmla="*/ 0 w 4688907"/>
                <a:gd name="connsiteY0" fmla="*/ 551863 h 3311111"/>
                <a:gd name="connsiteX1" fmla="*/ 551863 w 4688907"/>
                <a:gd name="connsiteY1" fmla="*/ 0 h 3311111"/>
                <a:gd name="connsiteX2" fmla="*/ 4137044 w 4688907"/>
                <a:gd name="connsiteY2" fmla="*/ 0 h 3311111"/>
                <a:gd name="connsiteX3" fmla="*/ 4688907 w 4688907"/>
                <a:gd name="connsiteY3" fmla="*/ 551863 h 3311111"/>
                <a:gd name="connsiteX4" fmla="*/ 4688907 w 4688907"/>
                <a:gd name="connsiteY4" fmla="*/ 2759248 h 3311111"/>
                <a:gd name="connsiteX5" fmla="*/ 4137044 w 4688907"/>
                <a:gd name="connsiteY5" fmla="*/ 3311111 h 3311111"/>
                <a:gd name="connsiteX6" fmla="*/ 551863 w 4688907"/>
                <a:gd name="connsiteY6" fmla="*/ 3311111 h 3311111"/>
                <a:gd name="connsiteX7" fmla="*/ 0 w 4688907"/>
                <a:gd name="connsiteY7" fmla="*/ 2759248 h 3311111"/>
                <a:gd name="connsiteX8" fmla="*/ 0 w 4688907"/>
                <a:gd name="connsiteY8" fmla="*/ 551863 h 3311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8907" h="3311111" fill="none" extrusionOk="0">
                  <a:moveTo>
                    <a:pt x="0" y="551863"/>
                  </a:moveTo>
                  <a:cubicBezTo>
                    <a:pt x="-22297" y="237752"/>
                    <a:pt x="275654" y="32530"/>
                    <a:pt x="551863" y="0"/>
                  </a:cubicBezTo>
                  <a:cubicBezTo>
                    <a:pt x="1381035" y="-61902"/>
                    <a:pt x="2913832" y="-101778"/>
                    <a:pt x="4137044" y="0"/>
                  </a:cubicBezTo>
                  <a:cubicBezTo>
                    <a:pt x="4393442" y="-15172"/>
                    <a:pt x="4710219" y="218676"/>
                    <a:pt x="4688907" y="551863"/>
                  </a:cubicBezTo>
                  <a:cubicBezTo>
                    <a:pt x="4746561" y="1298156"/>
                    <a:pt x="4705182" y="1778084"/>
                    <a:pt x="4688907" y="2759248"/>
                  </a:cubicBezTo>
                  <a:cubicBezTo>
                    <a:pt x="4656870" y="3048350"/>
                    <a:pt x="4431400" y="3262902"/>
                    <a:pt x="4137044" y="3311111"/>
                  </a:cubicBezTo>
                  <a:cubicBezTo>
                    <a:pt x="3113660" y="3168719"/>
                    <a:pt x="1096795" y="3422212"/>
                    <a:pt x="551863" y="3311111"/>
                  </a:cubicBezTo>
                  <a:cubicBezTo>
                    <a:pt x="219641" y="3324838"/>
                    <a:pt x="-8242" y="3101615"/>
                    <a:pt x="0" y="2759248"/>
                  </a:cubicBezTo>
                  <a:cubicBezTo>
                    <a:pt x="-60195" y="1888187"/>
                    <a:pt x="-117669" y="1262942"/>
                    <a:pt x="0" y="551863"/>
                  </a:cubicBezTo>
                  <a:close/>
                </a:path>
                <a:path w="4688907" h="3311111" stroke="0" extrusionOk="0">
                  <a:moveTo>
                    <a:pt x="0" y="551863"/>
                  </a:moveTo>
                  <a:cubicBezTo>
                    <a:pt x="-21793" y="218275"/>
                    <a:pt x="234380" y="-21237"/>
                    <a:pt x="551863" y="0"/>
                  </a:cubicBezTo>
                  <a:cubicBezTo>
                    <a:pt x="1144681" y="-164947"/>
                    <a:pt x="2798230" y="-52288"/>
                    <a:pt x="4137044" y="0"/>
                  </a:cubicBezTo>
                  <a:cubicBezTo>
                    <a:pt x="4440122" y="-26759"/>
                    <a:pt x="4655173" y="252478"/>
                    <a:pt x="4688907" y="551863"/>
                  </a:cubicBezTo>
                  <a:cubicBezTo>
                    <a:pt x="4545582" y="886908"/>
                    <a:pt x="4782357" y="2093814"/>
                    <a:pt x="4688907" y="2759248"/>
                  </a:cubicBezTo>
                  <a:cubicBezTo>
                    <a:pt x="4700723" y="3079290"/>
                    <a:pt x="4421286" y="3273728"/>
                    <a:pt x="4137044" y="3311111"/>
                  </a:cubicBezTo>
                  <a:cubicBezTo>
                    <a:pt x="3615659" y="3469652"/>
                    <a:pt x="1989151" y="3169275"/>
                    <a:pt x="551863" y="3311111"/>
                  </a:cubicBezTo>
                  <a:cubicBezTo>
                    <a:pt x="244686" y="3353110"/>
                    <a:pt x="44116" y="3048694"/>
                    <a:pt x="0" y="2759248"/>
                  </a:cubicBezTo>
                  <a:cubicBezTo>
                    <a:pt x="108226" y="2287315"/>
                    <a:pt x="-136457" y="1628289"/>
                    <a:pt x="0" y="551863"/>
                  </a:cubicBezTo>
                  <a:close/>
                </a:path>
              </a:pathLst>
            </a:custGeom>
            <a:solidFill>
              <a:srgbClr val="CCFFFF"/>
            </a:solidFill>
            <a:ln w="57150">
              <a:solidFill>
                <a:srgbClr val="002060"/>
              </a:solidFill>
              <a:extLst>
                <a:ext uri="{C807C97D-BFC1-408E-A445-0C87EB9F89A2}">
                  <ask:lineSketchStyleProps xmlns:ask="http://schemas.microsoft.com/office/drawing/2018/sketchyshapes" sd="983016561">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600" b="1" i="0" dirty="0" err="1">
                  <a:solidFill>
                    <a:srgbClr val="00B050"/>
                  </a:solidFill>
                  <a:effectLst/>
                  <a:latin typeface="Calibri" panose="020F0502020204030204" pitchFamily="34" charset="0"/>
                  <a:cs typeface="Calibri" panose="020F0502020204030204" pitchFamily="34" charset="0"/>
                </a:rPr>
                <a:t>Từ</a:t>
              </a:r>
              <a:r>
                <a:rPr lang="en-US" sz="3600" b="1" i="0" dirty="0">
                  <a:solidFill>
                    <a:srgbClr val="00B050"/>
                  </a:solidFill>
                  <a:effectLst/>
                  <a:latin typeface="Calibri" panose="020F0502020204030204" pitchFamily="34" charset="0"/>
                  <a:cs typeface="Calibri" panose="020F0502020204030204" pitchFamily="34" charset="0"/>
                </a:rPr>
                <a:t> </a:t>
              </a:r>
              <a:r>
                <a:rPr lang="en-US" sz="3600" b="1" i="0" dirty="0" err="1">
                  <a:solidFill>
                    <a:srgbClr val="00B050"/>
                  </a:solidFill>
                  <a:effectLst/>
                  <a:latin typeface="Calibri" panose="020F0502020204030204" pitchFamily="34" charset="0"/>
                  <a:cs typeface="Calibri" panose="020F0502020204030204" pitchFamily="34" charset="0"/>
                </a:rPr>
                <a:t>ngữ</a:t>
              </a:r>
              <a:r>
                <a:rPr lang="en-US" sz="3600" b="1" i="0" dirty="0">
                  <a:solidFill>
                    <a:srgbClr val="00B050"/>
                  </a:solidFill>
                  <a:effectLst/>
                  <a:latin typeface="Calibri" panose="020F0502020204030204" pitchFamily="34" charset="0"/>
                  <a:cs typeface="Calibri" panose="020F0502020204030204" pitchFamily="34" charset="0"/>
                </a:rPr>
                <a:t> </a:t>
              </a:r>
              <a:r>
                <a:rPr lang="en-US" sz="3600" b="1" i="0" dirty="0" err="1">
                  <a:solidFill>
                    <a:srgbClr val="00B050"/>
                  </a:solidFill>
                  <a:effectLst/>
                  <a:latin typeface="Calibri" panose="020F0502020204030204" pitchFamily="34" charset="0"/>
                  <a:cs typeface="Calibri" panose="020F0502020204030204" pitchFamily="34" charset="0"/>
                </a:rPr>
                <a:t>có</a:t>
              </a:r>
              <a:r>
                <a:rPr lang="en-US" sz="3600" b="1" i="0" dirty="0">
                  <a:solidFill>
                    <a:srgbClr val="00B050"/>
                  </a:solidFill>
                  <a:effectLst/>
                  <a:latin typeface="Calibri" panose="020F0502020204030204" pitchFamily="34" charset="0"/>
                  <a:cs typeface="Calibri" panose="020F0502020204030204" pitchFamily="34" charset="0"/>
                </a:rPr>
                <a:t> </a:t>
              </a:r>
              <a:r>
                <a:rPr lang="en-US" sz="3600" b="1" i="0" dirty="0" err="1">
                  <a:solidFill>
                    <a:srgbClr val="00B050"/>
                  </a:solidFill>
                  <a:effectLst/>
                  <a:latin typeface="Calibri" panose="020F0502020204030204" pitchFamily="34" charset="0"/>
                  <a:cs typeface="Calibri" panose="020F0502020204030204" pitchFamily="34" charset="0"/>
                </a:rPr>
                <a:t>tiếng</a:t>
              </a:r>
              <a:r>
                <a:rPr lang="en-US" sz="3600" b="1" i="0" dirty="0">
                  <a:solidFill>
                    <a:srgbClr val="00B050"/>
                  </a:solidFill>
                  <a:effectLst/>
                  <a:latin typeface="Calibri" panose="020F0502020204030204" pitchFamily="34" charset="0"/>
                  <a:cs typeface="Calibri" panose="020F0502020204030204" pitchFamily="34" charset="0"/>
                </a:rPr>
                <a:t> </a:t>
              </a:r>
              <a:r>
                <a:rPr lang="en-US" sz="3600" b="1" i="0" dirty="0" err="1">
                  <a:solidFill>
                    <a:srgbClr val="00B050"/>
                  </a:solidFill>
                  <a:effectLst/>
                  <a:latin typeface="Calibri" panose="020F0502020204030204" pitchFamily="34" charset="0"/>
                  <a:cs typeface="Calibri" panose="020F0502020204030204" pitchFamily="34" charset="0"/>
                </a:rPr>
                <a:t>chứa</a:t>
              </a:r>
              <a:r>
                <a:rPr lang="en-US" sz="3600" b="1" i="0" dirty="0">
                  <a:solidFill>
                    <a:srgbClr val="00B050"/>
                  </a:solidFill>
                  <a:effectLst/>
                  <a:latin typeface="Calibri" panose="020F0502020204030204" pitchFamily="34" charset="0"/>
                  <a:cs typeface="Calibri" panose="020F0502020204030204" pitchFamily="34" charset="0"/>
                </a:rPr>
                <a:t> </a:t>
              </a:r>
              <a:r>
                <a:rPr lang="en-US" sz="3600" b="1" i="0" dirty="0" err="1">
                  <a:solidFill>
                    <a:srgbClr val="00B050"/>
                  </a:solidFill>
                  <a:effectLst/>
                  <a:latin typeface="Calibri" panose="020F0502020204030204" pitchFamily="34" charset="0"/>
                  <a:cs typeface="Calibri" panose="020F0502020204030204" pitchFamily="34" charset="0"/>
                </a:rPr>
                <a:t>inh</a:t>
              </a:r>
              <a:r>
                <a:rPr lang="en-US" sz="3600" b="1" i="0" dirty="0">
                  <a:solidFill>
                    <a:srgbClr val="00B050"/>
                  </a:solidFill>
                  <a:effectLst/>
                  <a:latin typeface="Calibri" panose="020F0502020204030204" pitchFamily="34" charset="0"/>
                  <a:cs typeface="Calibri" panose="020F0502020204030204" pitchFamily="34" charset="0"/>
                </a:rPr>
                <a:t>: </a:t>
              </a:r>
              <a:r>
                <a:rPr lang="en-US" sz="3600" b="1" i="0" dirty="0" err="1">
                  <a:solidFill>
                    <a:srgbClr val="000000"/>
                  </a:solidFill>
                  <a:effectLst/>
                  <a:latin typeface="Calibri" panose="020F0502020204030204" pitchFamily="34" charset="0"/>
                  <a:cs typeface="Calibri" panose="020F0502020204030204" pitchFamily="34" charset="0"/>
                </a:rPr>
                <a:t>xinh</a:t>
              </a:r>
              <a:r>
                <a:rPr lang="en-US" sz="3600" b="1" i="0" dirty="0">
                  <a:solidFill>
                    <a:srgbClr val="000000"/>
                  </a:solidFill>
                  <a:effectLst/>
                  <a:latin typeface="Calibri" panose="020F0502020204030204" pitchFamily="34" charset="0"/>
                  <a:cs typeface="Calibri" panose="020F0502020204030204" pitchFamily="34" charset="0"/>
                </a:rPr>
                <a:t> </a:t>
              </a:r>
              <a:r>
                <a:rPr lang="en-US" sz="3600" b="1" i="0" dirty="0" err="1">
                  <a:solidFill>
                    <a:srgbClr val="000000"/>
                  </a:solidFill>
                  <a:effectLst/>
                  <a:latin typeface="Calibri" panose="020F0502020204030204" pitchFamily="34" charset="0"/>
                  <a:cs typeface="Calibri" panose="020F0502020204030204" pitchFamily="34" charset="0"/>
                </a:rPr>
                <a:t>đẹp</a:t>
              </a:r>
              <a:r>
                <a:rPr lang="en-US" sz="3600" b="1" i="0" dirty="0">
                  <a:solidFill>
                    <a:srgbClr val="000000"/>
                  </a:solidFill>
                  <a:effectLst/>
                  <a:latin typeface="Calibri" panose="020F0502020204030204" pitchFamily="34" charset="0"/>
                  <a:cs typeface="Calibri" panose="020F0502020204030204" pitchFamily="34" charset="0"/>
                </a:rPr>
                <a:t>, </a:t>
              </a:r>
              <a:r>
                <a:rPr lang="en-US" sz="3600" b="1" i="0" dirty="0" err="1">
                  <a:solidFill>
                    <a:srgbClr val="000000"/>
                  </a:solidFill>
                  <a:effectLst/>
                  <a:latin typeface="Calibri" panose="020F0502020204030204" pitchFamily="34" charset="0"/>
                  <a:cs typeface="Calibri" panose="020F0502020204030204" pitchFamily="34" charset="0"/>
                </a:rPr>
                <a:t>vinh</a:t>
              </a:r>
              <a:r>
                <a:rPr lang="en-US" sz="3600" b="1" i="0" dirty="0">
                  <a:solidFill>
                    <a:srgbClr val="000000"/>
                  </a:solidFill>
                  <a:effectLst/>
                  <a:latin typeface="Calibri" panose="020F0502020204030204" pitchFamily="34" charset="0"/>
                  <a:cs typeface="Calibri" panose="020F0502020204030204" pitchFamily="34" charset="0"/>
                </a:rPr>
                <a:t> </a:t>
              </a:r>
              <a:r>
                <a:rPr lang="en-US" sz="3600" b="1" i="0" dirty="0" err="1">
                  <a:solidFill>
                    <a:srgbClr val="000000"/>
                  </a:solidFill>
                  <a:effectLst/>
                  <a:latin typeface="Calibri" panose="020F0502020204030204" pitchFamily="34" charset="0"/>
                  <a:cs typeface="Calibri" panose="020F0502020204030204" pitchFamily="34" charset="0"/>
                </a:rPr>
                <a:t>quang</a:t>
              </a:r>
              <a:r>
                <a:rPr lang="en-US" sz="3600" b="1" i="0" dirty="0">
                  <a:solidFill>
                    <a:srgbClr val="000000"/>
                  </a:solidFill>
                  <a:effectLst/>
                  <a:latin typeface="Calibri" panose="020F0502020204030204" pitchFamily="34" charset="0"/>
                  <a:cs typeface="Calibri" panose="020F0502020204030204" pitchFamily="34" charset="0"/>
                </a:rPr>
                <a:t>, </a:t>
              </a:r>
              <a:r>
                <a:rPr lang="en-US" sz="3600" b="1" i="0" dirty="0" err="1">
                  <a:solidFill>
                    <a:srgbClr val="000000"/>
                  </a:solidFill>
                  <a:effectLst/>
                  <a:latin typeface="Calibri" panose="020F0502020204030204" pitchFamily="34" charset="0"/>
                  <a:cs typeface="Calibri" panose="020F0502020204030204" pitchFamily="34" charset="0"/>
                </a:rPr>
                <a:t>rùng</a:t>
              </a:r>
              <a:r>
                <a:rPr lang="en-US" sz="3600" b="1" i="0" dirty="0">
                  <a:solidFill>
                    <a:srgbClr val="000000"/>
                  </a:solidFill>
                  <a:effectLst/>
                  <a:latin typeface="Calibri" panose="020F0502020204030204" pitchFamily="34" charset="0"/>
                  <a:cs typeface="Calibri" panose="020F0502020204030204" pitchFamily="34" charset="0"/>
                </a:rPr>
                <a:t> </a:t>
              </a:r>
              <a:r>
                <a:rPr lang="en-US" sz="3600" b="1" i="0" dirty="0" err="1">
                  <a:solidFill>
                    <a:srgbClr val="000000"/>
                  </a:solidFill>
                  <a:effectLst/>
                  <a:latin typeface="Calibri" panose="020F0502020204030204" pitchFamily="34" charset="0"/>
                  <a:cs typeface="Calibri" panose="020F0502020204030204" pitchFamily="34" charset="0"/>
                </a:rPr>
                <a:t>mình</a:t>
              </a:r>
              <a:r>
                <a:rPr lang="en-US" sz="3600" b="1" i="0" dirty="0">
                  <a:solidFill>
                    <a:srgbClr val="000000"/>
                  </a:solidFill>
                  <a:effectLst/>
                  <a:latin typeface="Calibri" panose="020F0502020204030204" pitchFamily="34" charset="0"/>
                  <a:cs typeface="Calibri" panose="020F0502020204030204" pitchFamily="34" charset="0"/>
                </a:rPr>
                <a:t>, </a:t>
              </a:r>
              <a:r>
                <a:rPr lang="en-US" sz="3600" b="1" i="0" dirty="0" err="1">
                  <a:solidFill>
                    <a:srgbClr val="000000"/>
                  </a:solidFill>
                  <a:effectLst/>
                  <a:latin typeface="Calibri" panose="020F0502020204030204" pitchFamily="34" charset="0"/>
                  <a:cs typeface="Calibri" panose="020F0502020204030204" pitchFamily="34" charset="0"/>
                </a:rPr>
                <a:t>thỉnh</a:t>
              </a:r>
              <a:r>
                <a:rPr lang="en-US" sz="3600" b="1" i="0" dirty="0">
                  <a:solidFill>
                    <a:srgbClr val="000000"/>
                  </a:solidFill>
                  <a:effectLst/>
                  <a:latin typeface="Calibri" panose="020F0502020204030204" pitchFamily="34" charset="0"/>
                  <a:cs typeface="Calibri" panose="020F0502020204030204" pitchFamily="34" charset="0"/>
                </a:rPr>
                <a:t> </a:t>
              </a:r>
              <a:r>
                <a:rPr lang="en-US" sz="3600" b="1" i="0" dirty="0" err="1">
                  <a:solidFill>
                    <a:srgbClr val="000000"/>
                  </a:solidFill>
                  <a:effectLst/>
                  <a:latin typeface="Calibri" panose="020F0502020204030204" pitchFamily="34" charset="0"/>
                  <a:cs typeface="Calibri" panose="020F0502020204030204" pitchFamily="34" charset="0"/>
                </a:rPr>
                <a:t>thoảng</a:t>
              </a:r>
              <a:r>
                <a:rPr lang="en-US" sz="3600" b="1" i="0" dirty="0">
                  <a:solidFill>
                    <a:srgbClr val="000000"/>
                  </a:solidFill>
                  <a:effectLst/>
                  <a:latin typeface="Calibri" panose="020F0502020204030204" pitchFamily="34" charset="0"/>
                  <a:cs typeface="Calibri" panose="020F0502020204030204" pitchFamily="34" charset="0"/>
                </a:rPr>
                <a:t>, </a:t>
              </a:r>
              <a:r>
                <a:rPr lang="en-US" sz="3600" b="1" i="0" dirty="0" err="1">
                  <a:solidFill>
                    <a:srgbClr val="000000"/>
                  </a:solidFill>
                  <a:effectLst/>
                  <a:latin typeface="Calibri" panose="020F0502020204030204" pitchFamily="34" charset="0"/>
                  <a:cs typeface="Calibri" panose="020F0502020204030204" pitchFamily="34" charset="0"/>
                </a:rPr>
                <a:t>tỉnh</a:t>
              </a:r>
              <a:r>
                <a:rPr lang="en-US" sz="3600" b="1" i="0" dirty="0">
                  <a:solidFill>
                    <a:srgbClr val="000000"/>
                  </a:solidFill>
                  <a:effectLst/>
                  <a:latin typeface="Calibri" panose="020F0502020204030204" pitchFamily="34" charset="0"/>
                  <a:cs typeface="Calibri" panose="020F0502020204030204" pitchFamily="34" charset="0"/>
                </a:rPr>
                <a:t> </a:t>
              </a:r>
              <a:r>
                <a:rPr lang="en-US" sz="3600" b="1" i="0" dirty="0" err="1">
                  <a:solidFill>
                    <a:srgbClr val="000000"/>
                  </a:solidFill>
                  <a:effectLst/>
                  <a:latin typeface="Calibri" panose="020F0502020204030204" pitchFamily="34" charset="0"/>
                  <a:cs typeface="Calibri" panose="020F0502020204030204" pitchFamily="34" charset="0"/>
                </a:rPr>
                <a:t>thành</a:t>
              </a:r>
              <a:r>
                <a:rPr lang="en-US" sz="3600" b="1" i="0" dirty="0">
                  <a:solidFill>
                    <a:srgbClr val="000000"/>
                  </a:solidFill>
                  <a:effectLst/>
                  <a:latin typeface="Calibri" panose="020F0502020204030204" pitchFamily="34" charset="0"/>
                  <a:cs typeface="Calibri" panose="020F0502020204030204" pitchFamily="34" charset="0"/>
                </a:rPr>
                <a:t>, </a:t>
              </a:r>
              <a:r>
                <a:rPr lang="en-US" sz="3600" b="1" i="0" dirty="0" err="1">
                  <a:solidFill>
                    <a:srgbClr val="000000"/>
                  </a:solidFill>
                  <a:effectLst/>
                  <a:latin typeface="Calibri" panose="020F0502020204030204" pitchFamily="34" charset="0"/>
                  <a:cs typeface="Calibri" panose="020F0502020204030204" pitchFamily="34" charset="0"/>
                </a:rPr>
                <a:t>thính</a:t>
              </a:r>
              <a:r>
                <a:rPr lang="en-US" sz="3600" b="1" i="0" dirty="0">
                  <a:solidFill>
                    <a:srgbClr val="000000"/>
                  </a:solidFill>
                  <a:effectLst/>
                  <a:latin typeface="Calibri" panose="020F0502020204030204" pitchFamily="34" charset="0"/>
                  <a:cs typeface="Calibri" panose="020F0502020204030204" pitchFamily="34" charset="0"/>
                </a:rPr>
                <a:t> </a:t>
              </a:r>
              <a:r>
                <a:rPr lang="en-US" sz="3600" b="1" i="0" dirty="0" err="1">
                  <a:solidFill>
                    <a:srgbClr val="000000"/>
                  </a:solidFill>
                  <a:effectLst/>
                  <a:latin typeface="Calibri" panose="020F0502020204030204" pitchFamily="34" charset="0"/>
                  <a:cs typeface="Calibri" panose="020F0502020204030204" pitchFamily="34" charset="0"/>
                </a:rPr>
                <a:t>giác</a:t>
              </a:r>
              <a:r>
                <a:rPr lang="en-US" sz="3600" b="1" i="0" dirty="0">
                  <a:solidFill>
                    <a:srgbClr val="000000"/>
                  </a:solidFill>
                  <a:effectLst/>
                  <a:latin typeface="Calibri" panose="020F0502020204030204" pitchFamily="34" charset="0"/>
                  <a:cs typeface="Calibri" panose="020F0502020204030204" pitchFamily="34" charset="0"/>
                </a:rPr>
                <a:t>,…</a:t>
              </a:r>
              <a:endParaRPr lang="en-US" sz="3600" b="1" dirty="0">
                <a:solidFill>
                  <a:schemeClr val="tx1"/>
                </a:solidFill>
                <a:latin typeface="Calibri" panose="020F0502020204030204" pitchFamily="34" charset="0"/>
                <a:cs typeface="Calibri" panose="020F0502020204030204" pitchFamily="34" charset="0"/>
              </a:endParaRPr>
            </a:p>
          </p:txBody>
        </p:sp>
        <p:pic>
          <p:nvPicPr>
            <p:cNvPr id="12" name="Picture 11">
              <a:extLst>
                <a:ext uri="{FF2B5EF4-FFF2-40B4-BE49-F238E27FC236}">
                  <a16:creationId xmlns:a16="http://schemas.microsoft.com/office/drawing/2014/main" id="{58522E1B-C216-4236-81D1-5CE4065B1405}"/>
                </a:ext>
              </a:extLst>
            </p:cNvPr>
            <p:cNvPicPr>
              <a:picLocks noChangeAspect="1"/>
            </p:cNvPicPr>
            <p:nvPr/>
          </p:nvPicPr>
          <p:blipFill>
            <a:blip r:embed="rId3"/>
            <a:stretch>
              <a:fillRect/>
            </a:stretch>
          </p:blipFill>
          <p:spPr>
            <a:xfrm>
              <a:off x="4484155" y="4276321"/>
              <a:ext cx="1311764" cy="1311764"/>
            </a:xfrm>
            <a:prstGeom prst="rect">
              <a:avLst/>
            </a:prstGeom>
          </p:spPr>
        </p:pic>
      </p:grpSp>
    </p:spTree>
    <p:extLst>
      <p:ext uri="{BB962C8B-B14F-4D97-AF65-F5344CB8AC3E}">
        <p14:creationId xmlns:p14="http://schemas.microsoft.com/office/powerpoint/2010/main" val="1877838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3" descr="Calendar&#10;&#10;Description automatically generated with medium confidence">
            <a:extLst>
              <a:ext uri="{FF2B5EF4-FFF2-40B4-BE49-F238E27FC236}">
                <a16:creationId xmlns:a16="http://schemas.microsoft.com/office/drawing/2014/main" id="{EC6926ED-C71B-81F4-DE5D-473CF75315E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Cloud 9">
            <a:extLst>
              <a:ext uri="{FF2B5EF4-FFF2-40B4-BE49-F238E27FC236}">
                <a16:creationId xmlns:a16="http://schemas.microsoft.com/office/drawing/2014/main" id="{D2861CDB-6495-4F36-AD88-0A56A32875FC}"/>
              </a:ext>
            </a:extLst>
          </p:cNvPr>
          <p:cNvSpPr/>
          <p:nvPr/>
        </p:nvSpPr>
        <p:spPr>
          <a:xfrm>
            <a:off x="5633156" y="0"/>
            <a:ext cx="5630345" cy="2492693"/>
          </a:xfrm>
          <a:prstGeom prst="cloud">
            <a:avLst/>
          </a:prstGeom>
          <a:solidFill>
            <a:schemeClr val="bg1">
              <a:alpha val="61000"/>
            </a:schemeClr>
          </a:solidFill>
          <a:ln>
            <a:noFill/>
          </a:ln>
          <a:effectLst>
            <a:glow>
              <a:schemeClr val="accent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34" name="Picture 10" descr="34 海鸥 ideas | seagull illustration, seagull tattoo, bird silhouette">
            <a:extLst>
              <a:ext uri="{FF2B5EF4-FFF2-40B4-BE49-F238E27FC236}">
                <a16:creationId xmlns:a16="http://schemas.microsoft.com/office/drawing/2014/main" id="{9BCD108C-FED5-4F24-A6D2-734F33CF9C4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4793" y="343105"/>
            <a:ext cx="2018819" cy="1245990"/>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SUN VECTOR by welikegroovyturtles on DeviantArt">
            <a:extLst>
              <a:ext uri="{FF2B5EF4-FFF2-40B4-BE49-F238E27FC236}">
                <a16:creationId xmlns:a16="http://schemas.microsoft.com/office/drawing/2014/main" id="{F0889580-3781-4B23-AE6C-7CD55F759B3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20670" y="157248"/>
            <a:ext cx="1577030" cy="1577030"/>
          </a:xfrm>
          <a:prstGeom prst="rect">
            <a:avLst/>
          </a:prstGeom>
          <a:noFill/>
          <a:extLst>
            <a:ext uri="{909E8E84-426E-40DD-AFC4-6F175D3DCCD1}">
              <a14:hiddenFill xmlns:a14="http://schemas.microsoft.com/office/drawing/2010/main">
                <a:solidFill>
                  <a:srgbClr val="FFFFFF"/>
                </a:solidFill>
              </a14:hiddenFill>
            </a:ext>
          </a:extLst>
        </p:spPr>
      </p:pic>
      <p:pic>
        <p:nvPicPr>
          <p:cNvPr id="19" name="Hình ảnh 9" descr="Ảnh có chứa đồ chơi, búp bê, đồ họa véc-tơ&#10;&#10;Mô tả được tạo tự động">
            <a:extLst>
              <a:ext uri="{FF2B5EF4-FFF2-40B4-BE49-F238E27FC236}">
                <a16:creationId xmlns:a16="http://schemas.microsoft.com/office/drawing/2014/main" id="{D11A693C-2F24-666A-21FC-A91DC39AAD29}"/>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28417" b="92806" l="9925" r="89992">
                        <a14:foregroundMark x1="65972" y1="32374" x2="65972" y2="32374"/>
                        <a14:foregroundMark x1="67973" y1="29406" x2="67973" y2="29406"/>
                        <a14:foregroundMark x1="26272" y1="37500" x2="26272" y2="37500"/>
                        <a14:foregroundMark x1="57548" y1="28597" x2="57548" y2="28597"/>
                        <a14:foregroundMark x1="67807" y1="28417" x2="67807" y2="28417"/>
                        <a14:foregroundMark x1="66222" y1="59353" x2="66222" y2="59353"/>
                        <a14:backgroundMark x1="25104" y1="57284" x2="25104" y2="57284"/>
                        <a14:backgroundMark x1="18098" y1="39928" x2="18098" y2="39928"/>
                        <a14:backgroundMark x1="18766" y1="37500" x2="18766" y2="37500"/>
                        <a14:backgroundMark x1="86155" y1="42626" x2="86155" y2="42626"/>
                        <a14:backgroundMark x1="86155" y1="37230" x2="86822" y2="60522"/>
                        <a14:backgroundMark x1="15346" y1="39658" x2="15346" y2="39658"/>
                        <a14:backgroundMark x1="45955" y1="52338" x2="45955" y2="52338"/>
                        <a14:backgroundMark x1="45955" y1="53687" x2="45955" y2="53687"/>
                        <a14:backgroundMark x1="23937" y1="57644" x2="23937" y2="57644"/>
                        <a14:backgroundMark x1="23770" y1="57464" x2="23770" y2="57464"/>
                        <a14:backgroundMark x1="23770" y1="57464" x2="23770" y2="57464"/>
                        <a14:backgroundMark x1="23770" y1="57464" x2="23770" y2="57464"/>
                        <a14:backgroundMark x1="22602" y1="54047" x2="24187" y2="62770"/>
                        <a14:backgroundMark x1="45204" y1="56385" x2="46372" y2="60432"/>
                      </a14:backgroundRemoval>
                    </a14:imgEffect>
                  </a14:imgLayer>
                </a14:imgProps>
              </a:ext>
              <a:ext uri="{28A0092B-C50C-407E-A947-70E740481C1C}">
                <a14:useLocalDpi xmlns:a14="http://schemas.microsoft.com/office/drawing/2010/main" val="0"/>
              </a:ext>
            </a:extLst>
          </a:blip>
          <a:srcRect t="26755"/>
          <a:stretch/>
        </p:blipFill>
        <p:spPr>
          <a:xfrm>
            <a:off x="3081774" y="2500674"/>
            <a:ext cx="5482343" cy="3724171"/>
          </a:xfrm>
          <a:prstGeom prst="rect">
            <a:avLst/>
          </a:prstGeom>
        </p:spPr>
      </p:pic>
      <p:pic>
        <p:nvPicPr>
          <p:cNvPr id="3" name="Picture 2">
            <a:extLst>
              <a:ext uri="{FF2B5EF4-FFF2-40B4-BE49-F238E27FC236}">
                <a16:creationId xmlns:a16="http://schemas.microsoft.com/office/drawing/2014/main" id="{25B29011-EEC4-46C7-B0B6-E05A7F58F4A0}"/>
              </a:ext>
            </a:extLst>
          </p:cNvPr>
          <p:cNvPicPr>
            <a:picLocks noChangeAspect="1"/>
          </p:cNvPicPr>
          <p:nvPr/>
        </p:nvPicPr>
        <p:blipFill>
          <a:blip r:embed="rId7"/>
          <a:stretch>
            <a:fillRect/>
          </a:stretch>
        </p:blipFill>
        <p:spPr>
          <a:xfrm>
            <a:off x="6234108" y="287952"/>
            <a:ext cx="4505334" cy="1938696"/>
          </a:xfrm>
          <a:prstGeom prst="rect">
            <a:avLst/>
          </a:prstGeom>
        </p:spPr>
      </p:pic>
    </p:spTree>
    <p:extLst>
      <p:ext uri="{BB962C8B-B14F-4D97-AF65-F5344CB8AC3E}">
        <p14:creationId xmlns:p14="http://schemas.microsoft.com/office/powerpoint/2010/main" val="3692296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3" descr="Calendar&#10;&#10;Description automatically generated with medium confidence">
            <a:extLst>
              <a:ext uri="{FF2B5EF4-FFF2-40B4-BE49-F238E27FC236}">
                <a16:creationId xmlns:a16="http://schemas.microsoft.com/office/drawing/2014/main" id="{CD40B417-1FB1-7E77-7792-B1F866C49C0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6" name="Picture 4" descr="Happy Sun And Cloud | Dessin enfantin, Soleil, Dessin enfant">
            <a:extLst>
              <a:ext uri="{FF2B5EF4-FFF2-40B4-BE49-F238E27FC236}">
                <a16:creationId xmlns:a16="http://schemas.microsoft.com/office/drawing/2014/main" id="{561A7F44-FE27-77B1-35B1-B5B53E3B201A}"/>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1757635" y="138132"/>
            <a:ext cx="1969542" cy="145751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85B1ABA2-C08B-4271-90CF-AC45380A33F1}"/>
              </a:ext>
            </a:extLst>
          </p:cNvPr>
          <p:cNvPicPr>
            <a:picLocks noChangeAspect="1"/>
          </p:cNvPicPr>
          <p:nvPr/>
        </p:nvPicPr>
        <p:blipFill>
          <a:blip r:embed="rId6"/>
          <a:stretch>
            <a:fillRect/>
          </a:stretch>
        </p:blipFill>
        <p:spPr>
          <a:xfrm>
            <a:off x="2125199" y="1097911"/>
            <a:ext cx="9217951" cy="3023878"/>
          </a:xfrm>
          <a:prstGeom prst="rect">
            <a:avLst/>
          </a:prstGeom>
        </p:spPr>
      </p:pic>
      <p:pic>
        <p:nvPicPr>
          <p:cNvPr id="3" name="Picture 2">
            <a:extLst>
              <a:ext uri="{FF2B5EF4-FFF2-40B4-BE49-F238E27FC236}">
                <a16:creationId xmlns:a16="http://schemas.microsoft.com/office/drawing/2014/main" id="{6590BE2B-B5A3-4584-93F8-7564A1608AE9}"/>
              </a:ext>
            </a:extLst>
          </p:cNvPr>
          <p:cNvPicPr>
            <a:picLocks noChangeAspect="1"/>
          </p:cNvPicPr>
          <p:nvPr/>
        </p:nvPicPr>
        <p:blipFill>
          <a:blip r:embed="rId7"/>
          <a:stretch>
            <a:fillRect/>
          </a:stretch>
        </p:blipFill>
        <p:spPr>
          <a:xfrm>
            <a:off x="3682082" y="980275"/>
            <a:ext cx="6523285" cy="8779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CC5A28C3-527D-4585-9F41-D69E75F44FC9}"/>
              </a:ext>
            </a:extLst>
          </p:cNvPr>
          <p:cNvSpPr/>
          <p:nvPr/>
        </p:nvSpPr>
        <p:spPr>
          <a:xfrm>
            <a:off x="558980" y="1171576"/>
            <a:ext cx="11331346" cy="5567492"/>
          </a:xfrm>
          <a:prstGeom prst="round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字魂59号-创粗黑"/>
              <a:cs typeface="+mn-cs"/>
            </a:endParaRPr>
          </a:p>
        </p:txBody>
      </p:sp>
      <p:sp>
        <p:nvSpPr>
          <p:cNvPr id="4" name="Title 1">
            <a:extLst>
              <a:ext uri="{FF2B5EF4-FFF2-40B4-BE49-F238E27FC236}">
                <a16:creationId xmlns:a16="http://schemas.microsoft.com/office/drawing/2014/main" id="{03F3B375-94B1-4DC9-B021-8A90F7D5F246}"/>
              </a:ext>
            </a:extLst>
          </p:cNvPr>
          <p:cNvSpPr>
            <a:spLocks noGrp="1"/>
          </p:cNvSpPr>
          <p:nvPr>
            <p:ph type="title"/>
          </p:nvPr>
        </p:nvSpPr>
        <p:spPr>
          <a:xfrm>
            <a:off x="3153210" y="128478"/>
            <a:ext cx="5486400" cy="1823630"/>
          </a:xfrm>
        </p:spPr>
        <p:txBody>
          <a:bodyPr>
            <a:normAutofit/>
          </a:bodyPr>
          <a:lstStyle/>
          <a:p>
            <a:pPr algn="ctr"/>
            <a:br>
              <a:rPr lang="en-US" sz="6000" dirty="0">
                <a:latin typeface="#9Slide05 SVNClementine" panose="020F0502020204030203" pitchFamily="34" charset="0"/>
              </a:rPr>
            </a:br>
            <a:endParaRPr lang="en-US" sz="6000" dirty="0">
              <a:solidFill>
                <a:srgbClr val="FF0000"/>
              </a:solidFill>
              <a:effectLst>
                <a:glow rad="584200">
                  <a:schemeClr val="bg1"/>
                </a:glow>
              </a:effectLst>
              <a:latin typeface="#9Slide05 SVNClementine" panose="020F0502020204030203" pitchFamily="34" charset="0"/>
            </a:endParaRPr>
          </a:p>
        </p:txBody>
      </p:sp>
      <p:sp>
        <p:nvSpPr>
          <p:cNvPr id="6" name="Content Placeholder 2">
            <a:extLst>
              <a:ext uri="{FF2B5EF4-FFF2-40B4-BE49-F238E27FC236}">
                <a16:creationId xmlns:a16="http://schemas.microsoft.com/office/drawing/2014/main" id="{F675E3ED-5DB8-4940-B36E-5EBC044F8DA8}"/>
              </a:ext>
            </a:extLst>
          </p:cNvPr>
          <p:cNvSpPr txBox="1">
            <a:spLocks/>
          </p:cNvSpPr>
          <p:nvPr/>
        </p:nvSpPr>
        <p:spPr>
          <a:xfrm>
            <a:off x="1794709" y="1829468"/>
            <a:ext cx="4844216" cy="293118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just">
              <a:buNone/>
            </a:pPr>
            <a:r>
              <a:rPr lang="vi-VN"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Đã có ai lắng nghe</a:t>
            </a:r>
          </a:p>
          <a:p>
            <a:pPr marL="0" lvl="0" indent="0" algn="just">
              <a:buNone/>
            </a:pPr>
            <a:r>
              <a:rPr lang="vi-VN"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Tiếng mưa trong rừng cọ</a:t>
            </a:r>
          </a:p>
          <a:p>
            <a:pPr marL="0" lvl="0" indent="0" algn="just">
              <a:buNone/>
            </a:pPr>
            <a:r>
              <a:rPr lang="vi-VN"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Như tiếng thác dội về</a:t>
            </a:r>
          </a:p>
          <a:p>
            <a:pPr marL="0" lvl="0" indent="0" algn="just">
              <a:buNone/>
            </a:pPr>
            <a:r>
              <a:rPr lang="vi-VN"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Như ào ào trận gió.</a:t>
            </a:r>
          </a:p>
        </p:txBody>
      </p:sp>
      <p:pic>
        <p:nvPicPr>
          <p:cNvPr id="5" name="Picture 4" descr="A picture containing outdoor object, vector graphics&#10;&#10;Description automatically generated">
            <a:extLst>
              <a:ext uri="{FF2B5EF4-FFF2-40B4-BE49-F238E27FC236}">
                <a16:creationId xmlns:a16="http://schemas.microsoft.com/office/drawing/2014/main" id="{9E82CB62-03AB-42FA-A165-F0D573E4A40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7851421">
            <a:off x="10535597" y="1219063"/>
            <a:ext cx="1738052" cy="1159700"/>
          </a:xfrm>
          <a:prstGeom prst="rect">
            <a:avLst/>
          </a:prstGeom>
        </p:spPr>
      </p:pic>
      <p:pic>
        <p:nvPicPr>
          <p:cNvPr id="2" name="Picture 1">
            <a:extLst>
              <a:ext uri="{FF2B5EF4-FFF2-40B4-BE49-F238E27FC236}">
                <a16:creationId xmlns:a16="http://schemas.microsoft.com/office/drawing/2014/main" id="{4AAFAEE5-7019-47CC-97F6-849F92F1FD23}"/>
              </a:ext>
            </a:extLst>
          </p:cNvPr>
          <p:cNvPicPr>
            <a:picLocks noChangeAspect="1"/>
          </p:cNvPicPr>
          <p:nvPr/>
        </p:nvPicPr>
        <p:blipFill>
          <a:blip r:embed="rId3"/>
          <a:stretch>
            <a:fillRect/>
          </a:stretch>
        </p:blipFill>
        <p:spPr>
          <a:xfrm>
            <a:off x="2664808" y="-372715"/>
            <a:ext cx="6614733" cy="2231329"/>
          </a:xfrm>
          <a:prstGeom prst="rect">
            <a:avLst/>
          </a:prstGeom>
        </p:spPr>
      </p:pic>
      <p:pic>
        <p:nvPicPr>
          <p:cNvPr id="14" name="Picture 4" descr="Happy Sun And Cloud | Dessin enfantin, Soleil, Dessin enfant">
            <a:extLst>
              <a:ext uri="{FF2B5EF4-FFF2-40B4-BE49-F238E27FC236}">
                <a16:creationId xmlns:a16="http://schemas.microsoft.com/office/drawing/2014/main" id="{1514933B-078F-40C2-AA2D-443642D5B074}"/>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700360" y="252432"/>
            <a:ext cx="1969542" cy="1457519"/>
          </a:xfrm>
          <a:prstGeom prst="rect">
            <a:avLst/>
          </a:prstGeom>
          <a:noFill/>
          <a:extLst>
            <a:ext uri="{909E8E84-426E-40DD-AFC4-6F175D3DCCD1}">
              <a14:hiddenFill xmlns:a14="http://schemas.microsoft.com/office/drawing/2010/main">
                <a:solidFill>
                  <a:srgbClr val="FFFFFF"/>
                </a:solidFill>
              </a14:hiddenFill>
            </a:ext>
          </a:extLst>
        </p:spPr>
      </p:pic>
      <p:sp>
        <p:nvSpPr>
          <p:cNvPr id="15" name="Content Placeholder 2">
            <a:extLst>
              <a:ext uri="{FF2B5EF4-FFF2-40B4-BE49-F238E27FC236}">
                <a16:creationId xmlns:a16="http://schemas.microsoft.com/office/drawing/2014/main" id="{5AA49193-43D3-4C37-BCF4-7FA1502C5C84}"/>
              </a:ext>
            </a:extLst>
          </p:cNvPr>
          <p:cNvSpPr txBox="1">
            <a:spLocks/>
          </p:cNvSpPr>
          <p:nvPr/>
        </p:nvSpPr>
        <p:spPr>
          <a:xfrm>
            <a:off x="1794709" y="4153568"/>
            <a:ext cx="4844216" cy="293118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just">
              <a:buNone/>
            </a:pPr>
            <a:r>
              <a:rPr lang="vi-VN"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Đã ai lên rừng cọ</a:t>
            </a:r>
          </a:p>
          <a:p>
            <a:pPr marL="0" lvl="0" indent="0" algn="just">
              <a:buNone/>
            </a:pPr>
            <a:r>
              <a:rPr lang="vi-VN"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Giữa một buổi trưa hè</a:t>
            </a:r>
          </a:p>
          <a:p>
            <a:pPr marL="0" lvl="0" indent="0" algn="just">
              <a:buNone/>
            </a:pPr>
            <a:r>
              <a:rPr lang="vi-VN"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Gối đầu lên thảm cỏ</a:t>
            </a:r>
          </a:p>
          <a:p>
            <a:pPr marL="0" lvl="0" indent="0" algn="just">
              <a:buNone/>
            </a:pPr>
            <a:r>
              <a:rPr lang="vi-VN"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Nhìn trời xanh, lá che.</a:t>
            </a:r>
          </a:p>
        </p:txBody>
      </p:sp>
      <p:sp>
        <p:nvSpPr>
          <p:cNvPr id="16" name="Content Placeholder 2">
            <a:extLst>
              <a:ext uri="{FF2B5EF4-FFF2-40B4-BE49-F238E27FC236}">
                <a16:creationId xmlns:a16="http://schemas.microsoft.com/office/drawing/2014/main" id="{AF6A3E21-9169-4B11-83BB-78C45331FB79}"/>
              </a:ext>
            </a:extLst>
          </p:cNvPr>
          <p:cNvSpPr txBox="1">
            <a:spLocks/>
          </p:cNvSpPr>
          <p:nvPr/>
        </p:nvSpPr>
        <p:spPr>
          <a:xfrm>
            <a:off x="6823909" y="2705768"/>
            <a:ext cx="4844216" cy="293118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just">
              <a:buNone/>
            </a:pPr>
            <a:r>
              <a:rPr lang="vi-VN"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Đã ai biết gió ấm</a:t>
            </a:r>
          </a:p>
          <a:p>
            <a:pPr marL="0" lvl="0" indent="0" algn="just">
              <a:buNone/>
            </a:pPr>
            <a:r>
              <a:rPr lang="vi-VN"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Thổi đến tự khi nào</a:t>
            </a:r>
          </a:p>
          <a:p>
            <a:pPr marL="0" lvl="0" indent="0" algn="just">
              <a:buNone/>
            </a:pPr>
            <a:r>
              <a:rPr lang="vi-VN"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Từ khi rừng cọ nở</a:t>
            </a:r>
          </a:p>
          <a:p>
            <a:pPr marL="0" lvl="0" indent="0" algn="just">
              <a:buNone/>
            </a:pPr>
            <a:r>
              <a:rPr lang="vi-VN"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Hoa vàng như hoa cau.</a:t>
            </a:r>
          </a:p>
        </p:txBody>
      </p:sp>
    </p:spTree>
    <p:extLst>
      <p:ext uri="{BB962C8B-B14F-4D97-AF65-F5344CB8AC3E}">
        <p14:creationId xmlns:p14="http://schemas.microsoft.com/office/powerpoint/2010/main" val="3088700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down)">
                                      <p:cBhvr>
                                        <p:cTn id="1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5" grpId="0"/>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3" descr="Calendar&#10;&#10;Description automatically generated with medium confidence">
            <a:extLst>
              <a:ext uri="{FF2B5EF4-FFF2-40B4-BE49-F238E27FC236}">
                <a16:creationId xmlns:a16="http://schemas.microsoft.com/office/drawing/2014/main" id="{CD40B417-1FB1-7E77-7792-B1F866C49C0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6" name="Picture 4" descr="Happy Sun And Cloud | Dessin enfantin, Soleil, Dessin enfant">
            <a:extLst>
              <a:ext uri="{FF2B5EF4-FFF2-40B4-BE49-F238E27FC236}">
                <a16:creationId xmlns:a16="http://schemas.microsoft.com/office/drawing/2014/main" id="{7FE2F7A2-1167-32E2-771E-CDA2836899DC}"/>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262377" y="32743"/>
            <a:ext cx="1969542" cy="145751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F94013BB-5F1C-47FC-9C2D-D2D646EE778C}"/>
              </a:ext>
            </a:extLst>
          </p:cNvPr>
          <p:cNvPicPr>
            <a:picLocks noChangeAspect="1"/>
          </p:cNvPicPr>
          <p:nvPr/>
        </p:nvPicPr>
        <p:blipFill>
          <a:blip r:embed="rId6"/>
          <a:stretch>
            <a:fillRect/>
          </a:stretch>
        </p:blipFill>
        <p:spPr>
          <a:xfrm>
            <a:off x="3333294" y="1971615"/>
            <a:ext cx="10516511" cy="1371719"/>
          </a:xfrm>
          <a:prstGeom prst="rect">
            <a:avLst/>
          </a:prstGeom>
        </p:spPr>
      </p:pic>
    </p:spTree>
    <p:extLst>
      <p:ext uri="{BB962C8B-B14F-4D97-AF65-F5344CB8AC3E}">
        <p14:creationId xmlns:p14="http://schemas.microsoft.com/office/powerpoint/2010/main" val="2148502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778570" flipH="1">
            <a:off x="506829" y="50982"/>
            <a:ext cx="3059430" cy="3059430"/>
          </a:xfrm>
          <a:prstGeom prst="rect">
            <a:avLst/>
          </a:prstGeom>
        </p:spPr>
      </p:pic>
      <p:pic>
        <p:nvPicPr>
          <p:cNvPr id="11" name="Picture 4" descr="TRÒ CHƠI KHOA HỌC | Science - Quizizz">
            <a:extLst>
              <a:ext uri="{FF2B5EF4-FFF2-40B4-BE49-F238E27FC236}">
                <a16:creationId xmlns:a16="http://schemas.microsoft.com/office/drawing/2014/main" id="{75978839-A316-CD82-B2E9-4375808115B4}"/>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12103"/>
          <a:stretch/>
        </p:blipFill>
        <p:spPr bwMode="auto">
          <a:xfrm>
            <a:off x="2246135" y="2447801"/>
            <a:ext cx="3277421" cy="2264342"/>
          </a:xfrm>
          <a:prstGeom prst="rect">
            <a:avLst/>
          </a:prstGeom>
          <a:noFill/>
          <a:extLst>
            <a:ext uri="{909E8E84-426E-40DD-AFC4-6F175D3DCCD1}">
              <a14:hiddenFill xmlns:a14="http://schemas.microsoft.com/office/drawing/2010/main">
                <a:solidFill>
                  <a:srgbClr val="FFFFFF"/>
                </a:solidFill>
              </a14:hiddenFill>
            </a:ext>
          </a:extLst>
        </p:spPr>
      </p:pic>
      <p:sp>
        <p:nvSpPr>
          <p:cNvPr id="12" name="Thought Bubble: Cloud 11">
            <a:extLst>
              <a:ext uri="{FF2B5EF4-FFF2-40B4-BE49-F238E27FC236}">
                <a16:creationId xmlns:a16="http://schemas.microsoft.com/office/drawing/2014/main" id="{BF03DD84-0FFE-39F5-0703-00D29A66B0C9}"/>
              </a:ext>
            </a:extLst>
          </p:cNvPr>
          <p:cNvSpPr/>
          <p:nvPr/>
        </p:nvSpPr>
        <p:spPr>
          <a:xfrm>
            <a:off x="5832978" y="2055474"/>
            <a:ext cx="5673221" cy="2146852"/>
          </a:xfrm>
          <a:custGeom>
            <a:avLst/>
            <a:gdLst>
              <a:gd name="connsiteX0" fmla="*/ 512165 w 5673221"/>
              <a:gd name="connsiteY0" fmla="*/ 714126 h 2146852"/>
              <a:gd name="connsiteX1" fmla="*/ 738438 w 5673221"/>
              <a:gd name="connsiteY1" fmla="*/ 343247 h 2146852"/>
              <a:gd name="connsiteX2" fmla="*/ 1839200 w 5673221"/>
              <a:gd name="connsiteY2" fmla="*/ 258516 h 2146852"/>
              <a:gd name="connsiteX3" fmla="*/ 2949024 w 5673221"/>
              <a:gd name="connsiteY3" fmla="*/ 170555 h 2146852"/>
              <a:gd name="connsiteX4" fmla="*/ 3381476 w 5673221"/>
              <a:gd name="connsiteY4" fmla="*/ 9939 h 2146852"/>
              <a:gd name="connsiteX5" fmla="*/ 3917805 w 5673221"/>
              <a:gd name="connsiteY5" fmla="*/ 123294 h 2146852"/>
              <a:gd name="connsiteX6" fmla="*/ 4657162 w 5673221"/>
              <a:gd name="connsiteY6" fmla="*/ 34289 h 2146852"/>
              <a:gd name="connsiteX7" fmla="*/ 5032094 w 5673221"/>
              <a:gd name="connsiteY7" fmla="*/ 277102 h 2146852"/>
              <a:gd name="connsiteX8" fmla="*/ 5513267 w 5673221"/>
              <a:gd name="connsiteY8" fmla="*/ 512759 h 2146852"/>
              <a:gd name="connsiteX9" fmla="*/ 5491730 w 5673221"/>
              <a:gd name="connsiteY9" fmla="*/ 768294 h 2146852"/>
              <a:gd name="connsiteX10" fmla="*/ 5649057 w 5673221"/>
              <a:gd name="connsiteY10" fmla="*/ 1159001 h 2146852"/>
              <a:gd name="connsiteX11" fmla="*/ 4912063 w 5673221"/>
              <a:gd name="connsiteY11" fmla="*/ 1501007 h 2146852"/>
              <a:gd name="connsiteX12" fmla="*/ 4648232 w 5673221"/>
              <a:gd name="connsiteY12" fmla="*/ 1794062 h 2146852"/>
              <a:gd name="connsiteX13" fmla="*/ 3749972 w 5673221"/>
              <a:gd name="connsiteY13" fmla="*/ 1829545 h 2146852"/>
              <a:gd name="connsiteX14" fmla="*/ 3108058 w 5673221"/>
              <a:gd name="connsiteY14" fmla="*/ 2142180 h 2146852"/>
              <a:gd name="connsiteX15" fmla="*/ 2164228 w 5673221"/>
              <a:gd name="connsiteY15" fmla="*/ 1951349 h 2146852"/>
              <a:gd name="connsiteX16" fmla="*/ 762207 w 5673221"/>
              <a:gd name="connsiteY16" fmla="*/ 1762804 h 2146852"/>
              <a:gd name="connsiteX17" fmla="*/ 145770 w 5673221"/>
              <a:gd name="connsiteY17" fmla="*/ 1552989 h 2146852"/>
              <a:gd name="connsiteX18" fmla="*/ 277488 w 5673221"/>
              <a:gd name="connsiteY18" fmla="*/ 1269773 h 2146852"/>
              <a:gd name="connsiteX19" fmla="*/ -657 w 5673221"/>
              <a:gd name="connsiteY19" fmla="*/ 979203 h 2146852"/>
              <a:gd name="connsiteX20" fmla="*/ 507306 w 5673221"/>
              <a:gd name="connsiteY20" fmla="*/ 720934 h 2146852"/>
              <a:gd name="connsiteX21" fmla="*/ 512165 w 5673221"/>
              <a:gd name="connsiteY21" fmla="*/ 714126 h 2146852"/>
              <a:gd name="connsiteX0" fmla="*/ -501106 w 5673221"/>
              <a:gd name="connsiteY0" fmla="*/ 2106319 h 2146852"/>
              <a:gd name="connsiteX1" fmla="*/ -560741 w 5673221"/>
              <a:gd name="connsiteY1" fmla="*/ 2165954 h 2146852"/>
              <a:gd name="connsiteX2" fmla="*/ -620376 w 5673221"/>
              <a:gd name="connsiteY2" fmla="*/ 2106319 h 2146852"/>
              <a:gd name="connsiteX3" fmla="*/ -560741 w 5673221"/>
              <a:gd name="connsiteY3" fmla="*/ 2046684 h 2146852"/>
              <a:gd name="connsiteX4" fmla="*/ -501106 w 5673221"/>
              <a:gd name="connsiteY4" fmla="*/ 2106319 h 2146852"/>
              <a:gd name="connsiteX0" fmla="*/ -84167 w 5673221"/>
              <a:gd name="connsiteY0" fmla="*/ 1997689 h 2146852"/>
              <a:gd name="connsiteX1" fmla="*/ -203437 w 5673221"/>
              <a:gd name="connsiteY1" fmla="*/ 2116959 h 2146852"/>
              <a:gd name="connsiteX2" fmla="*/ -322707 w 5673221"/>
              <a:gd name="connsiteY2" fmla="*/ 1997689 h 2146852"/>
              <a:gd name="connsiteX3" fmla="*/ -203437 w 5673221"/>
              <a:gd name="connsiteY3" fmla="*/ 1878419 h 2146852"/>
              <a:gd name="connsiteX4" fmla="*/ -84167 w 5673221"/>
              <a:gd name="connsiteY4" fmla="*/ 1997689 h 2146852"/>
              <a:gd name="connsiteX0" fmla="*/ 446884 w 5673221"/>
              <a:gd name="connsiteY0" fmla="*/ 1854364 h 2146852"/>
              <a:gd name="connsiteX1" fmla="*/ 267980 w 5673221"/>
              <a:gd name="connsiteY1" fmla="*/ 2033268 h 2146852"/>
              <a:gd name="connsiteX2" fmla="*/ 89076 w 5673221"/>
              <a:gd name="connsiteY2" fmla="*/ 1854364 h 2146852"/>
              <a:gd name="connsiteX3" fmla="*/ 267980 w 5673221"/>
              <a:gd name="connsiteY3" fmla="*/ 1675460 h 2146852"/>
              <a:gd name="connsiteX4" fmla="*/ 446884 w 5673221"/>
              <a:gd name="connsiteY4" fmla="*/ 1854364 h 2146852"/>
              <a:gd name="connsiteX0" fmla="*/ 616306 w 5673221"/>
              <a:gd name="connsiteY0" fmla="*/ 1300882 h 2146852"/>
              <a:gd name="connsiteX1" fmla="*/ 283661 w 5673221"/>
              <a:gd name="connsiteY1" fmla="*/ 1261275 h 2146852"/>
              <a:gd name="connsiteX2" fmla="*/ 909816 w 5673221"/>
              <a:gd name="connsiteY2" fmla="*/ 1734328 h 2146852"/>
              <a:gd name="connsiteX3" fmla="*/ 764308 w 5673221"/>
              <a:gd name="connsiteY3" fmla="*/ 1753262 h 2146852"/>
              <a:gd name="connsiteX4" fmla="*/ 2163966 w 5673221"/>
              <a:gd name="connsiteY4" fmla="*/ 1942602 h 2146852"/>
              <a:gd name="connsiteX5" fmla="*/ 2076241 w 5673221"/>
              <a:gd name="connsiteY5" fmla="*/ 1856132 h 2146852"/>
              <a:gd name="connsiteX6" fmla="*/ 3785693 w 5673221"/>
              <a:gd name="connsiteY6" fmla="*/ 1726973 h 2146852"/>
              <a:gd name="connsiteX7" fmla="*/ 3750629 w 5673221"/>
              <a:gd name="connsiteY7" fmla="*/ 1821842 h 2146852"/>
              <a:gd name="connsiteX8" fmla="*/ 4481975 w 5673221"/>
              <a:gd name="connsiteY8" fmla="*/ 1140713 h 2146852"/>
              <a:gd name="connsiteX9" fmla="*/ 4908912 w 5673221"/>
              <a:gd name="connsiteY9" fmla="*/ 1495342 h 2146852"/>
              <a:gd name="connsiteX10" fmla="*/ 5489103 w 5673221"/>
              <a:gd name="connsiteY10" fmla="*/ 763026 h 2146852"/>
              <a:gd name="connsiteX11" fmla="*/ 5298946 w 5673221"/>
              <a:gd name="connsiteY11" fmla="*/ 896012 h 2146852"/>
              <a:gd name="connsiteX12" fmla="*/ 5032882 w 5673221"/>
              <a:gd name="connsiteY12" fmla="*/ 269648 h 2146852"/>
              <a:gd name="connsiteX13" fmla="*/ 5042863 w 5673221"/>
              <a:gd name="connsiteY13" fmla="*/ 332463 h 2146852"/>
              <a:gd name="connsiteX14" fmla="*/ 3818655 w 5673221"/>
              <a:gd name="connsiteY14" fmla="*/ 196397 h 2146852"/>
              <a:gd name="connsiteX15" fmla="*/ 3916098 w 5673221"/>
              <a:gd name="connsiteY15" fmla="*/ 116287 h 2146852"/>
              <a:gd name="connsiteX16" fmla="*/ 2907657 w 5673221"/>
              <a:gd name="connsiteY16" fmla="*/ 234563 h 2146852"/>
              <a:gd name="connsiteX17" fmla="*/ 2954802 w 5673221"/>
              <a:gd name="connsiteY17" fmla="*/ 165486 h 2146852"/>
              <a:gd name="connsiteX18" fmla="*/ 1838543 w 5673221"/>
              <a:gd name="connsiteY18" fmla="*/ 258019 h 2146852"/>
              <a:gd name="connsiteX19" fmla="*/ 2009265 w 5673221"/>
              <a:gd name="connsiteY19" fmla="*/ 325009 h 2146852"/>
              <a:gd name="connsiteX20" fmla="*/ 541976 w 5673221"/>
              <a:gd name="connsiteY20" fmla="*/ 784644 h 2146852"/>
              <a:gd name="connsiteX21" fmla="*/ 512165 w 5673221"/>
              <a:gd name="connsiteY21" fmla="*/ 714126 h 2146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3221" h="2146852" fill="none" extrusionOk="0">
                <a:moveTo>
                  <a:pt x="512165" y="714126"/>
                </a:moveTo>
                <a:cubicBezTo>
                  <a:pt x="480428" y="567102"/>
                  <a:pt x="548448" y="440588"/>
                  <a:pt x="738438" y="343247"/>
                </a:cubicBezTo>
                <a:cubicBezTo>
                  <a:pt x="1028903" y="189841"/>
                  <a:pt x="1412455" y="180955"/>
                  <a:pt x="1839200" y="258516"/>
                </a:cubicBezTo>
                <a:cubicBezTo>
                  <a:pt x="2070297" y="98858"/>
                  <a:pt x="2637938" y="-30501"/>
                  <a:pt x="2949024" y="170555"/>
                </a:cubicBezTo>
                <a:cubicBezTo>
                  <a:pt x="3029144" y="93205"/>
                  <a:pt x="3179392" y="25351"/>
                  <a:pt x="3381476" y="9939"/>
                </a:cubicBezTo>
                <a:cubicBezTo>
                  <a:pt x="3575325" y="-9867"/>
                  <a:pt x="3771045" y="43505"/>
                  <a:pt x="3917805" y="123294"/>
                </a:cubicBezTo>
                <a:cubicBezTo>
                  <a:pt x="4081723" y="14349"/>
                  <a:pt x="4408531" y="-2335"/>
                  <a:pt x="4657162" y="34289"/>
                </a:cubicBezTo>
                <a:cubicBezTo>
                  <a:pt x="4858638" y="79477"/>
                  <a:pt x="4994822" y="165585"/>
                  <a:pt x="5032094" y="277102"/>
                </a:cubicBezTo>
                <a:cubicBezTo>
                  <a:pt x="5269072" y="278318"/>
                  <a:pt x="5447128" y="424495"/>
                  <a:pt x="5513267" y="512759"/>
                </a:cubicBezTo>
                <a:cubicBezTo>
                  <a:pt x="5566037" y="594026"/>
                  <a:pt x="5557614" y="693181"/>
                  <a:pt x="5491730" y="768294"/>
                </a:cubicBezTo>
                <a:cubicBezTo>
                  <a:pt x="5652439" y="877317"/>
                  <a:pt x="5737842" y="1033518"/>
                  <a:pt x="5649057" y="1159001"/>
                </a:cubicBezTo>
                <a:cubicBezTo>
                  <a:pt x="5515011" y="1353993"/>
                  <a:pt x="5294672" y="1490288"/>
                  <a:pt x="4912063" y="1501007"/>
                </a:cubicBezTo>
                <a:cubicBezTo>
                  <a:pt x="4922058" y="1611728"/>
                  <a:pt x="4796404" y="1724799"/>
                  <a:pt x="4648232" y="1794062"/>
                </a:cubicBezTo>
                <a:cubicBezTo>
                  <a:pt x="4360861" y="1855934"/>
                  <a:pt x="4024229" y="1969238"/>
                  <a:pt x="3749972" y="1829545"/>
                </a:cubicBezTo>
                <a:cubicBezTo>
                  <a:pt x="3692222" y="1975076"/>
                  <a:pt x="3354359" y="2073049"/>
                  <a:pt x="3108058" y="2142180"/>
                </a:cubicBezTo>
                <a:cubicBezTo>
                  <a:pt x="2705312" y="2199490"/>
                  <a:pt x="2410111" y="2134394"/>
                  <a:pt x="2164228" y="1951349"/>
                </a:cubicBezTo>
                <a:cubicBezTo>
                  <a:pt x="1668434" y="2170908"/>
                  <a:pt x="1125687" y="2040023"/>
                  <a:pt x="762207" y="1762804"/>
                </a:cubicBezTo>
                <a:cubicBezTo>
                  <a:pt x="516323" y="1802270"/>
                  <a:pt x="220683" y="1683144"/>
                  <a:pt x="145770" y="1552989"/>
                </a:cubicBezTo>
                <a:cubicBezTo>
                  <a:pt x="61044" y="1452726"/>
                  <a:pt x="145753" y="1352178"/>
                  <a:pt x="277488" y="1269773"/>
                </a:cubicBezTo>
                <a:cubicBezTo>
                  <a:pt x="84076" y="1226315"/>
                  <a:pt x="-28131" y="1105251"/>
                  <a:pt x="-657" y="979203"/>
                </a:cubicBezTo>
                <a:cubicBezTo>
                  <a:pt x="28771" y="835301"/>
                  <a:pt x="205242" y="738359"/>
                  <a:pt x="507306" y="720934"/>
                </a:cubicBezTo>
                <a:cubicBezTo>
                  <a:pt x="508843" y="718055"/>
                  <a:pt x="510179" y="716722"/>
                  <a:pt x="512165" y="714126"/>
                </a:cubicBezTo>
                <a:close/>
              </a:path>
              <a:path w="5673221" h="2146852" fill="none" extrusionOk="0">
                <a:moveTo>
                  <a:pt x="-501106" y="2106319"/>
                </a:moveTo>
                <a:cubicBezTo>
                  <a:pt x="-505478" y="2132346"/>
                  <a:pt x="-532468" y="2160807"/>
                  <a:pt x="-560741" y="2165954"/>
                </a:cubicBezTo>
                <a:cubicBezTo>
                  <a:pt x="-593929" y="2169807"/>
                  <a:pt x="-620176" y="2138295"/>
                  <a:pt x="-620376" y="2106319"/>
                </a:cubicBezTo>
                <a:cubicBezTo>
                  <a:pt x="-617737" y="2078235"/>
                  <a:pt x="-590867" y="2042860"/>
                  <a:pt x="-560741" y="2046684"/>
                </a:cubicBezTo>
                <a:cubicBezTo>
                  <a:pt x="-526313" y="2047357"/>
                  <a:pt x="-497225" y="2074846"/>
                  <a:pt x="-501106" y="2106319"/>
                </a:cubicBezTo>
                <a:close/>
              </a:path>
              <a:path w="5673221" h="2146852" fill="none" extrusionOk="0">
                <a:moveTo>
                  <a:pt x="-84167" y="1997689"/>
                </a:moveTo>
                <a:cubicBezTo>
                  <a:pt x="-70564" y="2058592"/>
                  <a:pt x="-128327" y="2119735"/>
                  <a:pt x="-203437" y="2116959"/>
                </a:cubicBezTo>
                <a:cubicBezTo>
                  <a:pt x="-271004" y="2108850"/>
                  <a:pt x="-326003" y="2054295"/>
                  <a:pt x="-322707" y="1997689"/>
                </a:cubicBezTo>
                <a:cubicBezTo>
                  <a:pt x="-322746" y="1933822"/>
                  <a:pt x="-271502" y="1893770"/>
                  <a:pt x="-203437" y="1878419"/>
                </a:cubicBezTo>
                <a:cubicBezTo>
                  <a:pt x="-151723" y="1877449"/>
                  <a:pt x="-80666" y="1929632"/>
                  <a:pt x="-84167" y="1997689"/>
                </a:cubicBezTo>
                <a:close/>
              </a:path>
              <a:path w="5673221" h="2146852" fill="none" extrusionOk="0">
                <a:moveTo>
                  <a:pt x="446884" y="1854364"/>
                </a:moveTo>
                <a:cubicBezTo>
                  <a:pt x="441662" y="1959029"/>
                  <a:pt x="366386" y="2026703"/>
                  <a:pt x="267980" y="2033268"/>
                </a:cubicBezTo>
                <a:cubicBezTo>
                  <a:pt x="157356" y="2032115"/>
                  <a:pt x="95005" y="1942860"/>
                  <a:pt x="89076" y="1854364"/>
                </a:cubicBezTo>
                <a:cubicBezTo>
                  <a:pt x="103823" y="1763254"/>
                  <a:pt x="171157" y="1668081"/>
                  <a:pt x="267980" y="1675460"/>
                </a:cubicBezTo>
                <a:cubicBezTo>
                  <a:pt x="387137" y="1679293"/>
                  <a:pt x="447343" y="1757827"/>
                  <a:pt x="446884" y="1854364"/>
                </a:cubicBezTo>
                <a:close/>
              </a:path>
              <a:path w="5673221" h="2146852" fill="none" extrusionOk="0">
                <a:moveTo>
                  <a:pt x="616306" y="1300882"/>
                </a:moveTo>
                <a:cubicBezTo>
                  <a:pt x="492161" y="1289170"/>
                  <a:pt x="361539" y="1292085"/>
                  <a:pt x="283661" y="1261275"/>
                </a:cubicBezTo>
                <a:moveTo>
                  <a:pt x="909816" y="1734328"/>
                </a:moveTo>
                <a:cubicBezTo>
                  <a:pt x="870454" y="1747376"/>
                  <a:pt x="808643" y="1757228"/>
                  <a:pt x="764308" y="1753262"/>
                </a:cubicBezTo>
                <a:moveTo>
                  <a:pt x="2163966" y="1942602"/>
                </a:moveTo>
                <a:cubicBezTo>
                  <a:pt x="2129977" y="1922901"/>
                  <a:pt x="2097145" y="1882296"/>
                  <a:pt x="2076241" y="1856132"/>
                </a:cubicBezTo>
                <a:moveTo>
                  <a:pt x="3785693" y="1726973"/>
                </a:moveTo>
                <a:cubicBezTo>
                  <a:pt x="3781488" y="1762855"/>
                  <a:pt x="3768958" y="1789581"/>
                  <a:pt x="3750629" y="1821842"/>
                </a:cubicBezTo>
                <a:moveTo>
                  <a:pt x="4481975" y="1140713"/>
                </a:moveTo>
                <a:cubicBezTo>
                  <a:pt x="4727452" y="1204690"/>
                  <a:pt x="4900907" y="1377220"/>
                  <a:pt x="4908912" y="1495342"/>
                </a:cubicBezTo>
                <a:moveTo>
                  <a:pt x="5489103" y="763026"/>
                </a:moveTo>
                <a:cubicBezTo>
                  <a:pt x="5453032" y="823584"/>
                  <a:pt x="5390315" y="857838"/>
                  <a:pt x="5298946" y="896012"/>
                </a:cubicBezTo>
                <a:moveTo>
                  <a:pt x="5032882" y="269648"/>
                </a:moveTo>
                <a:cubicBezTo>
                  <a:pt x="5042151" y="293373"/>
                  <a:pt x="5046462" y="308576"/>
                  <a:pt x="5042863" y="332463"/>
                </a:cubicBezTo>
                <a:moveTo>
                  <a:pt x="3818655" y="196397"/>
                </a:moveTo>
                <a:cubicBezTo>
                  <a:pt x="3844894" y="167362"/>
                  <a:pt x="3874301" y="139328"/>
                  <a:pt x="3916098" y="116287"/>
                </a:cubicBezTo>
                <a:moveTo>
                  <a:pt x="2907657" y="234563"/>
                </a:moveTo>
                <a:cubicBezTo>
                  <a:pt x="2921083" y="208753"/>
                  <a:pt x="2935494" y="189264"/>
                  <a:pt x="2954802" y="165486"/>
                </a:cubicBezTo>
                <a:moveTo>
                  <a:pt x="1838543" y="258019"/>
                </a:moveTo>
                <a:cubicBezTo>
                  <a:pt x="1889741" y="285163"/>
                  <a:pt x="1969985" y="302928"/>
                  <a:pt x="2009265" y="325009"/>
                </a:cubicBezTo>
                <a:moveTo>
                  <a:pt x="541976" y="784644"/>
                </a:moveTo>
                <a:cubicBezTo>
                  <a:pt x="529033" y="762654"/>
                  <a:pt x="516658" y="739666"/>
                  <a:pt x="512165" y="714126"/>
                </a:cubicBezTo>
              </a:path>
              <a:path w="5673221" h="2146852" stroke="0" extrusionOk="0">
                <a:moveTo>
                  <a:pt x="512165" y="714126"/>
                </a:moveTo>
                <a:cubicBezTo>
                  <a:pt x="488720" y="614254"/>
                  <a:pt x="573106" y="422439"/>
                  <a:pt x="738438" y="343247"/>
                </a:cubicBezTo>
                <a:cubicBezTo>
                  <a:pt x="1077220" y="251769"/>
                  <a:pt x="1476965" y="101365"/>
                  <a:pt x="1839200" y="258516"/>
                </a:cubicBezTo>
                <a:cubicBezTo>
                  <a:pt x="2042255" y="27354"/>
                  <a:pt x="2562688" y="-20023"/>
                  <a:pt x="2949024" y="170555"/>
                </a:cubicBezTo>
                <a:cubicBezTo>
                  <a:pt x="3026478" y="82475"/>
                  <a:pt x="3207041" y="30217"/>
                  <a:pt x="3381476" y="9939"/>
                </a:cubicBezTo>
                <a:cubicBezTo>
                  <a:pt x="3610417" y="10997"/>
                  <a:pt x="3815105" y="61203"/>
                  <a:pt x="3917805" y="123294"/>
                </a:cubicBezTo>
                <a:cubicBezTo>
                  <a:pt x="4084872" y="46620"/>
                  <a:pt x="4413090" y="-3309"/>
                  <a:pt x="4657162" y="34289"/>
                </a:cubicBezTo>
                <a:cubicBezTo>
                  <a:pt x="4853357" y="62353"/>
                  <a:pt x="4990899" y="161870"/>
                  <a:pt x="5032094" y="277102"/>
                </a:cubicBezTo>
                <a:cubicBezTo>
                  <a:pt x="5249666" y="300917"/>
                  <a:pt x="5429476" y="411597"/>
                  <a:pt x="5513267" y="512759"/>
                </a:cubicBezTo>
                <a:cubicBezTo>
                  <a:pt x="5562780" y="590267"/>
                  <a:pt x="5566079" y="677328"/>
                  <a:pt x="5491730" y="768294"/>
                </a:cubicBezTo>
                <a:cubicBezTo>
                  <a:pt x="5686711" y="891384"/>
                  <a:pt x="5743197" y="1014774"/>
                  <a:pt x="5649057" y="1159001"/>
                </a:cubicBezTo>
                <a:cubicBezTo>
                  <a:pt x="5574628" y="1293882"/>
                  <a:pt x="5258338" y="1399254"/>
                  <a:pt x="4912063" y="1501007"/>
                </a:cubicBezTo>
                <a:cubicBezTo>
                  <a:pt x="4907304" y="1617754"/>
                  <a:pt x="4794711" y="1730013"/>
                  <a:pt x="4648232" y="1794062"/>
                </a:cubicBezTo>
                <a:cubicBezTo>
                  <a:pt x="4388451" y="1946148"/>
                  <a:pt x="4055708" y="1927901"/>
                  <a:pt x="3749972" y="1829545"/>
                </a:cubicBezTo>
                <a:cubicBezTo>
                  <a:pt x="3630764" y="1962600"/>
                  <a:pt x="3423033" y="2095055"/>
                  <a:pt x="3108058" y="2142180"/>
                </a:cubicBezTo>
                <a:cubicBezTo>
                  <a:pt x="2737524" y="2187005"/>
                  <a:pt x="2407963" y="2126831"/>
                  <a:pt x="2164228" y="1951349"/>
                </a:cubicBezTo>
                <a:cubicBezTo>
                  <a:pt x="1695815" y="2069229"/>
                  <a:pt x="1087007" y="2012700"/>
                  <a:pt x="762207" y="1762804"/>
                </a:cubicBezTo>
                <a:cubicBezTo>
                  <a:pt x="489179" y="1789015"/>
                  <a:pt x="202762" y="1679275"/>
                  <a:pt x="145770" y="1552989"/>
                </a:cubicBezTo>
                <a:cubicBezTo>
                  <a:pt x="112907" y="1463002"/>
                  <a:pt x="130839" y="1348039"/>
                  <a:pt x="277488" y="1269773"/>
                </a:cubicBezTo>
                <a:cubicBezTo>
                  <a:pt x="109335" y="1219992"/>
                  <a:pt x="-34591" y="1080409"/>
                  <a:pt x="-657" y="979203"/>
                </a:cubicBezTo>
                <a:cubicBezTo>
                  <a:pt x="56177" y="839188"/>
                  <a:pt x="201284" y="702892"/>
                  <a:pt x="507306" y="720934"/>
                </a:cubicBezTo>
                <a:cubicBezTo>
                  <a:pt x="509005" y="718690"/>
                  <a:pt x="510355" y="716625"/>
                  <a:pt x="512165" y="714126"/>
                </a:cubicBezTo>
                <a:close/>
              </a:path>
              <a:path w="5673221" h="2146852" stroke="0" extrusionOk="0">
                <a:moveTo>
                  <a:pt x="-501106" y="2106319"/>
                </a:moveTo>
                <a:cubicBezTo>
                  <a:pt x="-495499" y="2134109"/>
                  <a:pt x="-525856" y="2167119"/>
                  <a:pt x="-560741" y="2165954"/>
                </a:cubicBezTo>
                <a:cubicBezTo>
                  <a:pt x="-589966" y="2165395"/>
                  <a:pt x="-618697" y="2131750"/>
                  <a:pt x="-620376" y="2106319"/>
                </a:cubicBezTo>
                <a:cubicBezTo>
                  <a:pt x="-622245" y="2074499"/>
                  <a:pt x="-591182" y="2042532"/>
                  <a:pt x="-560741" y="2046684"/>
                </a:cubicBezTo>
                <a:cubicBezTo>
                  <a:pt x="-529635" y="2038983"/>
                  <a:pt x="-508890" y="2074607"/>
                  <a:pt x="-501106" y="2106319"/>
                </a:cubicBezTo>
                <a:close/>
              </a:path>
              <a:path w="5673221" h="2146852" stroke="0" extrusionOk="0">
                <a:moveTo>
                  <a:pt x="-84167" y="1997689"/>
                </a:moveTo>
                <a:cubicBezTo>
                  <a:pt x="-94701" y="2059075"/>
                  <a:pt x="-139997" y="2117137"/>
                  <a:pt x="-203437" y="2116959"/>
                </a:cubicBezTo>
                <a:cubicBezTo>
                  <a:pt x="-269766" y="2100738"/>
                  <a:pt x="-329981" y="2049802"/>
                  <a:pt x="-322707" y="1997689"/>
                </a:cubicBezTo>
                <a:cubicBezTo>
                  <a:pt x="-324412" y="1932975"/>
                  <a:pt x="-268033" y="1892609"/>
                  <a:pt x="-203437" y="1878419"/>
                </a:cubicBezTo>
                <a:cubicBezTo>
                  <a:pt x="-131007" y="1871482"/>
                  <a:pt x="-91931" y="1942147"/>
                  <a:pt x="-84167" y="1997689"/>
                </a:cubicBezTo>
                <a:close/>
              </a:path>
              <a:path w="5673221" h="2146852" stroke="0" extrusionOk="0">
                <a:moveTo>
                  <a:pt x="446884" y="1854364"/>
                </a:moveTo>
                <a:cubicBezTo>
                  <a:pt x="464040" y="1967080"/>
                  <a:pt x="388081" y="2041969"/>
                  <a:pt x="267980" y="2033268"/>
                </a:cubicBezTo>
                <a:cubicBezTo>
                  <a:pt x="170704" y="2050885"/>
                  <a:pt x="103018" y="1940319"/>
                  <a:pt x="89076" y="1854364"/>
                </a:cubicBezTo>
                <a:cubicBezTo>
                  <a:pt x="84204" y="1758308"/>
                  <a:pt x="172037" y="1669954"/>
                  <a:pt x="267980" y="1675460"/>
                </a:cubicBezTo>
                <a:cubicBezTo>
                  <a:pt x="368748" y="1655083"/>
                  <a:pt x="461504" y="1746396"/>
                  <a:pt x="446884" y="1854364"/>
                </a:cubicBezTo>
                <a:close/>
              </a:path>
              <a:path w="5673221" h="2146852" fill="none" stroke="0" extrusionOk="0">
                <a:moveTo>
                  <a:pt x="616306" y="1300882"/>
                </a:moveTo>
                <a:cubicBezTo>
                  <a:pt x="500718" y="1309764"/>
                  <a:pt x="372866" y="1309831"/>
                  <a:pt x="283661" y="1261275"/>
                </a:cubicBezTo>
                <a:moveTo>
                  <a:pt x="909816" y="1734328"/>
                </a:moveTo>
                <a:cubicBezTo>
                  <a:pt x="857260" y="1750069"/>
                  <a:pt x="810484" y="1743843"/>
                  <a:pt x="764308" y="1753262"/>
                </a:cubicBezTo>
                <a:moveTo>
                  <a:pt x="2163966" y="1942602"/>
                </a:moveTo>
                <a:cubicBezTo>
                  <a:pt x="2138218" y="1913826"/>
                  <a:pt x="2095026" y="1884146"/>
                  <a:pt x="2076241" y="1856132"/>
                </a:cubicBezTo>
                <a:moveTo>
                  <a:pt x="3785693" y="1726973"/>
                </a:moveTo>
                <a:cubicBezTo>
                  <a:pt x="3775989" y="1754450"/>
                  <a:pt x="3766299" y="1792098"/>
                  <a:pt x="3750629" y="1821842"/>
                </a:cubicBezTo>
                <a:moveTo>
                  <a:pt x="4481975" y="1140713"/>
                </a:moveTo>
                <a:cubicBezTo>
                  <a:pt x="4779290" y="1195790"/>
                  <a:pt x="4901333" y="1376239"/>
                  <a:pt x="4908912" y="1495342"/>
                </a:cubicBezTo>
                <a:moveTo>
                  <a:pt x="5489103" y="763026"/>
                </a:moveTo>
                <a:cubicBezTo>
                  <a:pt x="5446253" y="817320"/>
                  <a:pt x="5383424" y="854909"/>
                  <a:pt x="5298946" y="896012"/>
                </a:cubicBezTo>
                <a:moveTo>
                  <a:pt x="5032882" y="269648"/>
                </a:moveTo>
                <a:cubicBezTo>
                  <a:pt x="5043638" y="293705"/>
                  <a:pt x="5042642" y="313041"/>
                  <a:pt x="5042863" y="332463"/>
                </a:cubicBezTo>
                <a:moveTo>
                  <a:pt x="3818655" y="196397"/>
                </a:moveTo>
                <a:cubicBezTo>
                  <a:pt x="3845117" y="169447"/>
                  <a:pt x="3881633" y="146264"/>
                  <a:pt x="3916098" y="116287"/>
                </a:cubicBezTo>
                <a:moveTo>
                  <a:pt x="2907657" y="234563"/>
                </a:moveTo>
                <a:cubicBezTo>
                  <a:pt x="2920656" y="211130"/>
                  <a:pt x="2930617" y="182318"/>
                  <a:pt x="2954802" y="165486"/>
                </a:cubicBezTo>
                <a:moveTo>
                  <a:pt x="1838543" y="258019"/>
                </a:moveTo>
                <a:cubicBezTo>
                  <a:pt x="1893940" y="275009"/>
                  <a:pt x="1953948" y="305356"/>
                  <a:pt x="2009265" y="325009"/>
                </a:cubicBezTo>
                <a:moveTo>
                  <a:pt x="541976" y="784644"/>
                </a:moveTo>
                <a:cubicBezTo>
                  <a:pt x="525858" y="760978"/>
                  <a:pt x="524270" y="736357"/>
                  <a:pt x="512165" y="714126"/>
                </a:cubicBezTo>
              </a:path>
            </a:pathLst>
          </a:custGeom>
          <a:solidFill>
            <a:schemeClr val="bg1"/>
          </a:solidFill>
          <a:ln w="28575">
            <a:extLst>
              <a:ext uri="{C807C97D-BFC1-408E-A445-0C87EB9F89A2}">
                <ask:lineSketchStyleProps xmlns:ask="http://schemas.microsoft.com/office/drawing/2018/sketchyshapes" sd="2916202906">
                  <a:prstGeom prst="cloudCallout">
                    <a:avLst>
                      <a:gd name="adj1" fmla="val -59884"/>
                      <a:gd name="adj2" fmla="val 48112"/>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err="1">
                <a:ln>
                  <a:noFill/>
                </a:ln>
                <a:solidFill>
                  <a:srgbClr val="4472C4">
                    <a:lumMod val="75000"/>
                  </a:srgbClr>
                </a:solidFill>
                <a:effectLst/>
                <a:uLnTx/>
                <a:uFillTx/>
                <a:latin typeface="Calibri" panose="020F0502020204030204" pitchFamily="34" charset="0"/>
                <a:cs typeface="Calibri" panose="020F0502020204030204" pitchFamily="34" charset="0"/>
              </a:rPr>
              <a:t>rừng</a:t>
            </a:r>
            <a:r>
              <a:rPr kumimoji="0" lang="en-US" sz="6000" b="1" i="0" u="none" strike="noStrike" kern="1200" cap="none" spc="0" normalizeH="0" baseline="0" noProof="0" dirty="0">
                <a:ln>
                  <a:noFill/>
                </a:ln>
                <a:solidFill>
                  <a:srgbClr val="4472C4">
                    <a:lumMod val="75000"/>
                  </a:srgbClr>
                </a:solidFill>
                <a:effectLst/>
                <a:uLnTx/>
                <a:uFillTx/>
                <a:latin typeface="Calibri" panose="020F0502020204030204" pitchFamily="34" charset="0"/>
                <a:cs typeface="Calibri" panose="020F0502020204030204" pitchFamily="34" charset="0"/>
              </a:rPr>
              <a:t> </a:t>
            </a:r>
            <a:r>
              <a:rPr kumimoji="0" lang="en-US" sz="6000" b="1" i="0" u="none" strike="noStrike" kern="1200" cap="none" spc="0" normalizeH="0" baseline="0" noProof="0" dirty="0" err="1">
                <a:ln>
                  <a:noFill/>
                </a:ln>
                <a:solidFill>
                  <a:srgbClr val="4472C4">
                    <a:lumMod val="75000"/>
                  </a:srgbClr>
                </a:solidFill>
                <a:effectLst/>
                <a:uLnTx/>
                <a:uFillTx/>
                <a:latin typeface="Calibri" panose="020F0502020204030204" pitchFamily="34" charset="0"/>
                <a:cs typeface="Calibri" panose="020F0502020204030204" pitchFamily="34" charset="0"/>
              </a:rPr>
              <a:t>cọ</a:t>
            </a:r>
            <a:endParaRPr kumimoji="0" lang="en-US" sz="60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pic>
        <p:nvPicPr>
          <p:cNvPr id="13" name="Picture 4" descr="Sun free vector icons designed by Freepik | Vector icon design, Vector  free, Vector icons">
            <a:extLst>
              <a:ext uri="{FF2B5EF4-FFF2-40B4-BE49-F238E27FC236}">
                <a16:creationId xmlns:a16="http://schemas.microsoft.com/office/drawing/2014/main" id="{94E88555-93FA-73A8-EE98-B92393710A4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094469" y="179834"/>
            <a:ext cx="2090057" cy="109728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Rounded Corners 14">
            <a:extLst>
              <a:ext uri="{FF2B5EF4-FFF2-40B4-BE49-F238E27FC236}">
                <a16:creationId xmlns:a16="http://schemas.microsoft.com/office/drawing/2014/main" id="{4ABC1BBF-41D7-E97E-0A06-1EE7D3CD4DC5}"/>
              </a:ext>
            </a:extLst>
          </p:cNvPr>
          <p:cNvSpPr/>
          <p:nvPr/>
        </p:nvSpPr>
        <p:spPr>
          <a:xfrm>
            <a:off x="91817" y="6027959"/>
            <a:ext cx="3118108" cy="718457"/>
          </a:xfrm>
          <a:prstGeom prst="roundRect">
            <a:avLst/>
          </a:prstGeom>
          <a:solidFill>
            <a:schemeClr val="bg1"/>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字魂59号-创粗黑"/>
                <a:cs typeface="+mn-cs"/>
              </a:rPr>
              <a:t>rừng</a:t>
            </a:r>
            <a:r>
              <a:rPr kumimoji="0" lang="en-US" sz="3600" b="1" i="0" u="none" strike="noStrike" kern="1200" cap="none" spc="0" normalizeH="0" baseline="0" noProof="0" dirty="0">
                <a:ln>
                  <a:noFill/>
                </a:ln>
                <a:solidFill>
                  <a:prstClr val="black"/>
                </a:solidFill>
                <a:effectLst/>
                <a:uLnTx/>
                <a:uFillTx/>
                <a:latin typeface="字魂59号-创粗黑"/>
                <a:cs typeface="+mn-cs"/>
              </a:rPr>
              <a:t> </a:t>
            </a:r>
            <a:r>
              <a:rPr kumimoji="0" lang="en-US" sz="3600" b="1" i="0" u="none" strike="noStrike" kern="1200" cap="none" spc="0" normalizeH="0" baseline="0" noProof="0" dirty="0" err="1">
                <a:ln>
                  <a:noFill/>
                </a:ln>
                <a:solidFill>
                  <a:prstClr val="black"/>
                </a:solidFill>
                <a:effectLst/>
                <a:uLnTx/>
                <a:uFillTx/>
                <a:latin typeface="字魂59号-创粗黑"/>
                <a:cs typeface="+mn-cs"/>
              </a:rPr>
              <a:t>cọ</a:t>
            </a:r>
            <a:endParaRPr kumimoji="0" lang="en-US" sz="3600" b="1" i="0" u="none" strike="noStrike" kern="1200" cap="none" spc="0" normalizeH="0" baseline="0" noProof="0" dirty="0">
              <a:ln>
                <a:noFill/>
              </a:ln>
              <a:solidFill>
                <a:prstClr val="black"/>
              </a:solidFill>
              <a:effectLst/>
              <a:uLnTx/>
              <a:uFillTx/>
              <a:latin typeface="字魂59号-创粗黑"/>
              <a:cs typeface="+mn-cs"/>
            </a:endParaRPr>
          </a:p>
        </p:txBody>
      </p:sp>
      <p:pic>
        <p:nvPicPr>
          <p:cNvPr id="2" name="Picture 1">
            <a:extLst>
              <a:ext uri="{FF2B5EF4-FFF2-40B4-BE49-F238E27FC236}">
                <a16:creationId xmlns:a16="http://schemas.microsoft.com/office/drawing/2014/main" id="{CAF69BC3-1DA0-4B10-A641-316736041229}"/>
              </a:ext>
            </a:extLst>
          </p:cNvPr>
          <p:cNvPicPr>
            <a:picLocks noChangeAspect="1"/>
          </p:cNvPicPr>
          <p:nvPr/>
        </p:nvPicPr>
        <p:blipFill>
          <a:blip r:embed="rId7"/>
          <a:stretch>
            <a:fillRect/>
          </a:stretch>
        </p:blipFill>
        <p:spPr>
          <a:xfrm>
            <a:off x="3600225" y="1053026"/>
            <a:ext cx="5182049" cy="1322947"/>
          </a:xfrm>
          <a:prstGeom prst="rect">
            <a:avLst/>
          </a:prstGeom>
        </p:spPr>
      </p:pic>
    </p:spTree>
    <p:extLst>
      <p:ext uri="{BB962C8B-B14F-4D97-AF65-F5344CB8AC3E}">
        <p14:creationId xmlns:p14="http://schemas.microsoft.com/office/powerpoint/2010/main" val="3165430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childTnLst>
                                  <p:subTnLst>
                                    <p:audio>
                                      <p:cMediaNode>
                                        <p:cTn display="0" masterRel="sameClick">
                                          <p:stCondLst>
                                            <p:cond evt="begin" delay="0">
                                              <p:tn val="10"/>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778570" flipH="1">
            <a:off x="506829" y="50982"/>
            <a:ext cx="3059430" cy="3059430"/>
          </a:xfrm>
          <a:prstGeom prst="rect">
            <a:avLst/>
          </a:prstGeom>
        </p:spPr>
      </p:pic>
      <p:pic>
        <p:nvPicPr>
          <p:cNvPr id="11" name="Picture 4" descr="TRÒ CHƠI KHOA HỌC | Science - Quizizz">
            <a:extLst>
              <a:ext uri="{FF2B5EF4-FFF2-40B4-BE49-F238E27FC236}">
                <a16:creationId xmlns:a16="http://schemas.microsoft.com/office/drawing/2014/main" id="{75978839-A316-CD82-B2E9-4375808115B4}"/>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12103"/>
          <a:stretch/>
        </p:blipFill>
        <p:spPr bwMode="auto">
          <a:xfrm>
            <a:off x="2246135" y="2447801"/>
            <a:ext cx="3277421" cy="226434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Sun free vector icons designed by Freepik | Vector icon design, Vector  free, Vector icons">
            <a:extLst>
              <a:ext uri="{FF2B5EF4-FFF2-40B4-BE49-F238E27FC236}">
                <a16:creationId xmlns:a16="http://schemas.microsoft.com/office/drawing/2014/main" id="{94E88555-93FA-73A8-EE98-B92393710A4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094469" y="179834"/>
            <a:ext cx="2090057" cy="1097280"/>
          </a:xfrm>
          <a:prstGeom prst="rect">
            <a:avLst/>
          </a:prstGeom>
          <a:noFill/>
          <a:extLst>
            <a:ext uri="{909E8E84-426E-40DD-AFC4-6F175D3DCCD1}">
              <a14:hiddenFill xmlns:a14="http://schemas.microsoft.com/office/drawing/2010/main">
                <a:solidFill>
                  <a:srgbClr val="FFFFFF"/>
                </a:solidFill>
              </a14:hiddenFill>
            </a:ext>
          </a:extLst>
        </p:spPr>
      </p:pic>
      <p:sp>
        <p:nvSpPr>
          <p:cNvPr id="7" name="Thought Bubble: Cloud 6">
            <a:extLst>
              <a:ext uri="{FF2B5EF4-FFF2-40B4-BE49-F238E27FC236}">
                <a16:creationId xmlns:a16="http://schemas.microsoft.com/office/drawing/2014/main" id="{33D06609-5FE0-1CDC-E237-1CC95B97B87D}"/>
              </a:ext>
            </a:extLst>
          </p:cNvPr>
          <p:cNvSpPr/>
          <p:nvPr/>
        </p:nvSpPr>
        <p:spPr>
          <a:xfrm>
            <a:off x="5971869" y="2203955"/>
            <a:ext cx="3973996" cy="2146852"/>
          </a:xfrm>
          <a:custGeom>
            <a:avLst/>
            <a:gdLst>
              <a:gd name="connsiteX0" fmla="*/ 358763 w 3973996"/>
              <a:gd name="connsiteY0" fmla="*/ 714126 h 2146852"/>
              <a:gd name="connsiteX1" fmla="*/ 517263 w 3973996"/>
              <a:gd name="connsiteY1" fmla="*/ 343247 h 2146852"/>
              <a:gd name="connsiteX2" fmla="*/ 1288329 w 3973996"/>
              <a:gd name="connsiteY2" fmla="*/ 258516 h 2146852"/>
              <a:gd name="connsiteX3" fmla="*/ 2065741 w 3973996"/>
              <a:gd name="connsiteY3" fmla="*/ 170555 h 2146852"/>
              <a:gd name="connsiteX4" fmla="*/ 2368667 w 3973996"/>
              <a:gd name="connsiteY4" fmla="*/ 9939 h 2146852"/>
              <a:gd name="connsiteX5" fmla="*/ 2744357 w 3973996"/>
              <a:gd name="connsiteY5" fmla="*/ 123294 h 2146852"/>
              <a:gd name="connsiteX6" fmla="*/ 3262264 w 3973996"/>
              <a:gd name="connsiteY6" fmla="*/ 34289 h 2146852"/>
              <a:gd name="connsiteX7" fmla="*/ 3524897 w 3973996"/>
              <a:gd name="connsiteY7" fmla="*/ 277102 h 2146852"/>
              <a:gd name="connsiteX8" fmla="*/ 3861951 w 3973996"/>
              <a:gd name="connsiteY8" fmla="*/ 512759 h 2146852"/>
              <a:gd name="connsiteX9" fmla="*/ 3846864 w 3973996"/>
              <a:gd name="connsiteY9" fmla="*/ 768294 h 2146852"/>
              <a:gd name="connsiteX10" fmla="*/ 3957069 w 3973996"/>
              <a:gd name="connsiteY10" fmla="*/ 1159001 h 2146852"/>
              <a:gd name="connsiteX11" fmla="*/ 3440818 w 3973996"/>
              <a:gd name="connsiteY11" fmla="*/ 1501007 h 2146852"/>
              <a:gd name="connsiteX12" fmla="*/ 3256008 w 3973996"/>
              <a:gd name="connsiteY12" fmla="*/ 1794062 h 2146852"/>
              <a:gd name="connsiteX13" fmla="*/ 2626792 w 3973996"/>
              <a:gd name="connsiteY13" fmla="*/ 1829545 h 2146852"/>
              <a:gd name="connsiteX14" fmla="*/ 2177142 w 3973996"/>
              <a:gd name="connsiteY14" fmla="*/ 2142180 h 2146852"/>
              <a:gd name="connsiteX15" fmla="*/ 1516005 w 3973996"/>
              <a:gd name="connsiteY15" fmla="*/ 1951349 h 2146852"/>
              <a:gd name="connsiteX16" fmla="*/ 533913 w 3973996"/>
              <a:gd name="connsiteY16" fmla="*/ 1762804 h 2146852"/>
              <a:gd name="connsiteX17" fmla="*/ 102109 w 3973996"/>
              <a:gd name="connsiteY17" fmla="*/ 1552989 h 2146852"/>
              <a:gd name="connsiteX18" fmla="*/ 194376 w 3973996"/>
              <a:gd name="connsiteY18" fmla="*/ 1269773 h 2146852"/>
              <a:gd name="connsiteX19" fmla="*/ -460 w 3973996"/>
              <a:gd name="connsiteY19" fmla="*/ 979203 h 2146852"/>
              <a:gd name="connsiteX20" fmla="*/ 355359 w 3973996"/>
              <a:gd name="connsiteY20" fmla="*/ 720934 h 2146852"/>
              <a:gd name="connsiteX21" fmla="*/ 358763 w 3973996"/>
              <a:gd name="connsiteY21" fmla="*/ 714126 h 2146852"/>
              <a:gd name="connsiteX0" fmla="*/ -333155 w 3973996"/>
              <a:gd name="connsiteY0" fmla="*/ 2106319 h 2146852"/>
              <a:gd name="connsiteX1" fmla="*/ -392790 w 3973996"/>
              <a:gd name="connsiteY1" fmla="*/ 2165954 h 2146852"/>
              <a:gd name="connsiteX2" fmla="*/ -452425 w 3973996"/>
              <a:gd name="connsiteY2" fmla="*/ 2106319 h 2146852"/>
              <a:gd name="connsiteX3" fmla="*/ -392790 w 3973996"/>
              <a:gd name="connsiteY3" fmla="*/ 2046684 h 2146852"/>
              <a:gd name="connsiteX4" fmla="*/ -333155 w 3973996"/>
              <a:gd name="connsiteY4" fmla="*/ 2106319 h 2146852"/>
              <a:gd name="connsiteX0" fmla="*/ -33060 w 3973996"/>
              <a:gd name="connsiteY0" fmla="*/ 2001953 h 2146852"/>
              <a:gd name="connsiteX1" fmla="*/ -152330 w 3973996"/>
              <a:gd name="connsiteY1" fmla="*/ 2121223 h 2146852"/>
              <a:gd name="connsiteX2" fmla="*/ -271600 w 3973996"/>
              <a:gd name="connsiteY2" fmla="*/ 2001953 h 2146852"/>
              <a:gd name="connsiteX3" fmla="*/ -152330 w 3973996"/>
              <a:gd name="connsiteY3" fmla="*/ 1882683 h 2146852"/>
              <a:gd name="connsiteX4" fmla="*/ -33060 w 3973996"/>
              <a:gd name="connsiteY4" fmla="*/ 2001953 h 2146852"/>
              <a:gd name="connsiteX0" fmla="*/ 376444 w 3973996"/>
              <a:gd name="connsiteY0" fmla="*/ 1850100 h 2146852"/>
              <a:gd name="connsiteX1" fmla="*/ 197540 w 3973996"/>
              <a:gd name="connsiteY1" fmla="*/ 2029004 h 2146852"/>
              <a:gd name="connsiteX2" fmla="*/ 18636 w 3973996"/>
              <a:gd name="connsiteY2" fmla="*/ 1850100 h 2146852"/>
              <a:gd name="connsiteX3" fmla="*/ 197540 w 3973996"/>
              <a:gd name="connsiteY3" fmla="*/ 1671196 h 2146852"/>
              <a:gd name="connsiteX4" fmla="*/ 376444 w 3973996"/>
              <a:gd name="connsiteY4" fmla="*/ 1850100 h 2146852"/>
              <a:gd name="connsiteX0" fmla="*/ 431712 w 3973996"/>
              <a:gd name="connsiteY0" fmla="*/ 1300882 h 2146852"/>
              <a:gd name="connsiteX1" fmla="*/ 198699 w 3973996"/>
              <a:gd name="connsiteY1" fmla="*/ 1261275 h 2146852"/>
              <a:gd name="connsiteX2" fmla="*/ 637311 w 3973996"/>
              <a:gd name="connsiteY2" fmla="*/ 1734328 h 2146852"/>
              <a:gd name="connsiteX3" fmla="*/ 535385 w 3973996"/>
              <a:gd name="connsiteY3" fmla="*/ 1753262 h 2146852"/>
              <a:gd name="connsiteX4" fmla="*/ 1515821 w 3973996"/>
              <a:gd name="connsiteY4" fmla="*/ 1942602 h 2146852"/>
              <a:gd name="connsiteX5" fmla="*/ 1454372 w 3973996"/>
              <a:gd name="connsiteY5" fmla="*/ 1856132 h 2146852"/>
              <a:gd name="connsiteX6" fmla="*/ 2651814 w 3973996"/>
              <a:gd name="connsiteY6" fmla="*/ 1726973 h 2146852"/>
              <a:gd name="connsiteX7" fmla="*/ 2627252 w 3973996"/>
              <a:gd name="connsiteY7" fmla="*/ 1821842 h 2146852"/>
              <a:gd name="connsiteX8" fmla="*/ 3139548 w 3973996"/>
              <a:gd name="connsiteY8" fmla="*/ 1140713 h 2146852"/>
              <a:gd name="connsiteX9" fmla="*/ 3438610 w 3973996"/>
              <a:gd name="connsiteY9" fmla="*/ 1495342 h 2146852"/>
              <a:gd name="connsiteX10" fmla="*/ 3845025 w 3973996"/>
              <a:gd name="connsiteY10" fmla="*/ 763026 h 2146852"/>
              <a:gd name="connsiteX11" fmla="*/ 3711822 w 3973996"/>
              <a:gd name="connsiteY11" fmla="*/ 896012 h 2146852"/>
              <a:gd name="connsiteX12" fmla="*/ 3525449 w 3973996"/>
              <a:gd name="connsiteY12" fmla="*/ 269648 h 2146852"/>
              <a:gd name="connsiteX13" fmla="*/ 3532440 w 3973996"/>
              <a:gd name="connsiteY13" fmla="*/ 332463 h 2146852"/>
              <a:gd name="connsiteX14" fmla="*/ 2674904 w 3973996"/>
              <a:gd name="connsiteY14" fmla="*/ 196397 h 2146852"/>
              <a:gd name="connsiteX15" fmla="*/ 2743161 w 3973996"/>
              <a:gd name="connsiteY15" fmla="*/ 116287 h 2146852"/>
              <a:gd name="connsiteX16" fmla="*/ 2036764 w 3973996"/>
              <a:gd name="connsiteY16" fmla="*/ 234563 h 2146852"/>
              <a:gd name="connsiteX17" fmla="*/ 2069789 w 3973996"/>
              <a:gd name="connsiteY17" fmla="*/ 165486 h 2146852"/>
              <a:gd name="connsiteX18" fmla="*/ 1287869 w 3973996"/>
              <a:gd name="connsiteY18" fmla="*/ 258019 h 2146852"/>
              <a:gd name="connsiteX19" fmla="*/ 1407456 w 3973996"/>
              <a:gd name="connsiteY19" fmla="*/ 325009 h 2146852"/>
              <a:gd name="connsiteX20" fmla="*/ 379645 w 3973996"/>
              <a:gd name="connsiteY20" fmla="*/ 784644 h 2146852"/>
              <a:gd name="connsiteX21" fmla="*/ 358763 w 3973996"/>
              <a:gd name="connsiteY21" fmla="*/ 714126 h 2146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973996" h="2146852" fill="none" extrusionOk="0">
                <a:moveTo>
                  <a:pt x="358763" y="714126"/>
                </a:moveTo>
                <a:cubicBezTo>
                  <a:pt x="343285" y="549369"/>
                  <a:pt x="357216" y="434754"/>
                  <a:pt x="517263" y="343247"/>
                </a:cubicBezTo>
                <a:cubicBezTo>
                  <a:pt x="734912" y="196884"/>
                  <a:pt x="974967" y="178368"/>
                  <a:pt x="1288329" y="258516"/>
                </a:cubicBezTo>
                <a:cubicBezTo>
                  <a:pt x="1444342" y="55130"/>
                  <a:pt x="1837981" y="-7353"/>
                  <a:pt x="2065741" y="170555"/>
                </a:cubicBezTo>
                <a:cubicBezTo>
                  <a:pt x="2114254" y="108277"/>
                  <a:pt x="2208685" y="26953"/>
                  <a:pt x="2368667" y="9939"/>
                </a:cubicBezTo>
                <a:cubicBezTo>
                  <a:pt x="2499091" y="-10659"/>
                  <a:pt x="2642084" y="41803"/>
                  <a:pt x="2744357" y="123294"/>
                </a:cubicBezTo>
                <a:cubicBezTo>
                  <a:pt x="2845924" y="14841"/>
                  <a:pt x="3087034" y="-10910"/>
                  <a:pt x="3262264" y="34289"/>
                </a:cubicBezTo>
                <a:cubicBezTo>
                  <a:pt x="3421641" y="84849"/>
                  <a:pt x="3501015" y="152880"/>
                  <a:pt x="3524897" y="277102"/>
                </a:cubicBezTo>
                <a:cubicBezTo>
                  <a:pt x="3686798" y="300025"/>
                  <a:pt x="3813904" y="410127"/>
                  <a:pt x="3861951" y="512759"/>
                </a:cubicBezTo>
                <a:cubicBezTo>
                  <a:pt x="3897460" y="589564"/>
                  <a:pt x="3893097" y="691112"/>
                  <a:pt x="3846864" y="768294"/>
                </a:cubicBezTo>
                <a:cubicBezTo>
                  <a:pt x="3940065" y="870005"/>
                  <a:pt x="4017764" y="1029755"/>
                  <a:pt x="3957069" y="1159001"/>
                </a:cubicBezTo>
                <a:cubicBezTo>
                  <a:pt x="3864625" y="1349193"/>
                  <a:pt x="3706249" y="1483990"/>
                  <a:pt x="3440818" y="1501007"/>
                </a:cubicBezTo>
                <a:cubicBezTo>
                  <a:pt x="3468844" y="1608824"/>
                  <a:pt x="3354166" y="1724881"/>
                  <a:pt x="3256008" y="1794062"/>
                </a:cubicBezTo>
                <a:cubicBezTo>
                  <a:pt x="3067293" y="1888634"/>
                  <a:pt x="2819614" y="1950177"/>
                  <a:pt x="2626792" y="1829545"/>
                </a:cubicBezTo>
                <a:cubicBezTo>
                  <a:pt x="2576889" y="1980987"/>
                  <a:pt x="2387337" y="2102009"/>
                  <a:pt x="2177142" y="2142180"/>
                </a:cubicBezTo>
                <a:cubicBezTo>
                  <a:pt x="1899244" y="2194433"/>
                  <a:pt x="1697081" y="2132592"/>
                  <a:pt x="1516005" y="1951349"/>
                </a:cubicBezTo>
                <a:cubicBezTo>
                  <a:pt x="1165503" y="2175216"/>
                  <a:pt x="772421" y="2028838"/>
                  <a:pt x="533913" y="1762804"/>
                </a:cubicBezTo>
                <a:cubicBezTo>
                  <a:pt x="367415" y="1799575"/>
                  <a:pt x="147333" y="1668138"/>
                  <a:pt x="102109" y="1552989"/>
                </a:cubicBezTo>
                <a:cubicBezTo>
                  <a:pt x="36363" y="1452764"/>
                  <a:pt x="112052" y="1360195"/>
                  <a:pt x="194376" y="1269773"/>
                </a:cubicBezTo>
                <a:cubicBezTo>
                  <a:pt x="59490" y="1224941"/>
                  <a:pt x="-19703" y="1102385"/>
                  <a:pt x="-460" y="979203"/>
                </a:cubicBezTo>
                <a:cubicBezTo>
                  <a:pt x="11436" y="814091"/>
                  <a:pt x="162588" y="735685"/>
                  <a:pt x="355359" y="720934"/>
                </a:cubicBezTo>
                <a:cubicBezTo>
                  <a:pt x="356423" y="718049"/>
                  <a:pt x="357510" y="716525"/>
                  <a:pt x="358763" y="714126"/>
                </a:cubicBezTo>
                <a:close/>
              </a:path>
              <a:path w="3973996" h="2146852" fill="none" extrusionOk="0">
                <a:moveTo>
                  <a:pt x="-333155" y="2106319"/>
                </a:moveTo>
                <a:cubicBezTo>
                  <a:pt x="-337527" y="2132346"/>
                  <a:pt x="-364517" y="2160807"/>
                  <a:pt x="-392790" y="2165954"/>
                </a:cubicBezTo>
                <a:cubicBezTo>
                  <a:pt x="-425978" y="2169807"/>
                  <a:pt x="-452225" y="2138295"/>
                  <a:pt x="-452425" y="2106319"/>
                </a:cubicBezTo>
                <a:cubicBezTo>
                  <a:pt x="-449786" y="2078235"/>
                  <a:pt x="-422916" y="2042860"/>
                  <a:pt x="-392790" y="2046684"/>
                </a:cubicBezTo>
                <a:cubicBezTo>
                  <a:pt x="-358362" y="2047357"/>
                  <a:pt x="-329274" y="2074846"/>
                  <a:pt x="-333155" y="2106319"/>
                </a:cubicBezTo>
                <a:close/>
              </a:path>
              <a:path w="3973996" h="2146852" fill="none" extrusionOk="0">
                <a:moveTo>
                  <a:pt x="-33060" y="2001953"/>
                </a:moveTo>
                <a:cubicBezTo>
                  <a:pt x="-19457" y="2062856"/>
                  <a:pt x="-77220" y="2123999"/>
                  <a:pt x="-152330" y="2121223"/>
                </a:cubicBezTo>
                <a:cubicBezTo>
                  <a:pt x="-219897" y="2113114"/>
                  <a:pt x="-274896" y="2058559"/>
                  <a:pt x="-271600" y="2001953"/>
                </a:cubicBezTo>
                <a:cubicBezTo>
                  <a:pt x="-271639" y="1938086"/>
                  <a:pt x="-220395" y="1898034"/>
                  <a:pt x="-152330" y="1882683"/>
                </a:cubicBezTo>
                <a:cubicBezTo>
                  <a:pt x="-100616" y="1881713"/>
                  <a:pt x="-29559" y="1933896"/>
                  <a:pt x="-33060" y="2001953"/>
                </a:cubicBezTo>
                <a:close/>
              </a:path>
              <a:path w="3973996" h="2146852" fill="none" extrusionOk="0">
                <a:moveTo>
                  <a:pt x="376444" y="1850100"/>
                </a:moveTo>
                <a:cubicBezTo>
                  <a:pt x="371222" y="1954765"/>
                  <a:pt x="295946" y="2022439"/>
                  <a:pt x="197540" y="2029004"/>
                </a:cubicBezTo>
                <a:cubicBezTo>
                  <a:pt x="86916" y="2027851"/>
                  <a:pt x="24565" y="1938596"/>
                  <a:pt x="18636" y="1850100"/>
                </a:cubicBezTo>
                <a:cubicBezTo>
                  <a:pt x="33383" y="1758990"/>
                  <a:pt x="100717" y="1663817"/>
                  <a:pt x="197540" y="1671196"/>
                </a:cubicBezTo>
                <a:cubicBezTo>
                  <a:pt x="316697" y="1675029"/>
                  <a:pt x="376903" y="1753563"/>
                  <a:pt x="376444" y="1850100"/>
                </a:cubicBezTo>
                <a:close/>
              </a:path>
              <a:path w="3973996" h="2146852" fill="none" extrusionOk="0">
                <a:moveTo>
                  <a:pt x="431712" y="1300882"/>
                </a:moveTo>
                <a:cubicBezTo>
                  <a:pt x="343477" y="1291488"/>
                  <a:pt x="260044" y="1291877"/>
                  <a:pt x="198699" y="1261275"/>
                </a:cubicBezTo>
                <a:moveTo>
                  <a:pt x="637311" y="1734328"/>
                </a:moveTo>
                <a:cubicBezTo>
                  <a:pt x="611865" y="1747354"/>
                  <a:pt x="566521" y="1755047"/>
                  <a:pt x="535385" y="1753262"/>
                </a:cubicBezTo>
                <a:moveTo>
                  <a:pt x="1515821" y="1942602"/>
                </a:moveTo>
                <a:cubicBezTo>
                  <a:pt x="1492280" y="1922520"/>
                  <a:pt x="1468644" y="1882888"/>
                  <a:pt x="1454372" y="1856132"/>
                </a:cubicBezTo>
                <a:moveTo>
                  <a:pt x="2651814" y="1726973"/>
                </a:moveTo>
                <a:cubicBezTo>
                  <a:pt x="2648766" y="1761325"/>
                  <a:pt x="2641167" y="1782942"/>
                  <a:pt x="2627252" y="1821842"/>
                </a:cubicBezTo>
                <a:moveTo>
                  <a:pt x="3139548" y="1140713"/>
                </a:moveTo>
                <a:cubicBezTo>
                  <a:pt x="3318901" y="1206139"/>
                  <a:pt x="3437002" y="1354912"/>
                  <a:pt x="3438610" y="1495342"/>
                </a:cubicBezTo>
                <a:moveTo>
                  <a:pt x="3845025" y="763026"/>
                </a:moveTo>
                <a:cubicBezTo>
                  <a:pt x="3818988" y="819727"/>
                  <a:pt x="3776766" y="858225"/>
                  <a:pt x="3711822" y="896012"/>
                </a:cubicBezTo>
                <a:moveTo>
                  <a:pt x="3525449" y="269648"/>
                </a:moveTo>
                <a:cubicBezTo>
                  <a:pt x="3532879" y="293849"/>
                  <a:pt x="3536359" y="308082"/>
                  <a:pt x="3532440" y="332463"/>
                </a:cubicBezTo>
                <a:moveTo>
                  <a:pt x="2674904" y="196397"/>
                </a:moveTo>
                <a:cubicBezTo>
                  <a:pt x="2699971" y="167086"/>
                  <a:pt x="2712856" y="139053"/>
                  <a:pt x="2743161" y="116287"/>
                </a:cubicBezTo>
                <a:moveTo>
                  <a:pt x="2036764" y="234563"/>
                </a:moveTo>
                <a:cubicBezTo>
                  <a:pt x="2048426" y="208045"/>
                  <a:pt x="2058240" y="190711"/>
                  <a:pt x="2069789" y="165486"/>
                </a:cubicBezTo>
                <a:moveTo>
                  <a:pt x="1287869" y="258019"/>
                </a:moveTo>
                <a:cubicBezTo>
                  <a:pt x="1324826" y="281771"/>
                  <a:pt x="1373493" y="299855"/>
                  <a:pt x="1407456" y="325009"/>
                </a:cubicBezTo>
                <a:moveTo>
                  <a:pt x="379645" y="784644"/>
                </a:moveTo>
                <a:cubicBezTo>
                  <a:pt x="372490" y="765840"/>
                  <a:pt x="361896" y="739189"/>
                  <a:pt x="358763" y="714126"/>
                </a:cubicBezTo>
              </a:path>
              <a:path w="3973996" h="2146852" stroke="0" extrusionOk="0">
                <a:moveTo>
                  <a:pt x="358763" y="714126"/>
                </a:moveTo>
                <a:cubicBezTo>
                  <a:pt x="343527" y="607198"/>
                  <a:pt x="410318" y="415007"/>
                  <a:pt x="517263" y="343247"/>
                </a:cubicBezTo>
                <a:cubicBezTo>
                  <a:pt x="730111" y="202814"/>
                  <a:pt x="1034629" y="116773"/>
                  <a:pt x="1288329" y="258516"/>
                </a:cubicBezTo>
                <a:cubicBezTo>
                  <a:pt x="1437316" y="39916"/>
                  <a:pt x="1784691" y="-17892"/>
                  <a:pt x="2065741" y="170555"/>
                </a:cubicBezTo>
                <a:cubicBezTo>
                  <a:pt x="2097601" y="78955"/>
                  <a:pt x="2241661" y="25587"/>
                  <a:pt x="2368667" y="9939"/>
                </a:cubicBezTo>
                <a:cubicBezTo>
                  <a:pt x="2517446" y="-1722"/>
                  <a:pt x="2666370" y="48331"/>
                  <a:pt x="2744357" y="123294"/>
                </a:cubicBezTo>
                <a:cubicBezTo>
                  <a:pt x="2864204" y="30110"/>
                  <a:pt x="3108238" y="15216"/>
                  <a:pt x="3262264" y="34289"/>
                </a:cubicBezTo>
                <a:cubicBezTo>
                  <a:pt x="3399589" y="54902"/>
                  <a:pt x="3494466" y="160685"/>
                  <a:pt x="3524897" y="277102"/>
                </a:cubicBezTo>
                <a:cubicBezTo>
                  <a:pt x="3678163" y="304084"/>
                  <a:pt x="3807168" y="401970"/>
                  <a:pt x="3861951" y="512759"/>
                </a:cubicBezTo>
                <a:cubicBezTo>
                  <a:pt x="3889601" y="581075"/>
                  <a:pt x="3906773" y="669099"/>
                  <a:pt x="3846864" y="768294"/>
                </a:cubicBezTo>
                <a:cubicBezTo>
                  <a:pt x="3972651" y="883334"/>
                  <a:pt x="4022006" y="1017613"/>
                  <a:pt x="3957069" y="1159001"/>
                </a:cubicBezTo>
                <a:cubicBezTo>
                  <a:pt x="3907462" y="1299036"/>
                  <a:pt x="3684203" y="1427280"/>
                  <a:pt x="3440818" y="1501007"/>
                </a:cubicBezTo>
                <a:cubicBezTo>
                  <a:pt x="3429950" y="1626621"/>
                  <a:pt x="3364441" y="1724312"/>
                  <a:pt x="3256008" y="1794062"/>
                </a:cubicBezTo>
                <a:cubicBezTo>
                  <a:pt x="3075687" y="1925504"/>
                  <a:pt x="2851883" y="1929174"/>
                  <a:pt x="2626792" y="1829545"/>
                </a:cubicBezTo>
                <a:cubicBezTo>
                  <a:pt x="2534800" y="1962502"/>
                  <a:pt x="2414069" y="2080622"/>
                  <a:pt x="2177142" y="2142180"/>
                </a:cubicBezTo>
                <a:cubicBezTo>
                  <a:pt x="1893950" y="2187324"/>
                  <a:pt x="1687708" y="2122424"/>
                  <a:pt x="1516005" y="1951349"/>
                </a:cubicBezTo>
                <a:cubicBezTo>
                  <a:pt x="1205559" y="2047403"/>
                  <a:pt x="785132" y="2011417"/>
                  <a:pt x="533913" y="1762804"/>
                </a:cubicBezTo>
                <a:cubicBezTo>
                  <a:pt x="351441" y="1804273"/>
                  <a:pt x="130825" y="1676609"/>
                  <a:pt x="102109" y="1552989"/>
                </a:cubicBezTo>
                <a:cubicBezTo>
                  <a:pt x="72251" y="1457272"/>
                  <a:pt x="70424" y="1353478"/>
                  <a:pt x="194376" y="1269773"/>
                </a:cubicBezTo>
                <a:cubicBezTo>
                  <a:pt x="81178" y="1218674"/>
                  <a:pt x="-28628" y="1074671"/>
                  <a:pt x="-460" y="979203"/>
                </a:cubicBezTo>
                <a:cubicBezTo>
                  <a:pt x="29580" y="841340"/>
                  <a:pt x="138661" y="710692"/>
                  <a:pt x="355359" y="720934"/>
                </a:cubicBezTo>
                <a:cubicBezTo>
                  <a:pt x="356821" y="718771"/>
                  <a:pt x="357246" y="716788"/>
                  <a:pt x="358763" y="714126"/>
                </a:cubicBezTo>
                <a:close/>
              </a:path>
              <a:path w="3973996" h="2146852" stroke="0" extrusionOk="0">
                <a:moveTo>
                  <a:pt x="-333155" y="2106319"/>
                </a:moveTo>
                <a:cubicBezTo>
                  <a:pt x="-327548" y="2134109"/>
                  <a:pt x="-357905" y="2167119"/>
                  <a:pt x="-392790" y="2165954"/>
                </a:cubicBezTo>
                <a:cubicBezTo>
                  <a:pt x="-422015" y="2165395"/>
                  <a:pt x="-450746" y="2131750"/>
                  <a:pt x="-452425" y="2106319"/>
                </a:cubicBezTo>
                <a:cubicBezTo>
                  <a:pt x="-454294" y="2074499"/>
                  <a:pt x="-423231" y="2042532"/>
                  <a:pt x="-392790" y="2046684"/>
                </a:cubicBezTo>
                <a:cubicBezTo>
                  <a:pt x="-361684" y="2038983"/>
                  <a:pt x="-340939" y="2074607"/>
                  <a:pt x="-333155" y="2106319"/>
                </a:cubicBezTo>
                <a:close/>
              </a:path>
              <a:path w="3973996" h="2146852" stroke="0" extrusionOk="0">
                <a:moveTo>
                  <a:pt x="-33060" y="2001953"/>
                </a:moveTo>
                <a:cubicBezTo>
                  <a:pt x="-43594" y="2063339"/>
                  <a:pt x="-88890" y="2121401"/>
                  <a:pt x="-152330" y="2121223"/>
                </a:cubicBezTo>
                <a:cubicBezTo>
                  <a:pt x="-218659" y="2105002"/>
                  <a:pt x="-278874" y="2054066"/>
                  <a:pt x="-271600" y="2001953"/>
                </a:cubicBezTo>
                <a:cubicBezTo>
                  <a:pt x="-273305" y="1937239"/>
                  <a:pt x="-216926" y="1896873"/>
                  <a:pt x="-152330" y="1882683"/>
                </a:cubicBezTo>
                <a:cubicBezTo>
                  <a:pt x="-79900" y="1875746"/>
                  <a:pt x="-40824" y="1946411"/>
                  <a:pt x="-33060" y="2001953"/>
                </a:cubicBezTo>
                <a:close/>
              </a:path>
              <a:path w="3973996" h="2146852" stroke="0" extrusionOk="0">
                <a:moveTo>
                  <a:pt x="376444" y="1850100"/>
                </a:moveTo>
                <a:cubicBezTo>
                  <a:pt x="393600" y="1962816"/>
                  <a:pt x="317641" y="2037705"/>
                  <a:pt x="197540" y="2029004"/>
                </a:cubicBezTo>
                <a:cubicBezTo>
                  <a:pt x="100264" y="2046621"/>
                  <a:pt x="32578" y="1936055"/>
                  <a:pt x="18636" y="1850100"/>
                </a:cubicBezTo>
                <a:cubicBezTo>
                  <a:pt x="13764" y="1754044"/>
                  <a:pt x="101597" y="1665690"/>
                  <a:pt x="197540" y="1671196"/>
                </a:cubicBezTo>
                <a:cubicBezTo>
                  <a:pt x="298308" y="1650819"/>
                  <a:pt x="391064" y="1742132"/>
                  <a:pt x="376444" y="1850100"/>
                </a:cubicBezTo>
                <a:close/>
              </a:path>
              <a:path w="3973996" h="2146852" fill="none" stroke="0" extrusionOk="0">
                <a:moveTo>
                  <a:pt x="431712" y="1300882"/>
                </a:moveTo>
                <a:cubicBezTo>
                  <a:pt x="352297" y="1321488"/>
                  <a:pt x="265174" y="1298003"/>
                  <a:pt x="198699" y="1261275"/>
                </a:cubicBezTo>
                <a:moveTo>
                  <a:pt x="637311" y="1734328"/>
                </a:moveTo>
                <a:cubicBezTo>
                  <a:pt x="600904" y="1747804"/>
                  <a:pt x="567539" y="1745440"/>
                  <a:pt x="535385" y="1753262"/>
                </a:cubicBezTo>
                <a:moveTo>
                  <a:pt x="1515821" y="1942602"/>
                </a:moveTo>
                <a:cubicBezTo>
                  <a:pt x="1497366" y="1914392"/>
                  <a:pt x="1463920" y="1882947"/>
                  <a:pt x="1454372" y="1856132"/>
                </a:cubicBezTo>
                <a:moveTo>
                  <a:pt x="2651814" y="1726973"/>
                </a:moveTo>
                <a:cubicBezTo>
                  <a:pt x="2642719" y="1753506"/>
                  <a:pt x="2633044" y="1794214"/>
                  <a:pt x="2627252" y="1821842"/>
                </a:cubicBezTo>
                <a:moveTo>
                  <a:pt x="3139548" y="1140713"/>
                </a:moveTo>
                <a:cubicBezTo>
                  <a:pt x="3335153" y="1203109"/>
                  <a:pt x="3437920" y="1352114"/>
                  <a:pt x="3438610" y="1495342"/>
                </a:cubicBezTo>
                <a:moveTo>
                  <a:pt x="3845025" y="763026"/>
                </a:moveTo>
                <a:cubicBezTo>
                  <a:pt x="3814827" y="819655"/>
                  <a:pt x="3772601" y="852451"/>
                  <a:pt x="3711822" y="896012"/>
                </a:cubicBezTo>
                <a:moveTo>
                  <a:pt x="3525449" y="269648"/>
                </a:moveTo>
                <a:cubicBezTo>
                  <a:pt x="3533148" y="292862"/>
                  <a:pt x="3530618" y="315686"/>
                  <a:pt x="3532440" y="332463"/>
                </a:cubicBezTo>
                <a:moveTo>
                  <a:pt x="2674904" y="196397"/>
                </a:moveTo>
                <a:cubicBezTo>
                  <a:pt x="2695109" y="170896"/>
                  <a:pt x="2720606" y="146213"/>
                  <a:pt x="2743161" y="116287"/>
                </a:cubicBezTo>
                <a:moveTo>
                  <a:pt x="2036764" y="234563"/>
                </a:moveTo>
                <a:cubicBezTo>
                  <a:pt x="2047408" y="211251"/>
                  <a:pt x="2053402" y="184767"/>
                  <a:pt x="2069789" y="165486"/>
                </a:cubicBezTo>
                <a:moveTo>
                  <a:pt x="1287869" y="258019"/>
                </a:moveTo>
                <a:cubicBezTo>
                  <a:pt x="1326956" y="275590"/>
                  <a:pt x="1368867" y="303262"/>
                  <a:pt x="1407456" y="325009"/>
                </a:cubicBezTo>
                <a:moveTo>
                  <a:pt x="379645" y="784644"/>
                </a:moveTo>
                <a:cubicBezTo>
                  <a:pt x="368852" y="761276"/>
                  <a:pt x="366514" y="737068"/>
                  <a:pt x="358763" y="714126"/>
                </a:cubicBezTo>
              </a:path>
            </a:pathLst>
          </a:custGeom>
          <a:solidFill>
            <a:schemeClr val="bg1"/>
          </a:solidFill>
          <a:ln w="28575">
            <a:extLst>
              <a:ext uri="{C807C97D-BFC1-408E-A445-0C87EB9F89A2}">
                <ask:lineSketchStyleProps xmlns:ask="http://schemas.microsoft.com/office/drawing/2018/sketchyshapes" sd="2916202906">
                  <a:prstGeom prst="cloudCallout">
                    <a:avLst>
                      <a:gd name="adj1" fmla="val -59884"/>
                      <a:gd name="adj2" fmla="val 48112"/>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err="1">
                <a:ln>
                  <a:noFill/>
                </a:ln>
                <a:solidFill>
                  <a:srgbClr val="11B8DD"/>
                </a:solidFill>
                <a:effectLst/>
                <a:uLnTx/>
                <a:uFillTx/>
                <a:latin typeface="Calibri" panose="020F0502020204030204" pitchFamily="34" charset="0"/>
                <a:cs typeface="Calibri" panose="020F0502020204030204" pitchFamily="34" charset="0"/>
              </a:rPr>
              <a:t>gió</a:t>
            </a:r>
            <a:endParaRPr kumimoji="0" lang="en-US" sz="60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sp>
        <p:nvSpPr>
          <p:cNvPr id="8" name="Rectangle: Rounded Corners 7">
            <a:extLst>
              <a:ext uri="{FF2B5EF4-FFF2-40B4-BE49-F238E27FC236}">
                <a16:creationId xmlns:a16="http://schemas.microsoft.com/office/drawing/2014/main" id="{462DB182-4E27-E468-6F96-93EF6FCAD0AD}"/>
              </a:ext>
            </a:extLst>
          </p:cNvPr>
          <p:cNvSpPr/>
          <p:nvPr/>
        </p:nvSpPr>
        <p:spPr>
          <a:xfrm>
            <a:off x="91818" y="6027959"/>
            <a:ext cx="2260858" cy="718457"/>
          </a:xfrm>
          <a:prstGeom prst="roundRect">
            <a:avLst/>
          </a:prstGeom>
          <a:solidFill>
            <a:schemeClr val="bg1"/>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字魂59号-创粗黑"/>
                <a:cs typeface="+mn-cs"/>
              </a:rPr>
              <a:t>rừng</a:t>
            </a:r>
            <a:r>
              <a:rPr kumimoji="0" lang="en-US" sz="3600" b="1" i="0" u="none" strike="noStrike" kern="1200" cap="none" spc="0" normalizeH="0" baseline="0" noProof="0" dirty="0">
                <a:ln>
                  <a:noFill/>
                </a:ln>
                <a:solidFill>
                  <a:prstClr val="black"/>
                </a:solidFill>
                <a:effectLst/>
                <a:uLnTx/>
                <a:uFillTx/>
                <a:latin typeface="字魂59号-创粗黑"/>
                <a:cs typeface="+mn-cs"/>
              </a:rPr>
              <a:t> </a:t>
            </a:r>
            <a:r>
              <a:rPr kumimoji="0" lang="en-US" sz="3600" b="1" i="0" u="none" strike="noStrike" kern="1200" cap="none" spc="0" normalizeH="0" baseline="0" noProof="0" dirty="0" err="1">
                <a:ln>
                  <a:noFill/>
                </a:ln>
                <a:solidFill>
                  <a:prstClr val="black"/>
                </a:solidFill>
                <a:effectLst/>
                <a:uLnTx/>
                <a:uFillTx/>
                <a:latin typeface="字魂59号-创粗黑"/>
                <a:cs typeface="+mn-cs"/>
              </a:rPr>
              <a:t>cọ</a:t>
            </a:r>
            <a:endParaRPr kumimoji="0" lang="en-US" sz="3600" b="1" i="0" u="none" strike="noStrike" kern="1200" cap="none" spc="0" normalizeH="0" baseline="0" noProof="0" dirty="0">
              <a:ln>
                <a:noFill/>
              </a:ln>
              <a:solidFill>
                <a:prstClr val="black"/>
              </a:solidFill>
              <a:effectLst/>
              <a:uLnTx/>
              <a:uFillTx/>
              <a:latin typeface="字魂59号-创粗黑"/>
              <a:cs typeface="+mn-cs"/>
            </a:endParaRPr>
          </a:p>
        </p:txBody>
      </p:sp>
      <p:sp>
        <p:nvSpPr>
          <p:cNvPr id="9" name="Rectangle: Rounded Corners 8">
            <a:extLst>
              <a:ext uri="{FF2B5EF4-FFF2-40B4-BE49-F238E27FC236}">
                <a16:creationId xmlns:a16="http://schemas.microsoft.com/office/drawing/2014/main" id="{A4D6DEDE-9A51-9966-52DA-D75B27A1A8DC}"/>
              </a:ext>
            </a:extLst>
          </p:cNvPr>
          <p:cNvSpPr/>
          <p:nvPr/>
        </p:nvSpPr>
        <p:spPr>
          <a:xfrm>
            <a:off x="2577955" y="6018433"/>
            <a:ext cx="1411665" cy="718457"/>
          </a:xfrm>
          <a:prstGeom prst="roundRect">
            <a:avLst/>
          </a:prstGeom>
          <a:solidFill>
            <a:schemeClr val="bg1"/>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字魂59号-创粗黑"/>
                <a:cs typeface="+mn-cs"/>
              </a:rPr>
              <a:t>gió</a:t>
            </a:r>
            <a:endParaRPr kumimoji="0" lang="en-US" sz="3600" b="1" i="0" u="none" strike="noStrike" kern="1200" cap="none" spc="0" normalizeH="0" baseline="0" noProof="0" dirty="0">
              <a:ln>
                <a:noFill/>
              </a:ln>
              <a:solidFill>
                <a:prstClr val="black"/>
              </a:solidFill>
              <a:effectLst/>
              <a:uLnTx/>
              <a:uFillTx/>
              <a:latin typeface="字魂59号-创粗黑"/>
              <a:cs typeface="+mn-cs"/>
            </a:endParaRPr>
          </a:p>
        </p:txBody>
      </p:sp>
      <p:pic>
        <p:nvPicPr>
          <p:cNvPr id="10" name="Picture 9">
            <a:extLst>
              <a:ext uri="{FF2B5EF4-FFF2-40B4-BE49-F238E27FC236}">
                <a16:creationId xmlns:a16="http://schemas.microsoft.com/office/drawing/2014/main" id="{87C583BE-6B95-4505-AE0D-32BD9FC3C8F2}"/>
              </a:ext>
            </a:extLst>
          </p:cNvPr>
          <p:cNvPicPr>
            <a:picLocks noChangeAspect="1"/>
          </p:cNvPicPr>
          <p:nvPr/>
        </p:nvPicPr>
        <p:blipFill>
          <a:blip r:embed="rId7"/>
          <a:stretch>
            <a:fillRect/>
          </a:stretch>
        </p:blipFill>
        <p:spPr>
          <a:xfrm>
            <a:off x="4214715" y="1091126"/>
            <a:ext cx="6639119" cy="1322947"/>
          </a:xfrm>
          <a:prstGeom prst="rect">
            <a:avLst/>
          </a:prstGeom>
        </p:spPr>
      </p:pic>
    </p:spTree>
    <p:extLst>
      <p:ext uri="{BB962C8B-B14F-4D97-AF65-F5344CB8AC3E}">
        <p14:creationId xmlns:p14="http://schemas.microsoft.com/office/powerpoint/2010/main" val="3011967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childTnLst>
                                  <p:subTnLst>
                                    <p:audio>
                                      <p:cMediaNode>
                                        <p:cTn display="0" masterRel="sameClick">
                                          <p:stCondLst>
                                            <p:cond evt="begin" delay="0">
                                              <p:tn val="10"/>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778570" flipH="1">
            <a:off x="506829" y="50982"/>
            <a:ext cx="3059430" cy="3059430"/>
          </a:xfrm>
          <a:prstGeom prst="rect">
            <a:avLst/>
          </a:prstGeom>
        </p:spPr>
      </p:pic>
      <p:pic>
        <p:nvPicPr>
          <p:cNvPr id="11" name="Picture 4" descr="TRÒ CHƠI KHOA HỌC | Science - Quizizz">
            <a:extLst>
              <a:ext uri="{FF2B5EF4-FFF2-40B4-BE49-F238E27FC236}">
                <a16:creationId xmlns:a16="http://schemas.microsoft.com/office/drawing/2014/main" id="{75978839-A316-CD82-B2E9-4375808115B4}"/>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12103"/>
          <a:stretch/>
        </p:blipFill>
        <p:spPr bwMode="auto">
          <a:xfrm>
            <a:off x="2246135" y="2437168"/>
            <a:ext cx="3277421" cy="226434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Sun free vector icons designed by Freepik | Vector icon design, Vector  free, Vector icons">
            <a:extLst>
              <a:ext uri="{FF2B5EF4-FFF2-40B4-BE49-F238E27FC236}">
                <a16:creationId xmlns:a16="http://schemas.microsoft.com/office/drawing/2014/main" id="{94E88555-93FA-73A8-EE98-B92393710A4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094469" y="179834"/>
            <a:ext cx="2090057" cy="1097280"/>
          </a:xfrm>
          <a:prstGeom prst="rect">
            <a:avLst/>
          </a:prstGeom>
          <a:noFill/>
          <a:extLst>
            <a:ext uri="{909E8E84-426E-40DD-AFC4-6F175D3DCCD1}">
              <a14:hiddenFill xmlns:a14="http://schemas.microsoft.com/office/drawing/2010/main">
                <a:solidFill>
                  <a:srgbClr val="FFFFFF"/>
                </a:solidFill>
              </a14:hiddenFill>
            </a:ext>
          </a:extLst>
        </p:spPr>
      </p:pic>
      <p:sp>
        <p:nvSpPr>
          <p:cNvPr id="7" name="Thought Bubble: Cloud 6">
            <a:extLst>
              <a:ext uri="{FF2B5EF4-FFF2-40B4-BE49-F238E27FC236}">
                <a16:creationId xmlns:a16="http://schemas.microsoft.com/office/drawing/2014/main" id="{838145FA-A4F5-4AAD-760C-B66E9FCC6B8D}"/>
              </a:ext>
            </a:extLst>
          </p:cNvPr>
          <p:cNvSpPr/>
          <p:nvPr/>
        </p:nvSpPr>
        <p:spPr>
          <a:xfrm>
            <a:off x="5942739" y="2335047"/>
            <a:ext cx="3667986" cy="2146852"/>
          </a:xfrm>
          <a:custGeom>
            <a:avLst/>
            <a:gdLst>
              <a:gd name="connsiteX0" fmla="*/ 331137 w 3667986"/>
              <a:gd name="connsiteY0" fmla="*/ 714126 h 2146852"/>
              <a:gd name="connsiteX1" fmla="*/ 477432 w 3667986"/>
              <a:gd name="connsiteY1" fmla="*/ 343247 h 2146852"/>
              <a:gd name="connsiteX2" fmla="*/ 1189123 w 3667986"/>
              <a:gd name="connsiteY2" fmla="*/ 258516 h 2146852"/>
              <a:gd name="connsiteX3" fmla="*/ 1906673 w 3667986"/>
              <a:gd name="connsiteY3" fmla="*/ 170555 h 2146852"/>
              <a:gd name="connsiteX4" fmla="*/ 2186272 w 3667986"/>
              <a:gd name="connsiteY4" fmla="*/ 9939 h 2146852"/>
              <a:gd name="connsiteX5" fmla="*/ 2533033 w 3667986"/>
              <a:gd name="connsiteY5" fmla="*/ 123294 h 2146852"/>
              <a:gd name="connsiteX6" fmla="*/ 3011059 w 3667986"/>
              <a:gd name="connsiteY6" fmla="*/ 34289 h 2146852"/>
              <a:gd name="connsiteX7" fmla="*/ 3253469 w 3667986"/>
              <a:gd name="connsiteY7" fmla="*/ 277102 h 2146852"/>
              <a:gd name="connsiteX8" fmla="*/ 3564569 w 3667986"/>
              <a:gd name="connsiteY8" fmla="*/ 512759 h 2146852"/>
              <a:gd name="connsiteX9" fmla="*/ 3550644 w 3667986"/>
              <a:gd name="connsiteY9" fmla="*/ 768294 h 2146852"/>
              <a:gd name="connsiteX10" fmla="*/ 3652363 w 3667986"/>
              <a:gd name="connsiteY10" fmla="*/ 1159001 h 2146852"/>
              <a:gd name="connsiteX11" fmla="*/ 3175864 w 3667986"/>
              <a:gd name="connsiteY11" fmla="*/ 1501007 h 2146852"/>
              <a:gd name="connsiteX12" fmla="*/ 3005286 w 3667986"/>
              <a:gd name="connsiteY12" fmla="*/ 1794062 h 2146852"/>
              <a:gd name="connsiteX13" fmla="*/ 2424521 w 3667986"/>
              <a:gd name="connsiteY13" fmla="*/ 1829545 h 2146852"/>
              <a:gd name="connsiteX14" fmla="*/ 2009495 w 3667986"/>
              <a:gd name="connsiteY14" fmla="*/ 2142180 h 2146852"/>
              <a:gd name="connsiteX15" fmla="*/ 1399268 w 3667986"/>
              <a:gd name="connsiteY15" fmla="*/ 1951349 h 2146852"/>
              <a:gd name="connsiteX16" fmla="*/ 492800 w 3667986"/>
              <a:gd name="connsiteY16" fmla="*/ 1762804 h 2146852"/>
              <a:gd name="connsiteX17" fmla="*/ 94246 w 3667986"/>
              <a:gd name="connsiteY17" fmla="*/ 1552989 h 2146852"/>
              <a:gd name="connsiteX18" fmla="*/ 179408 w 3667986"/>
              <a:gd name="connsiteY18" fmla="*/ 1269773 h 2146852"/>
              <a:gd name="connsiteX19" fmla="*/ -425 w 3667986"/>
              <a:gd name="connsiteY19" fmla="*/ 979203 h 2146852"/>
              <a:gd name="connsiteX20" fmla="*/ 327996 w 3667986"/>
              <a:gd name="connsiteY20" fmla="*/ 720934 h 2146852"/>
              <a:gd name="connsiteX21" fmla="*/ 331137 w 3667986"/>
              <a:gd name="connsiteY21" fmla="*/ 714126 h 2146852"/>
              <a:gd name="connsiteX0" fmla="*/ -302909 w 3667986"/>
              <a:gd name="connsiteY0" fmla="*/ 2106319 h 2146852"/>
              <a:gd name="connsiteX1" fmla="*/ -362544 w 3667986"/>
              <a:gd name="connsiteY1" fmla="*/ 2165954 h 2146852"/>
              <a:gd name="connsiteX2" fmla="*/ -422179 w 3667986"/>
              <a:gd name="connsiteY2" fmla="*/ 2106319 h 2146852"/>
              <a:gd name="connsiteX3" fmla="*/ -362544 w 3667986"/>
              <a:gd name="connsiteY3" fmla="*/ 2046684 h 2146852"/>
              <a:gd name="connsiteX4" fmla="*/ -302909 w 3667986"/>
              <a:gd name="connsiteY4" fmla="*/ 2106319 h 2146852"/>
              <a:gd name="connsiteX0" fmla="*/ -23646 w 3667986"/>
              <a:gd name="connsiteY0" fmla="*/ 2003042 h 2146852"/>
              <a:gd name="connsiteX1" fmla="*/ -142916 w 3667986"/>
              <a:gd name="connsiteY1" fmla="*/ 2122312 h 2146852"/>
              <a:gd name="connsiteX2" fmla="*/ -262186 w 3667986"/>
              <a:gd name="connsiteY2" fmla="*/ 2003042 h 2146852"/>
              <a:gd name="connsiteX3" fmla="*/ -142916 w 3667986"/>
              <a:gd name="connsiteY3" fmla="*/ 1883772 h 2146852"/>
              <a:gd name="connsiteX4" fmla="*/ -23646 w 3667986"/>
              <a:gd name="connsiteY4" fmla="*/ 2003042 h 2146852"/>
              <a:gd name="connsiteX0" fmla="*/ 363549 w 3667986"/>
              <a:gd name="connsiteY0" fmla="*/ 1849011 h 2146852"/>
              <a:gd name="connsiteX1" fmla="*/ 184645 w 3667986"/>
              <a:gd name="connsiteY1" fmla="*/ 2027915 h 2146852"/>
              <a:gd name="connsiteX2" fmla="*/ 5741 w 3667986"/>
              <a:gd name="connsiteY2" fmla="*/ 1849011 h 2146852"/>
              <a:gd name="connsiteX3" fmla="*/ 184645 w 3667986"/>
              <a:gd name="connsiteY3" fmla="*/ 1670107 h 2146852"/>
              <a:gd name="connsiteX4" fmla="*/ 363549 w 3667986"/>
              <a:gd name="connsiteY4" fmla="*/ 1849011 h 2146852"/>
              <a:gd name="connsiteX0" fmla="*/ 398468 w 3667986"/>
              <a:gd name="connsiteY0" fmla="*/ 1300882 h 2146852"/>
              <a:gd name="connsiteX1" fmla="*/ 183399 w 3667986"/>
              <a:gd name="connsiteY1" fmla="*/ 1261275 h 2146852"/>
              <a:gd name="connsiteX2" fmla="*/ 588236 w 3667986"/>
              <a:gd name="connsiteY2" fmla="*/ 1734328 h 2146852"/>
              <a:gd name="connsiteX3" fmla="*/ 494159 w 3667986"/>
              <a:gd name="connsiteY3" fmla="*/ 1753262 h 2146852"/>
              <a:gd name="connsiteX4" fmla="*/ 1399098 w 3667986"/>
              <a:gd name="connsiteY4" fmla="*/ 1942602 h 2146852"/>
              <a:gd name="connsiteX5" fmla="*/ 1342380 w 3667986"/>
              <a:gd name="connsiteY5" fmla="*/ 1856132 h 2146852"/>
              <a:gd name="connsiteX6" fmla="*/ 2447616 w 3667986"/>
              <a:gd name="connsiteY6" fmla="*/ 1726973 h 2146852"/>
              <a:gd name="connsiteX7" fmla="*/ 2424946 w 3667986"/>
              <a:gd name="connsiteY7" fmla="*/ 1821842 h 2146852"/>
              <a:gd name="connsiteX8" fmla="*/ 2897793 w 3667986"/>
              <a:gd name="connsiteY8" fmla="*/ 1140713 h 2146852"/>
              <a:gd name="connsiteX9" fmla="*/ 3173826 w 3667986"/>
              <a:gd name="connsiteY9" fmla="*/ 1495342 h 2146852"/>
              <a:gd name="connsiteX10" fmla="*/ 3548946 w 3667986"/>
              <a:gd name="connsiteY10" fmla="*/ 763026 h 2146852"/>
              <a:gd name="connsiteX11" fmla="*/ 3426000 w 3667986"/>
              <a:gd name="connsiteY11" fmla="*/ 896012 h 2146852"/>
              <a:gd name="connsiteX12" fmla="*/ 3253979 w 3667986"/>
              <a:gd name="connsiteY12" fmla="*/ 269648 h 2146852"/>
              <a:gd name="connsiteX13" fmla="*/ 3260432 w 3667986"/>
              <a:gd name="connsiteY13" fmla="*/ 332463 h 2146852"/>
              <a:gd name="connsiteX14" fmla="*/ 2468928 w 3667986"/>
              <a:gd name="connsiteY14" fmla="*/ 196397 h 2146852"/>
              <a:gd name="connsiteX15" fmla="*/ 2531929 w 3667986"/>
              <a:gd name="connsiteY15" fmla="*/ 116287 h 2146852"/>
              <a:gd name="connsiteX16" fmla="*/ 1879927 w 3667986"/>
              <a:gd name="connsiteY16" fmla="*/ 234563 h 2146852"/>
              <a:gd name="connsiteX17" fmla="*/ 1910409 w 3667986"/>
              <a:gd name="connsiteY17" fmla="*/ 165486 h 2146852"/>
              <a:gd name="connsiteX18" fmla="*/ 1188699 w 3667986"/>
              <a:gd name="connsiteY18" fmla="*/ 258019 h 2146852"/>
              <a:gd name="connsiteX19" fmla="*/ 1299078 w 3667986"/>
              <a:gd name="connsiteY19" fmla="*/ 325009 h 2146852"/>
              <a:gd name="connsiteX20" fmla="*/ 350411 w 3667986"/>
              <a:gd name="connsiteY20" fmla="*/ 784644 h 2146852"/>
              <a:gd name="connsiteX21" fmla="*/ 331137 w 3667986"/>
              <a:gd name="connsiteY21" fmla="*/ 714126 h 2146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667986" h="2146852" fill="none" extrusionOk="0">
                <a:moveTo>
                  <a:pt x="331137" y="714126"/>
                </a:moveTo>
                <a:cubicBezTo>
                  <a:pt x="313363" y="562719"/>
                  <a:pt x="327216" y="434799"/>
                  <a:pt x="477432" y="343247"/>
                </a:cubicBezTo>
                <a:cubicBezTo>
                  <a:pt x="711267" y="215594"/>
                  <a:pt x="946238" y="154648"/>
                  <a:pt x="1189123" y="258516"/>
                </a:cubicBezTo>
                <a:cubicBezTo>
                  <a:pt x="1339446" y="84162"/>
                  <a:pt x="1703493" y="-16487"/>
                  <a:pt x="1906673" y="170555"/>
                </a:cubicBezTo>
                <a:cubicBezTo>
                  <a:pt x="1955734" y="96279"/>
                  <a:pt x="2058076" y="24431"/>
                  <a:pt x="2186272" y="9939"/>
                </a:cubicBezTo>
                <a:cubicBezTo>
                  <a:pt x="2305765" y="-10598"/>
                  <a:pt x="2441151" y="40901"/>
                  <a:pt x="2533033" y="123294"/>
                </a:cubicBezTo>
                <a:cubicBezTo>
                  <a:pt x="2633525" y="14305"/>
                  <a:pt x="2849712" y="-10946"/>
                  <a:pt x="3011059" y="34289"/>
                </a:cubicBezTo>
                <a:cubicBezTo>
                  <a:pt x="3144610" y="79950"/>
                  <a:pt x="3231763" y="152042"/>
                  <a:pt x="3253469" y="277102"/>
                </a:cubicBezTo>
                <a:cubicBezTo>
                  <a:pt x="3404481" y="295900"/>
                  <a:pt x="3522533" y="417588"/>
                  <a:pt x="3564569" y="512759"/>
                </a:cubicBezTo>
                <a:cubicBezTo>
                  <a:pt x="3597823" y="591803"/>
                  <a:pt x="3588997" y="707802"/>
                  <a:pt x="3550644" y="768294"/>
                </a:cubicBezTo>
                <a:cubicBezTo>
                  <a:pt x="3632822" y="869153"/>
                  <a:pt x="3703055" y="1026828"/>
                  <a:pt x="3652363" y="1159001"/>
                </a:cubicBezTo>
                <a:cubicBezTo>
                  <a:pt x="3556477" y="1351771"/>
                  <a:pt x="3414459" y="1479256"/>
                  <a:pt x="3175864" y="1501007"/>
                </a:cubicBezTo>
                <a:cubicBezTo>
                  <a:pt x="3194324" y="1610425"/>
                  <a:pt x="3101453" y="1723195"/>
                  <a:pt x="3005286" y="1794062"/>
                </a:cubicBezTo>
                <a:cubicBezTo>
                  <a:pt x="2822332" y="1877582"/>
                  <a:pt x="2599197" y="1968190"/>
                  <a:pt x="2424521" y="1829545"/>
                </a:cubicBezTo>
                <a:cubicBezTo>
                  <a:pt x="2403653" y="1973675"/>
                  <a:pt x="2193199" y="2096816"/>
                  <a:pt x="2009495" y="2142180"/>
                </a:cubicBezTo>
                <a:cubicBezTo>
                  <a:pt x="1748077" y="2195334"/>
                  <a:pt x="1560593" y="2127434"/>
                  <a:pt x="1399268" y="1951349"/>
                </a:cubicBezTo>
                <a:cubicBezTo>
                  <a:pt x="1080706" y="2131403"/>
                  <a:pt x="730907" y="2032955"/>
                  <a:pt x="492800" y="1762804"/>
                </a:cubicBezTo>
                <a:cubicBezTo>
                  <a:pt x="322470" y="1786111"/>
                  <a:pt x="132252" y="1660968"/>
                  <a:pt x="94246" y="1552989"/>
                </a:cubicBezTo>
                <a:cubicBezTo>
                  <a:pt x="29711" y="1452730"/>
                  <a:pt x="94828" y="1350451"/>
                  <a:pt x="179408" y="1269773"/>
                </a:cubicBezTo>
                <a:cubicBezTo>
                  <a:pt x="57003" y="1235854"/>
                  <a:pt x="-18347" y="1111206"/>
                  <a:pt x="-425" y="979203"/>
                </a:cubicBezTo>
                <a:cubicBezTo>
                  <a:pt x="5507" y="802769"/>
                  <a:pt x="121951" y="738149"/>
                  <a:pt x="327996" y="720934"/>
                </a:cubicBezTo>
                <a:cubicBezTo>
                  <a:pt x="328974" y="718054"/>
                  <a:pt x="329829" y="716630"/>
                  <a:pt x="331137" y="714126"/>
                </a:cubicBezTo>
                <a:close/>
              </a:path>
              <a:path w="3667986" h="2146852" fill="none" extrusionOk="0">
                <a:moveTo>
                  <a:pt x="-302909" y="2106319"/>
                </a:moveTo>
                <a:cubicBezTo>
                  <a:pt x="-307281" y="2132346"/>
                  <a:pt x="-334271" y="2160807"/>
                  <a:pt x="-362544" y="2165954"/>
                </a:cubicBezTo>
                <a:cubicBezTo>
                  <a:pt x="-395732" y="2169807"/>
                  <a:pt x="-421979" y="2138295"/>
                  <a:pt x="-422179" y="2106319"/>
                </a:cubicBezTo>
                <a:cubicBezTo>
                  <a:pt x="-419540" y="2078235"/>
                  <a:pt x="-392670" y="2042860"/>
                  <a:pt x="-362544" y="2046684"/>
                </a:cubicBezTo>
                <a:cubicBezTo>
                  <a:pt x="-328116" y="2047357"/>
                  <a:pt x="-299028" y="2074846"/>
                  <a:pt x="-302909" y="2106319"/>
                </a:cubicBezTo>
                <a:close/>
              </a:path>
              <a:path w="3667986" h="2146852" fill="none" extrusionOk="0">
                <a:moveTo>
                  <a:pt x="-23646" y="2003042"/>
                </a:moveTo>
                <a:cubicBezTo>
                  <a:pt x="-10043" y="2063945"/>
                  <a:pt x="-67806" y="2125088"/>
                  <a:pt x="-142916" y="2122312"/>
                </a:cubicBezTo>
                <a:cubicBezTo>
                  <a:pt x="-210483" y="2114203"/>
                  <a:pt x="-265482" y="2059648"/>
                  <a:pt x="-262186" y="2003042"/>
                </a:cubicBezTo>
                <a:cubicBezTo>
                  <a:pt x="-262225" y="1939175"/>
                  <a:pt x="-210981" y="1899123"/>
                  <a:pt x="-142916" y="1883772"/>
                </a:cubicBezTo>
                <a:cubicBezTo>
                  <a:pt x="-91202" y="1882802"/>
                  <a:pt x="-20145" y="1934985"/>
                  <a:pt x="-23646" y="2003042"/>
                </a:cubicBezTo>
                <a:close/>
              </a:path>
              <a:path w="3667986" h="2146852" fill="none" extrusionOk="0">
                <a:moveTo>
                  <a:pt x="363549" y="1849011"/>
                </a:moveTo>
                <a:cubicBezTo>
                  <a:pt x="358327" y="1953676"/>
                  <a:pt x="283051" y="2021350"/>
                  <a:pt x="184645" y="2027915"/>
                </a:cubicBezTo>
                <a:cubicBezTo>
                  <a:pt x="74021" y="2026762"/>
                  <a:pt x="11670" y="1937507"/>
                  <a:pt x="5741" y="1849011"/>
                </a:cubicBezTo>
                <a:cubicBezTo>
                  <a:pt x="20488" y="1757901"/>
                  <a:pt x="87822" y="1662728"/>
                  <a:pt x="184645" y="1670107"/>
                </a:cubicBezTo>
                <a:cubicBezTo>
                  <a:pt x="303802" y="1673940"/>
                  <a:pt x="364008" y="1752474"/>
                  <a:pt x="363549" y="1849011"/>
                </a:cubicBezTo>
                <a:close/>
              </a:path>
              <a:path w="3667986" h="2146852" fill="none" extrusionOk="0">
                <a:moveTo>
                  <a:pt x="398468" y="1300882"/>
                </a:moveTo>
                <a:cubicBezTo>
                  <a:pt x="317458" y="1293444"/>
                  <a:pt x="245997" y="1291774"/>
                  <a:pt x="183399" y="1261275"/>
                </a:cubicBezTo>
                <a:moveTo>
                  <a:pt x="588236" y="1734328"/>
                </a:moveTo>
                <a:cubicBezTo>
                  <a:pt x="560717" y="1745169"/>
                  <a:pt x="521803" y="1756043"/>
                  <a:pt x="494159" y="1753262"/>
                </a:cubicBezTo>
                <a:moveTo>
                  <a:pt x="1399098" y="1942602"/>
                </a:moveTo>
                <a:cubicBezTo>
                  <a:pt x="1376870" y="1918524"/>
                  <a:pt x="1356799" y="1885401"/>
                  <a:pt x="1342380" y="1856132"/>
                </a:cubicBezTo>
                <a:moveTo>
                  <a:pt x="2447616" y="1726973"/>
                </a:moveTo>
                <a:cubicBezTo>
                  <a:pt x="2445072" y="1762247"/>
                  <a:pt x="2437744" y="1783855"/>
                  <a:pt x="2424946" y="1821842"/>
                </a:cubicBezTo>
                <a:moveTo>
                  <a:pt x="2897793" y="1140713"/>
                </a:moveTo>
                <a:cubicBezTo>
                  <a:pt x="3040512" y="1203579"/>
                  <a:pt x="3168660" y="1365688"/>
                  <a:pt x="3173826" y="1495342"/>
                </a:cubicBezTo>
                <a:moveTo>
                  <a:pt x="3548946" y="763026"/>
                </a:moveTo>
                <a:cubicBezTo>
                  <a:pt x="3530342" y="826925"/>
                  <a:pt x="3492866" y="856796"/>
                  <a:pt x="3426000" y="896012"/>
                </a:cubicBezTo>
                <a:moveTo>
                  <a:pt x="3253979" y="269648"/>
                </a:moveTo>
                <a:cubicBezTo>
                  <a:pt x="3260206" y="292657"/>
                  <a:pt x="3264381" y="308020"/>
                  <a:pt x="3260432" y="332463"/>
                </a:cubicBezTo>
                <a:moveTo>
                  <a:pt x="2468928" y="196397"/>
                </a:moveTo>
                <a:cubicBezTo>
                  <a:pt x="2492889" y="167076"/>
                  <a:pt x="2501479" y="137690"/>
                  <a:pt x="2531929" y="116287"/>
                </a:cubicBezTo>
                <a:moveTo>
                  <a:pt x="1879927" y="234563"/>
                </a:moveTo>
                <a:cubicBezTo>
                  <a:pt x="1887877" y="209819"/>
                  <a:pt x="1901081" y="191807"/>
                  <a:pt x="1910409" y="165486"/>
                </a:cubicBezTo>
                <a:moveTo>
                  <a:pt x="1188699" y="258019"/>
                </a:moveTo>
                <a:cubicBezTo>
                  <a:pt x="1224736" y="279872"/>
                  <a:pt x="1272035" y="301116"/>
                  <a:pt x="1299078" y="325009"/>
                </a:cubicBezTo>
                <a:moveTo>
                  <a:pt x="350411" y="784644"/>
                </a:moveTo>
                <a:cubicBezTo>
                  <a:pt x="342774" y="763617"/>
                  <a:pt x="334756" y="738443"/>
                  <a:pt x="331137" y="714126"/>
                </a:cubicBezTo>
              </a:path>
              <a:path w="3667986" h="2146852" stroke="0" extrusionOk="0">
                <a:moveTo>
                  <a:pt x="331137" y="714126"/>
                </a:moveTo>
                <a:cubicBezTo>
                  <a:pt x="312249" y="591165"/>
                  <a:pt x="373501" y="425251"/>
                  <a:pt x="477432" y="343247"/>
                </a:cubicBezTo>
                <a:cubicBezTo>
                  <a:pt x="695982" y="227649"/>
                  <a:pt x="953978" y="98359"/>
                  <a:pt x="1189123" y="258516"/>
                </a:cubicBezTo>
                <a:cubicBezTo>
                  <a:pt x="1313444" y="26200"/>
                  <a:pt x="1646603" y="-16696"/>
                  <a:pt x="1906673" y="170555"/>
                </a:cubicBezTo>
                <a:cubicBezTo>
                  <a:pt x="1951377" y="81958"/>
                  <a:pt x="2089925" y="36852"/>
                  <a:pt x="2186272" y="9939"/>
                </a:cubicBezTo>
                <a:cubicBezTo>
                  <a:pt x="2337702" y="7644"/>
                  <a:pt x="2471718" y="58143"/>
                  <a:pt x="2533033" y="123294"/>
                </a:cubicBezTo>
                <a:cubicBezTo>
                  <a:pt x="2635623" y="47375"/>
                  <a:pt x="2855979" y="-6301"/>
                  <a:pt x="3011059" y="34289"/>
                </a:cubicBezTo>
                <a:cubicBezTo>
                  <a:pt x="3137894" y="66303"/>
                  <a:pt x="3225722" y="162038"/>
                  <a:pt x="3253469" y="277102"/>
                </a:cubicBezTo>
                <a:cubicBezTo>
                  <a:pt x="3378857" y="290563"/>
                  <a:pt x="3502879" y="416964"/>
                  <a:pt x="3564569" y="512759"/>
                </a:cubicBezTo>
                <a:cubicBezTo>
                  <a:pt x="3594962" y="589909"/>
                  <a:pt x="3605931" y="670515"/>
                  <a:pt x="3550644" y="768294"/>
                </a:cubicBezTo>
                <a:cubicBezTo>
                  <a:pt x="3687171" y="891416"/>
                  <a:pt x="3717685" y="1016415"/>
                  <a:pt x="3652363" y="1159001"/>
                </a:cubicBezTo>
                <a:cubicBezTo>
                  <a:pt x="3599613" y="1325574"/>
                  <a:pt x="3399985" y="1427481"/>
                  <a:pt x="3175864" y="1501007"/>
                </a:cubicBezTo>
                <a:cubicBezTo>
                  <a:pt x="3160604" y="1632627"/>
                  <a:pt x="3099119" y="1727082"/>
                  <a:pt x="3005286" y="1794062"/>
                </a:cubicBezTo>
                <a:cubicBezTo>
                  <a:pt x="2838052" y="1928128"/>
                  <a:pt x="2622229" y="1925187"/>
                  <a:pt x="2424521" y="1829545"/>
                </a:cubicBezTo>
                <a:cubicBezTo>
                  <a:pt x="2337983" y="1962932"/>
                  <a:pt x="2232027" y="2078382"/>
                  <a:pt x="2009495" y="2142180"/>
                </a:cubicBezTo>
                <a:cubicBezTo>
                  <a:pt x="1734533" y="2187497"/>
                  <a:pt x="1569323" y="2126504"/>
                  <a:pt x="1399268" y="1951349"/>
                </a:cubicBezTo>
                <a:cubicBezTo>
                  <a:pt x="1091729" y="2089479"/>
                  <a:pt x="729637" y="2011317"/>
                  <a:pt x="492800" y="1762804"/>
                </a:cubicBezTo>
                <a:cubicBezTo>
                  <a:pt x="322544" y="1798587"/>
                  <a:pt x="126641" y="1680928"/>
                  <a:pt x="94246" y="1552989"/>
                </a:cubicBezTo>
                <a:cubicBezTo>
                  <a:pt x="75984" y="1460782"/>
                  <a:pt x="72879" y="1350583"/>
                  <a:pt x="179408" y="1269773"/>
                </a:cubicBezTo>
                <a:cubicBezTo>
                  <a:pt x="79960" y="1219770"/>
                  <a:pt x="-26523" y="1076086"/>
                  <a:pt x="-425" y="979203"/>
                </a:cubicBezTo>
                <a:cubicBezTo>
                  <a:pt x="27492" y="841390"/>
                  <a:pt x="139201" y="721364"/>
                  <a:pt x="327996" y="720934"/>
                </a:cubicBezTo>
                <a:cubicBezTo>
                  <a:pt x="329180" y="718705"/>
                  <a:pt x="330075" y="716451"/>
                  <a:pt x="331137" y="714126"/>
                </a:cubicBezTo>
                <a:close/>
              </a:path>
              <a:path w="3667986" h="2146852" stroke="0" extrusionOk="0">
                <a:moveTo>
                  <a:pt x="-302909" y="2106319"/>
                </a:moveTo>
                <a:cubicBezTo>
                  <a:pt x="-297302" y="2134109"/>
                  <a:pt x="-327659" y="2167119"/>
                  <a:pt x="-362544" y="2165954"/>
                </a:cubicBezTo>
                <a:cubicBezTo>
                  <a:pt x="-391769" y="2165395"/>
                  <a:pt x="-420500" y="2131750"/>
                  <a:pt x="-422179" y="2106319"/>
                </a:cubicBezTo>
                <a:cubicBezTo>
                  <a:pt x="-424048" y="2074499"/>
                  <a:pt x="-392985" y="2042532"/>
                  <a:pt x="-362544" y="2046684"/>
                </a:cubicBezTo>
                <a:cubicBezTo>
                  <a:pt x="-331438" y="2038983"/>
                  <a:pt x="-310693" y="2074607"/>
                  <a:pt x="-302909" y="2106319"/>
                </a:cubicBezTo>
                <a:close/>
              </a:path>
              <a:path w="3667986" h="2146852" stroke="0" extrusionOk="0">
                <a:moveTo>
                  <a:pt x="-23646" y="2003042"/>
                </a:moveTo>
                <a:cubicBezTo>
                  <a:pt x="-34180" y="2064428"/>
                  <a:pt x="-79476" y="2122490"/>
                  <a:pt x="-142916" y="2122312"/>
                </a:cubicBezTo>
                <a:cubicBezTo>
                  <a:pt x="-209245" y="2106091"/>
                  <a:pt x="-269460" y="2055155"/>
                  <a:pt x="-262186" y="2003042"/>
                </a:cubicBezTo>
                <a:cubicBezTo>
                  <a:pt x="-263891" y="1938328"/>
                  <a:pt x="-207512" y="1897962"/>
                  <a:pt x="-142916" y="1883772"/>
                </a:cubicBezTo>
                <a:cubicBezTo>
                  <a:pt x="-70486" y="1876835"/>
                  <a:pt x="-31410" y="1947500"/>
                  <a:pt x="-23646" y="2003042"/>
                </a:cubicBezTo>
                <a:close/>
              </a:path>
              <a:path w="3667986" h="2146852" stroke="0" extrusionOk="0">
                <a:moveTo>
                  <a:pt x="363549" y="1849011"/>
                </a:moveTo>
                <a:cubicBezTo>
                  <a:pt x="380705" y="1961727"/>
                  <a:pt x="304746" y="2036616"/>
                  <a:pt x="184645" y="2027915"/>
                </a:cubicBezTo>
                <a:cubicBezTo>
                  <a:pt x="87369" y="2045532"/>
                  <a:pt x="19683" y="1934966"/>
                  <a:pt x="5741" y="1849011"/>
                </a:cubicBezTo>
                <a:cubicBezTo>
                  <a:pt x="869" y="1752955"/>
                  <a:pt x="88702" y="1664601"/>
                  <a:pt x="184645" y="1670107"/>
                </a:cubicBezTo>
                <a:cubicBezTo>
                  <a:pt x="285413" y="1649730"/>
                  <a:pt x="378169" y="1741043"/>
                  <a:pt x="363549" y="1849011"/>
                </a:cubicBezTo>
                <a:close/>
              </a:path>
              <a:path w="3667986" h="2146852" fill="none" stroke="0" extrusionOk="0">
                <a:moveTo>
                  <a:pt x="398468" y="1300882"/>
                </a:moveTo>
                <a:cubicBezTo>
                  <a:pt x="323783" y="1308664"/>
                  <a:pt x="242055" y="1301859"/>
                  <a:pt x="183399" y="1261275"/>
                </a:cubicBezTo>
                <a:moveTo>
                  <a:pt x="588236" y="1734328"/>
                </a:moveTo>
                <a:cubicBezTo>
                  <a:pt x="554527" y="1747614"/>
                  <a:pt x="524365" y="1746725"/>
                  <a:pt x="494159" y="1753262"/>
                </a:cubicBezTo>
                <a:moveTo>
                  <a:pt x="1399098" y="1942602"/>
                </a:moveTo>
                <a:cubicBezTo>
                  <a:pt x="1377944" y="1915202"/>
                  <a:pt x="1355765" y="1885630"/>
                  <a:pt x="1342380" y="1856132"/>
                </a:cubicBezTo>
                <a:moveTo>
                  <a:pt x="2447616" y="1726973"/>
                </a:moveTo>
                <a:cubicBezTo>
                  <a:pt x="2439958" y="1754690"/>
                  <a:pt x="2431257" y="1793502"/>
                  <a:pt x="2424946" y="1821842"/>
                </a:cubicBezTo>
                <a:moveTo>
                  <a:pt x="2897793" y="1140713"/>
                </a:moveTo>
                <a:cubicBezTo>
                  <a:pt x="3085242" y="1201178"/>
                  <a:pt x="3169693" y="1362646"/>
                  <a:pt x="3173826" y="1495342"/>
                </a:cubicBezTo>
                <a:moveTo>
                  <a:pt x="3548946" y="763026"/>
                </a:moveTo>
                <a:cubicBezTo>
                  <a:pt x="3520573" y="828100"/>
                  <a:pt x="3484206" y="847850"/>
                  <a:pt x="3426000" y="896012"/>
                </a:cubicBezTo>
                <a:moveTo>
                  <a:pt x="3253979" y="269648"/>
                </a:moveTo>
                <a:cubicBezTo>
                  <a:pt x="3259606" y="291275"/>
                  <a:pt x="3260329" y="312384"/>
                  <a:pt x="3260432" y="332463"/>
                </a:cubicBezTo>
                <a:moveTo>
                  <a:pt x="2468928" y="196397"/>
                </a:moveTo>
                <a:cubicBezTo>
                  <a:pt x="2486722" y="169576"/>
                  <a:pt x="2510645" y="145272"/>
                  <a:pt x="2531929" y="116287"/>
                </a:cubicBezTo>
                <a:moveTo>
                  <a:pt x="1879927" y="234563"/>
                </a:moveTo>
                <a:cubicBezTo>
                  <a:pt x="1888594" y="210994"/>
                  <a:pt x="1894062" y="182929"/>
                  <a:pt x="1910409" y="165486"/>
                </a:cubicBezTo>
                <a:moveTo>
                  <a:pt x="1188699" y="258019"/>
                </a:moveTo>
                <a:cubicBezTo>
                  <a:pt x="1226172" y="276035"/>
                  <a:pt x="1264176" y="301805"/>
                  <a:pt x="1299078" y="325009"/>
                </a:cubicBezTo>
                <a:moveTo>
                  <a:pt x="350411" y="784644"/>
                </a:moveTo>
                <a:cubicBezTo>
                  <a:pt x="336577" y="760393"/>
                  <a:pt x="340068" y="736630"/>
                  <a:pt x="331137" y="714126"/>
                </a:cubicBezTo>
              </a:path>
            </a:pathLst>
          </a:custGeom>
          <a:solidFill>
            <a:schemeClr val="bg1"/>
          </a:solidFill>
          <a:ln w="28575">
            <a:extLst>
              <a:ext uri="{C807C97D-BFC1-408E-A445-0C87EB9F89A2}">
                <ask:lineSketchStyleProps xmlns:ask="http://schemas.microsoft.com/office/drawing/2018/sketchyshapes" sd="2916202906">
                  <a:prstGeom prst="cloudCallout">
                    <a:avLst>
                      <a:gd name="adj1" fmla="val -59884"/>
                      <a:gd name="adj2" fmla="val 48112"/>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err="1">
                <a:ln>
                  <a:noFill/>
                </a:ln>
                <a:solidFill>
                  <a:srgbClr val="11B8DD"/>
                </a:solidFill>
                <a:effectLst/>
                <a:uLnTx/>
                <a:uFillTx/>
                <a:latin typeface="字魂59号-创粗黑"/>
                <a:cs typeface="+mn-cs"/>
              </a:rPr>
              <a:t>rừng</a:t>
            </a:r>
            <a:endParaRPr kumimoji="0" lang="en-US" sz="6000" b="1" i="0" u="none" strike="noStrike" kern="1200" cap="none" spc="0" normalizeH="0" baseline="0" noProof="0" dirty="0">
              <a:ln>
                <a:noFill/>
              </a:ln>
              <a:solidFill>
                <a:srgbClr val="FF0000"/>
              </a:solidFill>
              <a:effectLst/>
              <a:uLnTx/>
              <a:uFillTx/>
              <a:latin typeface="字魂59号-创粗黑"/>
              <a:cs typeface="+mn-cs"/>
            </a:endParaRPr>
          </a:p>
        </p:txBody>
      </p:sp>
      <p:sp>
        <p:nvSpPr>
          <p:cNvPr id="8" name="Rectangle: Rounded Corners 7">
            <a:extLst>
              <a:ext uri="{FF2B5EF4-FFF2-40B4-BE49-F238E27FC236}">
                <a16:creationId xmlns:a16="http://schemas.microsoft.com/office/drawing/2014/main" id="{33244513-DB38-D376-3C5D-C4A546796EAB}"/>
              </a:ext>
            </a:extLst>
          </p:cNvPr>
          <p:cNvSpPr/>
          <p:nvPr/>
        </p:nvSpPr>
        <p:spPr>
          <a:xfrm>
            <a:off x="91817" y="6027959"/>
            <a:ext cx="1958243" cy="718457"/>
          </a:xfrm>
          <a:prstGeom prst="roundRect">
            <a:avLst/>
          </a:prstGeom>
          <a:solidFill>
            <a:schemeClr val="bg1"/>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字魂59号-创粗黑"/>
                <a:cs typeface="+mn-cs"/>
              </a:rPr>
              <a:t>rừng</a:t>
            </a:r>
            <a:r>
              <a:rPr kumimoji="0" lang="en-US" sz="3600" b="1" i="0" u="none" strike="noStrike" kern="1200" cap="none" spc="0" normalizeH="0" baseline="0" noProof="0" dirty="0">
                <a:ln>
                  <a:noFill/>
                </a:ln>
                <a:solidFill>
                  <a:prstClr val="black"/>
                </a:solidFill>
                <a:effectLst/>
                <a:uLnTx/>
                <a:uFillTx/>
                <a:latin typeface="字魂59号-创粗黑"/>
                <a:cs typeface="+mn-cs"/>
              </a:rPr>
              <a:t> </a:t>
            </a:r>
            <a:r>
              <a:rPr kumimoji="0" lang="en-US" sz="3600" b="1" i="0" u="none" strike="noStrike" kern="1200" cap="none" spc="0" normalizeH="0" baseline="0" noProof="0" dirty="0" err="1">
                <a:ln>
                  <a:noFill/>
                </a:ln>
                <a:solidFill>
                  <a:prstClr val="black"/>
                </a:solidFill>
                <a:effectLst/>
                <a:uLnTx/>
                <a:uFillTx/>
                <a:latin typeface="字魂59号-创粗黑"/>
                <a:cs typeface="+mn-cs"/>
              </a:rPr>
              <a:t>cọ</a:t>
            </a:r>
            <a:endParaRPr kumimoji="0" lang="en-US" sz="3600" b="1" i="0" u="none" strike="noStrike" kern="1200" cap="none" spc="0" normalizeH="0" baseline="0" noProof="0" dirty="0">
              <a:ln>
                <a:noFill/>
              </a:ln>
              <a:solidFill>
                <a:prstClr val="black"/>
              </a:solidFill>
              <a:effectLst/>
              <a:uLnTx/>
              <a:uFillTx/>
              <a:latin typeface="字魂59号-创粗黑"/>
              <a:cs typeface="+mn-cs"/>
            </a:endParaRPr>
          </a:p>
        </p:txBody>
      </p:sp>
      <p:sp>
        <p:nvSpPr>
          <p:cNvPr id="9" name="Rectangle: Rounded Corners 8">
            <a:extLst>
              <a:ext uri="{FF2B5EF4-FFF2-40B4-BE49-F238E27FC236}">
                <a16:creationId xmlns:a16="http://schemas.microsoft.com/office/drawing/2014/main" id="{A47FA765-AA0B-E2AF-391A-CC7B69E3222B}"/>
              </a:ext>
            </a:extLst>
          </p:cNvPr>
          <p:cNvSpPr/>
          <p:nvPr/>
        </p:nvSpPr>
        <p:spPr>
          <a:xfrm>
            <a:off x="2501117" y="6027959"/>
            <a:ext cx="1613683" cy="718457"/>
          </a:xfrm>
          <a:prstGeom prst="roundRect">
            <a:avLst/>
          </a:prstGeom>
          <a:solidFill>
            <a:schemeClr val="bg1"/>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字魂59号-创粗黑"/>
                <a:cs typeface="+mn-cs"/>
              </a:rPr>
              <a:t>gió</a:t>
            </a:r>
            <a:endParaRPr kumimoji="0" lang="en-US" sz="3600" b="1" i="0" u="none" strike="noStrike" kern="1200" cap="none" spc="0" normalizeH="0" baseline="0" noProof="0" dirty="0">
              <a:ln>
                <a:noFill/>
              </a:ln>
              <a:solidFill>
                <a:prstClr val="black"/>
              </a:solidFill>
              <a:effectLst/>
              <a:uLnTx/>
              <a:uFillTx/>
              <a:latin typeface="字魂59号-创粗黑"/>
              <a:cs typeface="+mn-cs"/>
            </a:endParaRPr>
          </a:p>
        </p:txBody>
      </p:sp>
      <p:sp>
        <p:nvSpPr>
          <p:cNvPr id="10" name="Rectangle: Rounded Corners 9">
            <a:extLst>
              <a:ext uri="{FF2B5EF4-FFF2-40B4-BE49-F238E27FC236}">
                <a16:creationId xmlns:a16="http://schemas.microsoft.com/office/drawing/2014/main" id="{4D2ACFAC-7CA3-A602-92B9-5C19B5B704D9}"/>
              </a:ext>
            </a:extLst>
          </p:cNvPr>
          <p:cNvSpPr/>
          <p:nvPr/>
        </p:nvSpPr>
        <p:spPr>
          <a:xfrm>
            <a:off x="4565857" y="6048719"/>
            <a:ext cx="2492352" cy="718457"/>
          </a:xfrm>
          <a:prstGeom prst="roundRect">
            <a:avLst/>
          </a:prstGeom>
          <a:solidFill>
            <a:schemeClr val="bg1"/>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字魂59号-创粗黑"/>
                <a:cs typeface="+mn-cs"/>
              </a:rPr>
              <a:t>rừng</a:t>
            </a:r>
            <a:endParaRPr kumimoji="0" lang="en-US" sz="3600" b="1" i="0" u="none" strike="noStrike" kern="1200" cap="none" spc="0" normalizeH="0" baseline="0" noProof="0" dirty="0">
              <a:ln>
                <a:noFill/>
              </a:ln>
              <a:solidFill>
                <a:prstClr val="black"/>
              </a:solidFill>
              <a:effectLst/>
              <a:uLnTx/>
              <a:uFillTx/>
              <a:latin typeface="字魂59号-创粗黑"/>
              <a:cs typeface="+mn-cs"/>
            </a:endParaRPr>
          </a:p>
        </p:txBody>
      </p:sp>
      <p:pic>
        <p:nvPicPr>
          <p:cNvPr id="2" name="Picture 1">
            <a:extLst>
              <a:ext uri="{FF2B5EF4-FFF2-40B4-BE49-F238E27FC236}">
                <a16:creationId xmlns:a16="http://schemas.microsoft.com/office/drawing/2014/main" id="{C3F3CEF4-6E36-48D2-9756-1B4DC81243CE}"/>
              </a:ext>
            </a:extLst>
          </p:cNvPr>
          <p:cNvPicPr>
            <a:picLocks noChangeAspect="1"/>
          </p:cNvPicPr>
          <p:nvPr/>
        </p:nvPicPr>
        <p:blipFill>
          <a:blip r:embed="rId7"/>
          <a:stretch>
            <a:fillRect/>
          </a:stretch>
        </p:blipFill>
        <p:spPr>
          <a:xfrm>
            <a:off x="3709890" y="1138751"/>
            <a:ext cx="6639119" cy="1322947"/>
          </a:xfrm>
          <a:prstGeom prst="rect">
            <a:avLst/>
          </a:prstGeom>
        </p:spPr>
      </p:pic>
    </p:spTree>
    <p:extLst>
      <p:ext uri="{BB962C8B-B14F-4D97-AF65-F5344CB8AC3E}">
        <p14:creationId xmlns:p14="http://schemas.microsoft.com/office/powerpoint/2010/main" val="2347582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subTnLst>
                                    <p:audio>
                                      <p:cMediaNode>
                                        <p:cTn display="0" masterRel="sameClick">
                                          <p:stCondLst>
                                            <p:cond evt="begin" delay="0">
                                              <p:tn val="10"/>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778570" flipH="1">
            <a:off x="506829" y="50982"/>
            <a:ext cx="3059430" cy="3059430"/>
          </a:xfrm>
          <a:prstGeom prst="rect">
            <a:avLst/>
          </a:prstGeom>
        </p:spPr>
      </p:pic>
      <p:pic>
        <p:nvPicPr>
          <p:cNvPr id="11" name="Picture 4" descr="TRÒ CHƠI KHOA HỌC | Science - Quizizz">
            <a:extLst>
              <a:ext uri="{FF2B5EF4-FFF2-40B4-BE49-F238E27FC236}">
                <a16:creationId xmlns:a16="http://schemas.microsoft.com/office/drawing/2014/main" id="{75978839-A316-CD82-B2E9-4375808115B4}"/>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12103"/>
          <a:stretch/>
        </p:blipFill>
        <p:spPr bwMode="auto">
          <a:xfrm>
            <a:off x="2373726" y="2448182"/>
            <a:ext cx="3277421" cy="226434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Sun free vector icons designed by Freepik | Vector icon design, Vector  free, Vector icons">
            <a:extLst>
              <a:ext uri="{FF2B5EF4-FFF2-40B4-BE49-F238E27FC236}">
                <a16:creationId xmlns:a16="http://schemas.microsoft.com/office/drawing/2014/main" id="{94E88555-93FA-73A8-EE98-B92393710A4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094469" y="179834"/>
            <a:ext cx="2090057" cy="1097280"/>
          </a:xfrm>
          <a:prstGeom prst="rect">
            <a:avLst/>
          </a:prstGeom>
          <a:noFill/>
          <a:extLst>
            <a:ext uri="{909E8E84-426E-40DD-AFC4-6F175D3DCCD1}">
              <a14:hiddenFill xmlns:a14="http://schemas.microsoft.com/office/drawing/2010/main">
                <a:solidFill>
                  <a:srgbClr val="FFFFFF"/>
                </a:solidFill>
              </a14:hiddenFill>
            </a:ext>
          </a:extLst>
        </p:spPr>
      </p:pic>
      <p:sp>
        <p:nvSpPr>
          <p:cNvPr id="7" name="Thought Bubble: Cloud 6">
            <a:extLst>
              <a:ext uri="{FF2B5EF4-FFF2-40B4-BE49-F238E27FC236}">
                <a16:creationId xmlns:a16="http://schemas.microsoft.com/office/drawing/2014/main" id="{DACCC056-769D-083C-8557-2142F1FAE815}"/>
              </a:ext>
            </a:extLst>
          </p:cNvPr>
          <p:cNvSpPr/>
          <p:nvPr/>
        </p:nvSpPr>
        <p:spPr>
          <a:xfrm>
            <a:off x="5878286" y="2134844"/>
            <a:ext cx="4905828" cy="2369157"/>
          </a:xfrm>
          <a:custGeom>
            <a:avLst/>
            <a:gdLst>
              <a:gd name="connsiteX0" fmla="*/ 442886 w 4905828"/>
              <a:gd name="connsiteY0" fmla="*/ 788073 h 2369157"/>
              <a:gd name="connsiteX1" fmla="*/ 638552 w 4905828"/>
              <a:gd name="connsiteY1" fmla="*/ 378790 h 2369157"/>
              <a:gd name="connsiteX2" fmla="*/ 1590419 w 4905828"/>
              <a:gd name="connsiteY2" fmla="*/ 285285 h 2369157"/>
              <a:gd name="connsiteX3" fmla="*/ 2550121 w 4905828"/>
              <a:gd name="connsiteY3" fmla="*/ 188216 h 2369157"/>
              <a:gd name="connsiteX4" fmla="*/ 2924077 w 4905828"/>
              <a:gd name="connsiteY4" fmla="*/ 10968 h 2369157"/>
              <a:gd name="connsiteX5" fmla="*/ 3387860 w 4905828"/>
              <a:gd name="connsiteY5" fmla="*/ 136062 h 2369157"/>
              <a:gd name="connsiteX6" fmla="*/ 4027207 w 4905828"/>
              <a:gd name="connsiteY6" fmla="*/ 37840 h 2369157"/>
              <a:gd name="connsiteX7" fmla="*/ 4351423 w 4905828"/>
              <a:gd name="connsiteY7" fmla="*/ 305796 h 2369157"/>
              <a:gd name="connsiteX8" fmla="*/ 4767509 w 4905828"/>
              <a:gd name="connsiteY8" fmla="*/ 565855 h 2369157"/>
              <a:gd name="connsiteX9" fmla="*/ 4748885 w 4905828"/>
              <a:gd name="connsiteY9" fmla="*/ 847851 h 2369157"/>
              <a:gd name="connsiteX10" fmla="*/ 4884932 w 4905828"/>
              <a:gd name="connsiteY10" fmla="*/ 1279015 h 2369157"/>
              <a:gd name="connsiteX11" fmla="*/ 4247628 w 4905828"/>
              <a:gd name="connsiteY11" fmla="*/ 1656435 h 2369157"/>
              <a:gd name="connsiteX12" fmla="*/ 4019484 w 4905828"/>
              <a:gd name="connsiteY12" fmla="*/ 1979836 h 2369157"/>
              <a:gd name="connsiteX13" fmla="*/ 3242729 w 4905828"/>
              <a:gd name="connsiteY13" fmla="*/ 2018993 h 2369157"/>
              <a:gd name="connsiteX14" fmla="*/ 2687643 w 4905828"/>
              <a:gd name="connsiteY14" fmla="*/ 2364001 h 2369157"/>
              <a:gd name="connsiteX15" fmla="*/ 1871482 w 4905828"/>
              <a:gd name="connsiteY15" fmla="*/ 2153410 h 2369157"/>
              <a:gd name="connsiteX16" fmla="*/ 659106 w 4905828"/>
              <a:gd name="connsiteY16" fmla="*/ 1945341 h 2369157"/>
              <a:gd name="connsiteX17" fmla="*/ 126052 w 4905828"/>
              <a:gd name="connsiteY17" fmla="*/ 1713799 h 2369157"/>
              <a:gd name="connsiteX18" fmla="*/ 239953 w 4905828"/>
              <a:gd name="connsiteY18" fmla="*/ 1401257 h 2369157"/>
              <a:gd name="connsiteX19" fmla="*/ -569 w 4905828"/>
              <a:gd name="connsiteY19" fmla="*/ 1080598 h 2369157"/>
              <a:gd name="connsiteX20" fmla="*/ 438685 w 4905828"/>
              <a:gd name="connsiteY20" fmla="*/ 795587 h 2369157"/>
              <a:gd name="connsiteX21" fmla="*/ 442886 w 4905828"/>
              <a:gd name="connsiteY21" fmla="*/ 788073 h 2369157"/>
              <a:gd name="connsiteX0" fmla="*/ -502442 w 4905828"/>
              <a:gd name="connsiteY0" fmla="*/ 2295145 h 2369157"/>
              <a:gd name="connsiteX1" fmla="*/ -574522 w 4905828"/>
              <a:gd name="connsiteY1" fmla="*/ 2360955 h 2369157"/>
              <a:gd name="connsiteX2" fmla="*/ -646602 w 4905828"/>
              <a:gd name="connsiteY2" fmla="*/ 2295145 h 2369157"/>
              <a:gd name="connsiteX3" fmla="*/ -574522 w 4905828"/>
              <a:gd name="connsiteY3" fmla="*/ 2229335 h 2369157"/>
              <a:gd name="connsiteX4" fmla="*/ -502442 w 4905828"/>
              <a:gd name="connsiteY4" fmla="*/ 2295145 h 2369157"/>
              <a:gd name="connsiteX0" fmla="*/ -116901 w 4905828"/>
              <a:gd name="connsiteY0" fmla="*/ 2180157 h 2369157"/>
              <a:gd name="connsiteX1" fmla="*/ -261062 w 4905828"/>
              <a:gd name="connsiteY1" fmla="*/ 2311777 h 2369157"/>
              <a:gd name="connsiteX2" fmla="*/ -405222 w 4905828"/>
              <a:gd name="connsiteY2" fmla="*/ 2180157 h 2369157"/>
              <a:gd name="connsiteX3" fmla="*/ -261062 w 4905828"/>
              <a:gd name="connsiteY3" fmla="*/ 2048537 h 2369157"/>
              <a:gd name="connsiteX4" fmla="*/ -116901 w 4905828"/>
              <a:gd name="connsiteY4" fmla="*/ 2180157 h 2369157"/>
              <a:gd name="connsiteX0" fmla="*/ 402405 w 4905828"/>
              <a:gd name="connsiteY0" fmla="*/ 2016099 h 2369157"/>
              <a:gd name="connsiteX1" fmla="*/ 186165 w 4905828"/>
              <a:gd name="connsiteY1" fmla="*/ 2213529 h 2369157"/>
              <a:gd name="connsiteX2" fmla="*/ -30076 w 4905828"/>
              <a:gd name="connsiteY2" fmla="*/ 2016099 h 2369157"/>
              <a:gd name="connsiteX3" fmla="*/ 186165 w 4905828"/>
              <a:gd name="connsiteY3" fmla="*/ 1818669 h 2369157"/>
              <a:gd name="connsiteX4" fmla="*/ 402405 w 4905828"/>
              <a:gd name="connsiteY4" fmla="*/ 2016099 h 2369157"/>
              <a:gd name="connsiteX0" fmla="*/ 532940 w 4905828"/>
              <a:gd name="connsiteY0" fmla="*/ 1435588 h 2369157"/>
              <a:gd name="connsiteX1" fmla="*/ 245291 w 4905828"/>
              <a:gd name="connsiteY1" fmla="*/ 1391879 h 2369157"/>
              <a:gd name="connsiteX2" fmla="*/ 786748 w 4905828"/>
              <a:gd name="connsiteY2" fmla="*/ 1913916 h 2369157"/>
              <a:gd name="connsiteX3" fmla="*/ 660923 w 4905828"/>
              <a:gd name="connsiteY3" fmla="*/ 1934811 h 2369157"/>
              <a:gd name="connsiteX4" fmla="*/ 1871254 w 4905828"/>
              <a:gd name="connsiteY4" fmla="*/ 2143758 h 2369157"/>
              <a:gd name="connsiteX5" fmla="*/ 1795395 w 4905828"/>
              <a:gd name="connsiteY5" fmla="*/ 2048333 h 2369157"/>
              <a:gd name="connsiteX6" fmla="*/ 3273617 w 4905828"/>
              <a:gd name="connsiteY6" fmla="*/ 1905800 h 2369157"/>
              <a:gd name="connsiteX7" fmla="*/ 3243296 w 4905828"/>
              <a:gd name="connsiteY7" fmla="*/ 2010492 h 2369157"/>
              <a:gd name="connsiteX8" fmla="*/ 3875716 w 4905828"/>
              <a:gd name="connsiteY8" fmla="*/ 1258834 h 2369157"/>
              <a:gd name="connsiteX9" fmla="*/ 4244903 w 4905828"/>
              <a:gd name="connsiteY9" fmla="*/ 1650183 h 2369157"/>
              <a:gd name="connsiteX10" fmla="*/ 4746615 w 4905828"/>
              <a:gd name="connsiteY10" fmla="*/ 842037 h 2369157"/>
              <a:gd name="connsiteX11" fmla="*/ 4582179 w 4905828"/>
              <a:gd name="connsiteY11" fmla="*/ 988793 h 2369157"/>
              <a:gd name="connsiteX12" fmla="*/ 4352104 w 4905828"/>
              <a:gd name="connsiteY12" fmla="*/ 297570 h 2369157"/>
              <a:gd name="connsiteX13" fmla="*/ 4360735 w 4905828"/>
              <a:gd name="connsiteY13" fmla="*/ 366890 h 2369157"/>
              <a:gd name="connsiteX14" fmla="*/ 3302121 w 4905828"/>
              <a:gd name="connsiteY14" fmla="*/ 216733 h 2369157"/>
              <a:gd name="connsiteX15" fmla="*/ 3386383 w 4905828"/>
              <a:gd name="connsiteY15" fmla="*/ 128329 h 2369157"/>
              <a:gd name="connsiteX16" fmla="*/ 2514350 w 4905828"/>
              <a:gd name="connsiteY16" fmla="*/ 258852 h 2369157"/>
              <a:gd name="connsiteX17" fmla="*/ 2555118 w 4905828"/>
              <a:gd name="connsiteY17" fmla="*/ 182622 h 2369157"/>
              <a:gd name="connsiteX18" fmla="*/ 1589850 w 4905828"/>
              <a:gd name="connsiteY18" fmla="*/ 284737 h 2369157"/>
              <a:gd name="connsiteX19" fmla="*/ 1737479 w 4905828"/>
              <a:gd name="connsiteY19" fmla="*/ 358664 h 2369157"/>
              <a:gd name="connsiteX20" fmla="*/ 468665 w 4905828"/>
              <a:gd name="connsiteY20" fmla="*/ 865893 h 2369157"/>
              <a:gd name="connsiteX21" fmla="*/ 442886 w 4905828"/>
              <a:gd name="connsiteY21" fmla="*/ 788073 h 2369157"/>
              <a:gd name="connsiteX0" fmla="*/ 442886 w 4905828"/>
              <a:gd name="connsiteY0" fmla="*/ 788073 h 2369157"/>
              <a:gd name="connsiteX1" fmla="*/ 638552 w 4905828"/>
              <a:gd name="connsiteY1" fmla="*/ 378790 h 2369157"/>
              <a:gd name="connsiteX2" fmla="*/ 1590419 w 4905828"/>
              <a:gd name="connsiteY2" fmla="*/ 285285 h 2369157"/>
              <a:gd name="connsiteX3" fmla="*/ 2550121 w 4905828"/>
              <a:gd name="connsiteY3" fmla="*/ 188216 h 2369157"/>
              <a:gd name="connsiteX4" fmla="*/ 2924077 w 4905828"/>
              <a:gd name="connsiteY4" fmla="*/ 10968 h 2369157"/>
              <a:gd name="connsiteX5" fmla="*/ 3387860 w 4905828"/>
              <a:gd name="connsiteY5" fmla="*/ 136062 h 2369157"/>
              <a:gd name="connsiteX6" fmla="*/ 4027207 w 4905828"/>
              <a:gd name="connsiteY6" fmla="*/ 37840 h 2369157"/>
              <a:gd name="connsiteX7" fmla="*/ 4351423 w 4905828"/>
              <a:gd name="connsiteY7" fmla="*/ 305796 h 2369157"/>
              <a:gd name="connsiteX8" fmla="*/ 4767509 w 4905828"/>
              <a:gd name="connsiteY8" fmla="*/ 565855 h 2369157"/>
              <a:gd name="connsiteX9" fmla="*/ 4748885 w 4905828"/>
              <a:gd name="connsiteY9" fmla="*/ 847851 h 2369157"/>
              <a:gd name="connsiteX10" fmla="*/ 4884932 w 4905828"/>
              <a:gd name="connsiteY10" fmla="*/ 1279015 h 2369157"/>
              <a:gd name="connsiteX11" fmla="*/ 4247628 w 4905828"/>
              <a:gd name="connsiteY11" fmla="*/ 1656435 h 2369157"/>
              <a:gd name="connsiteX12" fmla="*/ 4019484 w 4905828"/>
              <a:gd name="connsiteY12" fmla="*/ 1979836 h 2369157"/>
              <a:gd name="connsiteX13" fmla="*/ 3242729 w 4905828"/>
              <a:gd name="connsiteY13" fmla="*/ 2018993 h 2369157"/>
              <a:gd name="connsiteX14" fmla="*/ 2687643 w 4905828"/>
              <a:gd name="connsiteY14" fmla="*/ 2364001 h 2369157"/>
              <a:gd name="connsiteX15" fmla="*/ 1871482 w 4905828"/>
              <a:gd name="connsiteY15" fmla="*/ 2153410 h 2369157"/>
              <a:gd name="connsiteX16" fmla="*/ 659106 w 4905828"/>
              <a:gd name="connsiteY16" fmla="*/ 1945341 h 2369157"/>
              <a:gd name="connsiteX17" fmla="*/ 126052 w 4905828"/>
              <a:gd name="connsiteY17" fmla="*/ 1713799 h 2369157"/>
              <a:gd name="connsiteX18" fmla="*/ 239953 w 4905828"/>
              <a:gd name="connsiteY18" fmla="*/ 1401257 h 2369157"/>
              <a:gd name="connsiteX19" fmla="*/ -569 w 4905828"/>
              <a:gd name="connsiteY19" fmla="*/ 1080598 h 2369157"/>
              <a:gd name="connsiteX20" fmla="*/ 438685 w 4905828"/>
              <a:gd name="connsiteY20" fmla="*/ 795587 h 2369157"/>
              <a:gd name="connsiteX21" fmla="*/ 442886 w 4905828"/>
              <a:gd name="connsiteY21" fmla="*/ 788073 h 2369157"/>
              <a:gd name="connsiteX0" fmla="*/ -502442 w 4905828"/>
              <a:gd name="connsiteY0" fmla="*/ 2295145 h 2369157"/>
              <a:gd name="connsiteX1" fmla="*/ -574522 w 4905828"/>
              <a:gd name="connsiteY1" fmla="*/ 2360955 h 2369157"/>
              <a:gd name="connsiteX2" fmla="*/ -646602 w 4905828"/>
              <a:gd name="connsiteY2" fmla="*/ 2295145 h 2369157"/>
              <a:gd name="connsiteX3" fmla="*/ -574522 w 4905828"/>
              <a:gd name="connsiteY3" fmla="*/ 2229335 h 2369157"/>
              <a:gd name="connsiteX4" fmla="*/ -502442 w 4905828"/>
              <a:gd name="connsiteY4" fmla="*/ 2295145 h 2369157"/>
              <a:gd name="connsiteX0" fmla="*/ -116901 w 4905828"/>
              <a:gd name="connsiteY0" fmla="*/ 2180157 h 2369157"/>
              <a:gd name="connsiteX1" fmla="*/ -261062 w 4905828"/>
              <a:gd name="connsiteY1" fmla="*/ 2311777 h 2369157"/>
              <a:gd name="connsiteX2" fmla="*/ -405222 w 4905828"/>
              <a:gd name="connsiteY2" fmla="*/ 2180157 h 2369157"/>
              <a:gd name="connsiteX3" fmla="*/ -261062 w 4905828"/>
              <a:gd name="connsiteY3" fmla="*/ 2048537 h 2369157"/>
              <a:gd name="connsiteX4" fmla="*/ -116901 w 4905828"/>
              <a:gd name="connsiteY4" fmla="*/ 2180157 h 2369157"/>
              <a:gd name="connsiteX0" fmla="*/ 402405 w 4905828"/>
              <a:gd name="connsiteY0" fmla="*/ 2016099 h 2369157"/>
              <a:gd name="connsiteX1" fmla="*/ 186165 w 4905828"/>
              <a:gd name="connsiteY1" fmla="*/ 2213529 h 2369157"/>
              <a:gd name="connsiteX2" fmla="*/ -30076 w 4905828"/>
              <a:gd name="connsiteY2" fmla="*/ 2016099 h 2369157"/>
              <a:gd name="connsiteX3" fmla="*/ 186165 w 4905828"/>
              <a:gd name="connsiteY3" fmla="*/ 1818669 h 2369157"/>
              <a:gd name="connsiteX4" fmla="*/ 402405 w 4905828"/>
              <a:gd name="connsiteY4" fmla="*/ 2016099 h 2369157"/>
              <a:gd name="connsiteX0" fmla="*/ 532940 w 4905828"/>
              <a:gd name="connsiteY0" fmla="*/ 1435588 h 2369157"/>
              <a:gd name="connsiteX1" fmla="*/ 245291 w 4905828"/>
              <a:gd name="connsiteY1" fmla="*/ 1391879 h 2369157"/>
              <a:gd name="connsiteX2" fmla="*/ 786748 w 4905828"/>
              <a:gd name="connsiteY2" fmla="*/ 1913916 h 2369157"/>
              <a:gd name="connsiteX3" fmla="*/ 660923 w 4905828"/>
              <a:gd name="connsiteY3" fmla="*/ 1934811 h 2369157"/>
              <a:gd name="connsiteX4" fmla="*/ 1871254 w 4905828"/>
              <a:gd name="connsiteY4" fmla="*/ 2143758 h 2369157"/>
              <a:gd name="connsiteX5" fmla="*/ 1795395 w 4905828"/>
              <a:gd name="connsiteY5" fmla="*/ 2048333 h 2369157"/>
              <a:gd name="connsiteX6" fmla="*/ 3273617 w 4905828"/>
              <a:gd name="connsiteY6" fmla="*/ 1905800 h 2369157"/>
              <a:gd name="connsiteX7" fmla="*/ 3243296 w 4905828"/>
              <a:gd name="connsiteY7" fmla="*/ 2010492 h 2369157"/>
              <a:gd name="connsiteX8" fmla="*/ 3875716 w 4905828"/>
              <a:gd name="connsiteY8" fmla="*/ 1258834 h 2369157"/>
              <a:gd name="connsiteX9" fmla="*/ 4244903 w 4905828"/>
              <a:gd name="connsiteY9" fmla="*/ 1650183 h 2369157"/>
              <a:gd name="connsiteX10" fmla="*/ 4746615 w 4905828"/>
              <a:gd name="connsiteY10" fmla="*/ 842037 h 2369157"/>
              <a:gd name="connsiteX11" fmla="*/ 4582179 w 4905828"/>
              <a:gd name="connsiteY11" fmla="*/ 988793 h 2369157"/>
              <a:gd name="connsiteX12" fmla="*/ 4352104 w 4905828"/>
              <a:gd name="connsiteY12" fmla="*/ 297570 h 2369157"/>
              <a:gd name="connsiteX13" fmla="*/ 4360735 w 4905828"/>
              <a:gd name="connsiteY13" fmla="*/ 366890 h 2369157"/>
              <a:gd name="connsiteX14" fmla="*/ 3302121 w 4905828"/>
              <a:gd name="connsiteY14" fmla="*/ 216733 h 2369157"/>
              <a:gd name="connsiteX15" fmla="*/ 3386383 w 4905828"/>
              <a:gd name="connsiteY15" fmla="*/ 128329 h 2369157"/>
              <a:gd name="connsiteX16" fmla="*/ 2514350 w 4905828"/>
              <a:gd name="connsiteY16" fmla="*/ 258852 h 2369157"/>
              <a:gd name="connsiteX17" fmla="*/ 2555118 w 4905828"/>
              <a:gd name="connsiteY17" fmla="*/ 182622 h 2369157"/>
              <a:gd name="connsiteX18" fmla="*/ 1589850 w 4905828"/>
              <a:gd name="connsiteY18" fmla="*/ 284737 h 2369157"/>
              <a:gd name="connsiteX19" fmla="*/ 1737479 w 4905828"/>
              <a:gd name="connsiteY19" fmla="*/ 358664 h 2369157"/>
              <a:gd name="connsiteX20" fmla="*/ 468665 w 4905828"/>
              <a:gd name="connsiteY20" fmla="*/ 865893 h 2369157"/>
              <a:gd name="connsiteX21" fmla="*/ 442886 w 4905828"/>
              <a:gd name="connsiteY21" fmla="*/ 788073 h 2369157"/>
              <a:gd name="connsiteX0" fmla="*/ 442886 w 4905828"/>
              <a:gd name="connsiteY0" fmla="*/ 788073 h 2369157"/>
              <a:gd name="connsiteX1" fmla="*/ 638552 w 4905828"/>
              <a:gd name="connsiteY1" fmla="*/ 378790 h 2369157"/>
              <a:gd name="connsiteX2" fmla="*/ 1590419 w 4905828"/>
              <a:gd name="connsiteY2" fmla="*/ 285285 h 2369157"/>
              <a:gd name="connsiteX3" fmla="*/ 2550121 w 4905828"/>
              <a:gd name="connsiteY3" fmla="*/ 188216 h 2369157"/>
              <a:gd name="connsiteX4" fmla="*/ 2924077 w 4905828"/>
              <a:gd name="connsiteY4" fmla="*/ 10968 h 2369157"/>
              <a:gd name="connsiteX5" fmla="*/ 3387860 w 4905828"/>
              <a:gd name="connsiteY5" fmla="*/ 136062 h 2369157"/>
              <a:gd name="connsiteX6" fmla="*/ 4027207 w 4905828"/>
              <a:gd name="connsiteY6" fmla="*/ 37840 h 2369157"/>
              <a:gd name="connsiteX7" fmla="*/ 4351423 w 4905828"/>
              <a:gd name="connsiteY7" fmla="*/ 305796 h 2369157"/>
              <a:gd name="connsiteX8" fmla="*/ 4767509 w 4905828"/>
              <a:gd name="connsiteY8" fmla="*/ 565855 h 2369157"/>
              <a:gd name="connsiteX9" fmla="*/ 4748885 w 4905828"/>
              <a:gd name="connsiteY9" fmla="*/ 847851 h 2369157"/>
              <a:gd name="connsiteX10" fmla="*/ 4884932 w 4905828"/>
              <a:gd name="connsiteY10" fmla="*/ 1279015 h 2369157"/>
              <a:gd name="connsiteX11" fmla="*/ 4247628 w 4905828"/>
              <a:gd name="connsiteY11" fmla="*/ 1656435 h 2369157"/>
              <a:gd name="connsiteX12" fmla="*/ 4019484 w 4905828"/>
              <a:gd name="connsiteY12" fmla="*/ 1979836 h 2369157"/>
              <a:gd name="connsiteX13" fmla="*/ 3242729 w 4905828"/>
              <a:gd name="connsiteY13" fmla="*/ 2018993 h 2369157"/>
              <a:gd name="connsiteX14" fmla="*/ 2687643 w 4905828"/>
              <a:gd name="connsiteY14" fmla="*/ 2364001 h 2369157"/>
              <a:gd name="connsiteX15" fmla="*/ 1871482 w 4905828"/>
              <a:gd name="connsiteY15" fmla="*/ 2153410 h 2369157"/>
              <a:gd name="connsiteX16" fmla="*/ 659106 w 4905828"/>
              <a:gd name="connsiteY16" fmla="*/ 1945341 h 2369157"/>
              <a:gd name="connsiteX17" fmla="*/ 126052 w 4905828"/>
              <a:gd name="connsiteY17" fmla="*/ 1713799 h 2369157"/>
              <a:gd name="connsiteX18" fmla="*/ 239953 w 4905828"/>
              <a:gd name="connsiteY18" fmla="*/ 1401257 h 2369157"/>
              <a:gd name="connsiteX19" fmla="*/ -569 w 4905828"/>
              <a:gd name="connsiteY19" fmla="*/ 1080598 h 2369157"/>
              <a:gd name="connsiteX20" fmla="*/ 438685 w 4905828"/>
              <a:gd name="connsiteY20" fmla="*/ 795587 h 2369157"/>
              <a:gd name="connsiteX21" fmla="*/ 442886 w 4905828"/>
              <a:gd name="connsiteY21" fmla="*/ 788073 h 2369157"/>
              <a:gd name="connsiteX0" fmla="*/ -502442 w 4905828"/>
              <a:gd name="connsiteY0" fmla="*/ 2295145 h 2369157"/>
              <a:gd name="connsiteX1" fmla="*/ -574522 w 4905828"/>
              <a:gd name="connsiteY1" fmla="*/ 2360955 h 2369157"/>
              <a:gd name="connsiteX2" fmla="*/ -646602 w 4905828"/>
              <a:gd name="connsiteY2" fmla="*/ 2295145 h 2369157"/>
              <a:gd name="connsiteX3" fmla="*/ -574522 w 4905828"/>
              <a:gd name="connsiteY3" fmla="*/ 2229335 h 2369157"/>
              <a:gd name="connsiteX4" fmla="*/ -502442 w 4905828"/>
              <a:gd name="connsiteY4" fmla="*/ 2295145 h 2369157"/>
              <a:gd name="connsiteX0" fmla="*/ -116901 w 4905828"/>
              <a:gd name="connsiteY0" fmla="*/ 2180157 h 2369157"/>
              <a:gd name="connsiteX1" fmla="*/ -261062 w 4905828"/>
              <a:gd name="connsiteY1" fmla="*/ 2311777 h 2369157"/>
              <a:gd name="connsiteX2" fmla="*/ -405222 w 4905828"/>
              <a:gd name="connsiteY2" fmla="*/ 2180157 h 2369157"/>
              <a:gd name="connsiteX3" fmla="*/ -261062 w 4905828"/>
              <a:gd name="connsiteY3" fmla="*/ 2048537 h 2369157"/>
              <a:gd name="connsiteX4" fmla="*/ -116901 w 4905828"/>
              <a:gd name="connsiteY4" fmla="*/ 2180157 h 2369157"/>
              <a:gd name="connsiteX0" fmla="*/ 402405 w 4905828"/>
              <a:gd name="connsiteY0" fmla="*/ 2016099 h 2369157"/>
              <a:gd name="connsiteX1" fmla="*/ 186165 w 4905828"/>
              <a:gd name="connsiteY1" fmla="*/ 2213529 h 2369157"/>
              <a:gd name="connsiteX2" fmla="*/ -30076 w 4905828"/>
              <a:gd name="connsiteY2" fmla="*/ 2016099 h 2369157"/>
              <a:gd name="connsiteX3" fmla="*/ 186165 w 4905828"/>
              <a:gd name="connsiteY3" fmla="*/ 1818669 h 2369157"/>
              <a:gd name="connsiteX4" fmla="*/ 402405 w 4905828"/>
              <a:gd name="connsiteY4" fmla="*/ 2016099 h 2369157"/>
              <a:gd name="connsiteX0" fmla="*/ 532940 w 4905828"/>
              <a:gd name="connsiteY0" fmla="*/ 1435588 h 2369157"/>
              <a:gd name="connsiteX1" fmla="*/ 245291 w 4905828"/>
              <a:gd name="connsiteY1" fmla="*/ 1391879 h 2369157"/>
              <a:gd name="connsiteX2" fmla="*/ 786748 w 4905828"/>
              <a:gd name="connsiteY2" fmla="*/ 1913916 h 2369157"/>
              <a:gd name="connsiteX3" fmla="*/ 660923 w 4905828"/>
              <a:gd name="connsiteY3" fmla="*/ 1934811 h 2369157"/>
              <a:gd name="connsiteX4" fmla="*/ 1871254 w 4905828"/>
              <a:gd name="connsiteY4" fmla="*/ 2143758 h 2369157"/>
              <a:gd name="connsiteX5" fmla="*/ 1795395 w 4905828"/>
              <a:gd name="connsiteY5" fmla="*/ 2048333 h 2369157"/>
              <a:gd name="connsiteX6" fmla="*/ 3273617 w 4905828"/>
              <a:gd name="connsiteY6" fmla="*/ 1905800 h 2369157"/>
              <a:gd name="connsiteX7" fmla="*/ 3243296 w 4905828"/>
              <a:gd name="connsiteY7" fmla="*/ 2010492 h 2369157"/>
              <a:gd name="connsiteX8" fmla="*/ 3875716 w 4905828"/>
              <a:gd name="connsiteY8" fmla="*/ 1258834 h 2369157"/>
              <a:gd name="connsiteX9" fmla="*/ 4244903 w 4905828"/>
              <a:gd name="connsiteY9" fmla="*/ 1650183 h 2369157"/>
              <a:gd name="connsiteX10" fmla="*/ 4746615 w 4905828"/>
              <a:gd name="connsiteY10" fmla="*/ 842037 h 2369157"/>
              <a:gd name="connsiteX11" fmla="*/ 4582179 w 4905828"/>
              <a:gd name="connsiteY11" fmla="*/ 988793 h 2369157"/>
              <a:gd name="connsiteX12" fmla="*/ 4352104 w 4905828"/>
              <a:gd name="connsiteY12" fmla="*/ 297570 h 2369157"/>
              <a:gd name="connsiteX13" fmla="*/ 4360735 w 4905828"/>
              <a:gd name="connsiteY13" fmla="*/ 366890 h 2369157"/>
              <a:gd name="connsiteX14" fmla="*/ 3302121 w 4905828"/>
              <a:gd name="connsiteY14" fmla="*/ 216733 h 2369157"/>
              <a:gd name="connsiteX15" fmla="*/ 3386383 w 4905828"/>
              <a:gd name="connsiteY15" fmla="*/ 128329 h 2369157"/>
              <a:gd name="connsiteX16" fmla="*/ 2514350 w 4905828"/>
              <a:gd name="connsiteY16" fmla="*/ 258852 h 2369157"/>
              <a:gd name="connsiteX17" fmla="*/ 2555118 w 4905828"/>
              <a:gd name="connsiteY17" fmla="*/ 182622 h 2369157"/>
              <a:gd name="connsiteX18" fmla="*/ 1589850 w 4905828"/>
              <a:gd name="connsiteY18" fmla="*/ 284737 h 2369157"/>
              <a:gd name="connsiteX19" fmla="*/ 1737479 w 4905828"/>
              <a:gd name="connsiteY19" fmla="*/ 358664 h 2369157"/>
              <a:gd name="connsiteX20" fmla="*/ 468665 w 4905828"/>
              <a:gd name="connsiteY20" fmla="*/ 865893 h 2369157"/>
              <a:gd name="connsiteX21" fmla="*/ 442886 w 4905828"/>
              <a:gd name="connsiteY21" fmla="*/ 788073 h 2369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905828" h="2369157" fill="none" extrusionOk="0">
                <a:moveTo>
                  <a:pt x="442886" y="788073"/>
                </a:moveTo>
                <a:cubicBezTo>
                  <a:pt x="433464" y="575192"/>
                  <a:pt x="424757" y="475009"/>
                  <a:pt x="638552" y="378790"/>
                </a:cubicBezTo>
                <a:cubicBezTo>
                  <a:pt x="1011804" y="277424"/>
                  <a:pt x="1150229" y="223846"/>
                  <a:pt x="1590419" y="285285"/>
                </a:cubicBezTo>
                <a:cubicBezTo>
                  <a:pt x="1814867" y="206275"/>
                  <a:pt x="2323635" y="-83539"/>
                  <a:pt x="2550121" y="188216"/>
                </a:cubicBezTo>
                <a:cubicBezTo>
                  <a:pt x="2596348" y="152740"/>
                  <a:pt x="2718034" y="30895"/>
                  <a:pt x="2924077" y="10968"/>
                </a:cubicBezTo>
                <a:cubicBezTo>
                  <a:pt x="3062904" y="-20695"/>
                  <a:pt x="3196742" y="62142"/>
                  <a:pt x="3387860" y="136062"/>
                </a:cubicBezTo>
                <a:cubicBezTo>
                  <a:pt x="3493987" y="17729"/>
                  <a:pt x="3844599" y="64159"/>
                  <a:pt x="4027207" y="37840"/>
                </a:cubicBezTo>
                <a:cubicBezTo>
                  <a:pt x="4251128" y="102884"/>
                  <a:pt x="4326543" y="140642"/>
                  <a:pt x="4351423" y="305796"/>
                </a:cubicBezTo>
                <a:cubicBezTo>
                  <a:pt x="4554647" y="320455"/>
                  <a:pt x="4720588" y="497497"/>
                  <a:pt x="4767509" y="565855"/>
                </a:cubicBezTo>
                <a:cubicBezTo>
                  <a:pt x="4804433" y="626842"/>
                  <a:pt x="4798033" y="793343"/>
                  <a:pt x="4748885" y="847851"/>
                </a:cubicBezTo>
                <a:cubicBezTo>
                  <a:pt x="4795543" y="932155"/>
                  <a:pt x="4984641" y="1148301"/>
                  <a:pt x="4884932" y="1279015"/>
                </a:cubicBezTo>
                <a:cubicBezTo>
                  <a:pt x="4672820" y="1519110"/>
                  <a:pt x="4610647" y="1659528"/>
                  <a:pt x="4247628" y="1656435"/>
                </a:cubicBezTo>
                <a:cubicBezTo>
                  <a:pt x="4326759" y="1767770"/>
                  <a:pt x="4099360" y="1913798"/>
                  <a:pt x="4019484" y="1979836"/>
                </a:cubicBezTo>
                <a:cubicBezTo>
                  <a:pt x="3748516" y="2029068"/>
                  <a:pt x="3477658" y="2174449"/>
                  <a:pt x="3242729" y="2018993"/>
                </a:cubicBezTo>
                <a:cubicBezTo>
                  <a:pt x="3272842" y="2158230"/>
                  <a:pt x="2889507" y="2290981"/>
                  <a:pt x="2687643" y="2364001"/>
                </a:cubicBezTo>
                <a:cubicBezTo>
                  <a:pt x="2310548" y="2432294"/>
                  <a:pt x="2135230" y="2378829"/>
                  <a:pt x="1871482" y="2153410"/>
                </a:cubicBezTo>
                <a:cubicBezTo>
                  <a:pt x="1426297" y="2502938"/>
                  <a:pt x="1012229" y="2256007"/>
                  <a:pt x="659106" y="1945341"/>
                </a:cubicBezTo>
                <a:cubicBezTo>
                  <a:pt x="447145" y="1983319"/>
                  <a:pt x="164734" y="1798717"/>
                  <a:pt x="126052" y="1713799"/>
                </a:cubicBezTo>
                <a:cubicBezTo>
                  <a:pt x="15536" y="1602635"/>
                  <a:pt x="139536" y="1503610"/>
                  <a:pt x="239953" y="1401257"/>
                </a:cubicBezTo>
                <a:cubicBezTo>
                  <a:pt x="79062" y="1384247"/>
                  <a:pt x="-25780" y="1299294"/>
                  <a:pt x="-569" y="1080598"/>
                </a:cubicBezTo>
                <a:cubicBezTo>
                  <a:pt x="-1312" y="855043"/>
                  <a:pt x="138146" y="817361"/>
                  <a:pt x="438685" y="795587"/>
                </a:cubicBezTo>
                <a:cubicBezTo>
                  <a:pt x="439965" y="791845"/>
                  <a:pt x="440691" y="791203"/>
                  <a:pt x="442886" y="788073"/>
                </a:cubicBezTo>
                <a:close/>
              </a:path>
              <a:path w="4905828" h="2369157" fill="none" extrusionOk="0">
                <a:moveTo>
                  <a:pt x="-502442" y="2295145"/>
                </a:moveTo>
                <a:cubicBezTo>
                  <a:pt x="-512191" y="2316476"/>
                  <a:pt x="-540674" y="2354461"/>
                  <a:pt x="-574522" y="2360955"/>
                </a:cubicBezTo>
                <a:cubicBezTo>
                  <a:pt x="-614989" y="2370689"/>
                  <a:pt x="-643065" y="2315220"/>
                  <a:pt x="-646602" y="2295145"/>
                </a:cubicBezTo>
                <a:cubicBezTo>
                  <a:pt x="-642325" y="2266517"/>
                  <a:pt x="-605333" y="2217561"/>
                  <a:pt x="-574522" y="2229335"/>
                </a:cubicBezTo>
                <a:cubicBezTo>
                  <a:pt x="-520224" y="2235546"/>
                  <a:pt x="-490051" y="2263295"/>
                  <a:pt x="-502442" y="2295145"/>
                </a:cubicBezTo>
                <a:close/>
              </a:path>
              <a:path w="4905828" h="2369157" fill="none" extrusionOk="0">
                <a:moveTo>
                  <a:pt x="-116901" y="2180157"/>
                </a:moveTo>
                <a:cubicBezTo>
                  <a:pt x="-91888" y="2243847"/>
                  <a:pt x="-166190" y="2316309"/>
                  <a:pt x="-261062" y="2311777"/>
                </a:cubicBezTo>
                <a:cubicBezTo>
                  <a:pt x="-347799" y="2279207"/>
                  <a:pt x="-416538" y="2222191"/>
                  <a:pt x="-405222" y="2180157"/>
                </a:cubicBezTo>
                <a:cubicBezTo>
                  <a:pt x="-406167" y="2154406"/>
                  <a:pt x="-343754" y="2069774"/>
                  <a:pt x="-261062" y="2048537"/>
                </a:cubicBezTo>
                <a:cubicBezTo>
                  <a:pt x="-210369" y="2046613"/>
                  <a:pt x="-94145" y="2093540"/>
                  <a:pt x="-116901" y="2180157"/>
                </a:cubicBezTo>
                <a:close/>
              </a:path>
              <a:path w="4905828" h="2369157" fill="none" extrusionOk="0">
                <a:moveTo>
                  <a:pt x="402405" y="2016099"/>
                </a:moveTo>
                <a:cubicBezTo>
                  <a:pt x="369179" y="2161198"/>
                  <a:pt x="303653" y="2183205"/>
                  <a:pt x="186165" y="2213529"/>
                </a:cubicBezTo>
                <a:cubicBezTo>
                  <a:pt x="-3711" y="2206897"/>
                  <a:pt x="-16457" y="2101690"/>
                  <a:pt x="-30076" y="2016099"/>
                </a:cubicBezTo>
                <a:cubicBezTo>
                  <a:pt x="-986" y="1922124"/>
                  <a:pt x="83742" y="1756564"/>
                  <a:pt x="186165" y="1818669"/>
                </a:cubicBezTo>
                <a:cubicBezTo>
                  <a:pt x="335530" y="1824003"/>
                  <a:pt x="412719" y="1955500"/>
                  <a:pt x="402405" y="2016099"/>
                </a:cubicBezTo>
                <a:close/>
              </a:path>
              <a:path w="4905828" h="2369157" fill="none" extrusionOk="0">
                <a:moveTo>
                  <a:pt x="532940" y="1435588"/>
                </a:moveTo>
                <a:cubicBezTo>
                  <a:pt x="421746" y="1419103"/>
                  <a:pt x="306380" y="1425884"/>
                  <a:pt x="245291" y="1391879"/>
                </a:cubicBezTo>
                <a:moveTo>
                  <a:pt x="786748" y="1913916"/>
                </a:moveTo>
                <a:cubicBezTo>
                  <a:pt x="762311" y="1931907"/>
                  <a:pt x="696717" y="1940590"/>
                  <a:pt x="660923" y="1934811"/>
                </a:cubicBezTo>
                <a:moveTo>
                  <a:pt x="1871254" y="2143758"/>
                </a:moveTo>
                <a:cubicBezTo>
                  <a:pt x="1843096" y="2128602"/>
                  <a:pt x="1809192" y="2071163"/>
                  <a:pt x="1795395" y="2048333"/>
                </a:cubicBezTo>
                <a:moveTo>
                  <a:pt x="3273617" y="1905800"/>
                </a:moveTo>
                <a:cubicBezTo>
                  <a:pt x="3271825" y="1951627"/>
                  <a:pt x="3260416" y="1967490"/>
                  <a:pt x="3243296" y="2010492"/>
                </a:cubicBezTo>
                <a:moveTo>
                  <a:pt x="3875716" y="1258834"/>
                </a:moveTo>
                <a:cubicBezTo>
                  <a:pt x="4061059" y="1326970"/>
                  <a:pt x="4220955" y="1561995"/>
                  <a:pt x="4244903" y="1650183"/>
                </a:cubicBezTo>
                <a:moveTo>
                  <a:pt x="4746615" y="842037"/>
                </a:moveTo>
                <a:cubicBezTo>
                  <a:pt x="4726379" y="921554"/>
                  <a:pt x="4671052" y="945009"/>
                  <a:pt x="4582179" y="988793"/>
                </a:cubicBezTo>
                <a:moveTo>
                  <a:pt x="4352104" y="297570"/>
                </a:moveTo>
                <a:cubicBezTo>
                  <a:pt x="4361631" y="325095"/>
                  <a:pt x="4367579" y="337976"/>
                  <a:pt x="4360735" y="366890"/>
                </a:cubicBezTo>
                <a:moveTo>
                  <a:pt x="3302121" y="216733"/>
                </a:moveTo>
                <a:cubicBezTo>
                  <a:pt x="3335535" y="184239"/>
                  <a:pt x="3338824" y="147651"/>
                  <a:pt x="3386383" y="128329"/>
                </a:cubicBezTo>
                <a:moveTo>
                  <a:pt x="2514350" y="258852"/>
                </a:moveTo>
                <a:cubicBezTo>
                  <a:pt x="2533074" y="227104"/>
                  <a:pt x="2544507" y="214414"/>
                  <a:pt x="2555118" y="182622"/>
                </a:cubicBezTo>
                <a:moveTo>
                  <a:pt x="1589850" y="284737"/>
                </a:moveTo>
                <a:cubicBezTo>
                  <a:pt x="1627399" y="317867"/>
                  <a:pt x="1706397" y="334225"/>
                  <a:pt x="1737479" y="358664"/>
                </a:cubicBezTo>
                <a:moveTo>
                  <a:pt x="468665" y="865893"/>
                </a:moveTo>
                <a:cubicBezTo>
                  <a:pt x="464934" y="854732"/>
                  <a:pt x="440851" y="821102"/>
                  <a:pt x="442886" y="788073"/>
                </a:cubicBezTo>
              </a:path>
              <a:path w="4905828" h="2369157" stroke="0" extrusionOk="0">
                <a:moveTo>
                  <a:pt x="442886" y="788073"/>
                </a:moveTo>
                <a:cubicBezTo>
                  <a:pt x="467692" y="641838"/>
                  <a:pt x="448442" y="462799"/>
                  <a:pt x="638552" y="378790"/>
                </a:cubicBezTo>
                <a:cubicBezTo>
                  <a:pt x="893614" y="329796"/>
                  <a:pt x="1350038" y="101380"/>
                  <a:pt x="1590419" y="285285"/>
                </a:cubicBezTo>
                <a:cubicBezTo>
                  <a:pt x="1728513" y="-59151"/>
                  <a:pt x="2168706" y="20280"/>
                  <a:pt x="2550121" y="188216"/>
                </a:cubicBezTo>
                <a:cubicBezTo>
                  <a:pt x="2643658" y="68002"/>
                  <a:pt x="2835041" y="37753"/>
                  <a:pt x="2924077" y="10968"/>
                </a:cubicBezTo>
                <a:cubicBezTo>
                  <a:pt x="3110050" y="11903"/>
                  <a:pt x="3281006" y="49018"/>
                  <a:pt x="3387860" y="136062"/>
                </a:cubicBezTo>
                <a:cubicBezTo>
                  <a:pt x="3587792" y="70155"/>
                  <a:pt x="3838223" y="-42098"/>
                  <a:pt x="4027207" y="37840"/>
                </a:cubicBezTo>
                <a:cubicBezTo>
                  <a:pt x="4222130" y="85081"/>
                  <a:pt x="4349749" y="212962"/>
                  <a:pt x="4351423" y="305796"/>
                </a:cubicBezTo>
                <a:cubicBezTo>
                  <a:pt x="4479954" y="352343"/>
                  <a:pt x="4742107" y="427999"/>
                  <a:pt x="4767509" y="565855"/>
                </a:cubicBezTo>
                <a:cubicBezTo>
                  <a:pt x="4826660" y="608086"/>
                  <a:pt x="4833686" y="755731"/>
                  <a:pt x="4748885" y="847851"/>
                </a:cubicBezTo>
                <a:cubicBezTo>
                  <a:pt x="4877999" y="960734"/>
                  <a:pt x="4971274" y="1158383"/>
                  <a:pt x="4884932" y="1279015"/>
                </a:cubicBezTo>
                <a:cubicBezTo>
                  <a:pt x="4881735" y="1295409"/>
                  <a:pt x="4599228" y="1598969"/>
                  <a:pt x="4247628" y="1656435"/>
                </a:cubicBezTo>
                <a:cubicBezTo>
                  <a:pt x="4262965" y="1820021"/>
                  <a:pt x="4111333" y="1926009"/>
                  <a:pt x="4019484" y="1979836"/>
                </a:cubicBezTo>
                <a:cubicBezTo>
                  <a:pt x="3826768" y="2145928"/>
                  <a:pt x="3537236" y="2006156"/>
                  <a:pt x="3242729" y="2018993"/>
                </a:cubicBezTo>
                <a:cubicBezTo>
                  <a:pt x="3119665" y="2219245"/>
                  <a:pt x="2948703" y="2354785"/>
                  <a:pt x="2687643" y="2364001"/>
                </a:cubicBezTo>
                <a:cubicBezTo>
                  <a:pt x="2395761" y="2344054"/>
                  <a:pt x="2040318" y="2376960"/>
                  <a:pt x="1871482" y="2153410"/>
                </a:cubicBezTo>
                <a:cubicBezTo>
                  <a:pt x="1335110" y="2285492"/>
                  <a:pt x="881901" y="2098385"/>
                  <a:pt x="659106" y="1945341"/>
                </a:cubicBezTo>
                <a:cubicBezTo>
                  <a:pt x="480967" y="1917579"/>
                  <a:pt x="168458" y="1939814"/>
                  <a:pt x="126052" y="1713799"/>
                </a:cubicBezTo>
                <a:cubicBezTo>
                  <a:pt x="85290" y="1589658"/>
                  <a:pt x="141914" y="1523614"/>
                  <a:pt x="239953" y="1401257"/>
                </a:cubicBezTo>
                <a:cubicBezTo>
                  <a:pt x="62068" y="1379283"/>
                  <a:pt x="7608" y="1185169"/>
                  <a:pt x="-569" y="1080598"/>
                </a:cubicBezTo>
                <a:cubicBezTo>
                  <a:pt x="66293" y="881147"/>
                  <a:pt x="192057" y="856348"/>
                  <a:pt x="438685" y="795587"/>
                </a:cubicBezTo>
                <a:cubicBezTo>
                  <a:pt x="440183" y="793552"/>
                  <a:pt x="442105" y="790668"/>
                  <a:pt x="442886" y="788073"/>
                </a:cubicBezTo>
                <a:close/>
              </a:path>
              <a:path w="4905828" h="2369157" stroke="0" extrusionOk="0">
                <a:moveTo>
                  <a:pt x="-502442" y="2295145"/>
                </a:moveTo>
                <a:cubicBezTo>
                  <a:pt x="-497389" y="2334547"/>
                  <a:pt x="-538573" y="2366147"/>
                  <a:pt x="-574522" y="2360955"/>
                </a:cubicBezTo>
                <a:cubicBezTo>
                  <a:pt x="-607813" y="2356051"/>
                  <a:pt x="-648854" y="2315942"/>
                  <a:pt x="-646602" y="2295145"/>
                </a:cubicBezTo>
                <a:cubicBezTo>
                  <a:pt x="-649931" y="2273577"/>
                  <a:pt x="-606204" y="2231754"/>
                  <a:pt x="-574522" y="2229335"/>
                </a:cubicBezTo>
                <a:cubicBezTo>
                  <a:pt x="-544844" y="2213892"/>
                  <a:pt x="-506619" y="2246937"/>
                  <a:pt x="-502442" y="2295145"/>
                </a:cubicBezTo>
                <a:close/>
              </a:path>
              <a:path w="4905828" h="2369157" stroke="0" extrusionOk="0">
                <a:moveTo>
                  <a:pt x="-116901" y="2180157"/>
                </a:moveTo>
                <a:cubicBezTo>
                  <a:pt x="-154034" y="2246886"/>
                  <a:pt x="-205664" y="2311180"/>
                  <a:pt x="-261062" y="2311777"/>
                </a:cubicBezTo>
                <a:cubicBezTo>
                  <a:pt x="-329613" y="2305610"/>
                  <a:pt x="-430277" y="2228441"/>
                  <a:pt x="-405222" y="2180157"/>
                </a:cubicBezTo>
                <a:cubicBezTo>
                  <a:pt x="-399367" y="2101333"/>
                  <a:pt x="-325762" y="2080524"/>
                  <a:pt x="-261062" y="2048537"/>
                </a:cubicBezTo>
                <a:cubicBezTo>
                  <a:pt x="-167227" y="2047184"/>
                  <a:pt x="-122310" y="2144917"/>
                  <a:pt x="-116901" y="2180157"/>
                </a:cubicBezTo>
                <a:close/>
              </a:path>
              <a:path w="4905828" h="2369157" stroke="0" extrusionOk="0">
                <a:moveTo>
                  <a:pt x="402405" y="2016099"/>
                </a:moveTo>
                <a:cubicBezTo>
                  <a:pt x="444272" y="2130154"/>
                  <a:pt x="288139" y="2216917"/>
                  <a:pt x="186165" y="2213529"/>
                </a:cubicBezTo>
                <a:cubicBezTo>
                  <a:pt x="115071" y="2238314"/>
                  <a:pt x="-78200" y="2139604"/>
                  <a:pt x="-30076" y="2016099"/>
                </a:cubicBezTo>
                <a:cubicBezTo>
                  <a:pt x="-61083" y="1917336"/>
                  <a:pt x="81737" y="1810582"/>
                  <a:pt x="186165" y="1818669"/>
                </a:cubicBezTo>
                <a:cubicBezTo>
                  <a:pt x="344964" y="1842131"/>
                  <a:pt x="438195" y="1862586"/>
                  <a:pt x="402405" y="2016099"/>
                </a:cubicBezTo>
                <a:close/>
              </a:path>
              <a:path w="4905828" h="2369157" fill="none" stroke="0" extrusionOk="0">
                <a:moveTo>
                  <a:pt x="532940" y="1435588"/>
                </a:moveTo>
                <a:cubicBezTo>
                  <a:pt x="436489" y="1471336"/>
                  <a:pt x="366071" y="1403588"/>
                  <a:pt x="245291" y="1391879"/>
                </a:cubicBezTo>
                <a:moveTo>
                  <a:pt x="786748" y="1913916"/>
                </a:moveTo>
                <a:cubicBezTo>
                  <a:pt x="730204" y="1919453"/>
                  <a:pt x="691777" y="1936142"/>
                  <a:pt x="660923" y="1934811"/>
                </a:cubicBezTo>
                <a:moveTo>
                  <a:pt x="1871254" y="2143758"/>
                </a:moveTo>
                <a:cubicBezTo>
                  <a:pt x="1838382" y="2108048"/>
                  <a:pt x="1820299" y="2072669"/>
                  <a:pt x="1795395" y="2048333"/>
                </a:cubicBezTo>
                <a:moveTo>
                  <a:pt x="3273617" y="1905800"/>
                </a:moveTo>
                <a:cubicBezTo>
                  <a:pt x="3272489" y="1942497"/>
                  <a:pt x="3250322" y="1975095"/>
                  <a:pt x="3243296" y="2010492"/>
                </a:cubicBezTo>
                <a:moveTo>
                  <a:pt x="3875716" y="1258834"/>
                </a:moveTo>
                <a:cubicBezTo>
                  <a:pt x="4122529" y="1335079"/>
                  <a:pt x="4306155" y="1461984"/>
                  <a:pt x="4244903" y="1650183"/>
                </a:cubicBezTo>
                <a:moveTo>
                  <a:pt x="4746615" y="842037"/>
                </a:moveTo>
                <a:cubicBezTo>
                  <a:pt x="4687134" y="912011"/>
                  <a:pt x="4650431" y="924579"/>
                  <a:pt x="4582179" y="988793"/>
                </a:cubicBezTo>
                <a:moveTo>
                  <a:pt x="4352104" y="297570"/>
                </a:moveTo>
                <a:cubicBezTo>
                  <a:pt x="4360737" y="321939"/>
                  <a:pt x="4361554" y="339908"/>
                  <a:pt x="4360735" y="366890"/>
                </a:cubicBezTo>
                <a:moveTo>
                  <a:pt x="3302121" y="216733"/>
                </a:moveTo>
                <a:cubicBezTo>
                  <a:pt x="3326185" y="175123"/>
                  <a:pt x="3364776" y="171438"/>
                  <a:pt x="3386383" y="128329"/>
                </a:cubicBezTo>
                <a:moveTo>
                  <a:pt x="2514350" y="258852"/>
                </a:moveTo>
                <a:cubicBezTo>
                  <a:pt x="2528581" y="236488"/>
                  <a:pt x="2538509" y="205827"/>
                  <a:pt x="2555118" y="182622"/>
                </a:cubicBezTo>
                <a:moveTo>
                  <a:pt x="1589850" y="284737"/>
                </a:moveTo>
                <a:cubicBezTo>
                  <a:pt x="1634947" y="292360"/>
                  <a:pt x="1694164" y="322978"/>
                  <a:pt x="1737479" y="358664"/>
                </a:cubicBezTo>
                <a:moveTo>
                  <a:pt x="468665" y="865893"/>
                </a:moveTo>
                <a:cubicBezTo>
                  <a:pt x="454544" y="831995"/>
                  <a:pt x="446088" y="811395"/>
                  <a:pt x="442886" y="788073"/>
                </a:cubicBezTo>
              </a:path>
              <a:path w="4905828" h="2369157" fill="none" stroke="0" extrusionOk="0">
                <a:moveTo>
                  <a:pt x="442886" y="788073"/>
                </a:moveTo>
                <a:cubicBezTo>
                  <a:pt x="435295" y="625703"/>
                  <a:pt x="468808" y="458995"/>
                  <a:pt x="638552" y="378790"/>
                </a:cubicBezTo>
                <a:cubicBezTo>
                  <a:pt x="966302" y="311797"/>
                  <a:pt x="1211390" y="225683"/>
                  <a:pt x="1590419" y="285285"/>
                </a:cubicBezTo>
                <a:cubicBezTo>
                  <a:pt x="1765432" y="165536"/>
                  <a:pt x="2208072" y="-60656"/>
                  <a:pt x="2550121" y="188216"/>
                </a:cubicBezTo>
                <a:cubicBezTo>
                  <a:pt x="2597989" y="132015"/>
                  <a:pt x="2712591" y="50656"/>
                  <a:pt x="2924077" y="10968"/>
                </a:cubicBezTo>
                <a:cubicBezTo>
                  <a:pt x="3116024" y="14842"/>
                  <a:pt x="3253343" y="69474"/>
                  <a:pt x="3387860" y="136062"/>
                </a:cubicBezTo>
                <a:cubicBezTo>
                  <a:pt x="3535242" y="26504"/>
                  <a:pt x="3832365" y="32337"/>
                  <a:pt x="4027207" y="37840"/>
                </a:cubicBezTo>
                <a:cubicBezTo>
                  <a:pt x="4237375" y="65532"/>
                  <a:pt x="4311845" y="174669"/>
                  <a:pt x="4351423" y="305796"/>
                </a:cubicBezTo>
                <a:cubicBezTo>
                  <a:pt x="4540801" y="317873"/>
                  <a:pt x="4728194" y="473959"/>
                  <a:pt x="4767509" y="565855"/>
                </a:cubicBezTo>
                <a:cubicBezTo>
                  <a:pt x="4810652" y="608861"/>
                  <a:pt x="4801309" y="753506"/>
                  <a:pt x="4748885" y="847851"/>
                </a:cubicBezTo>
                <a:cubicBezTo>
                  <a:pt x="4887780" y="982429"/>
                  <a:pt x="4983845" y="1108575"/>
                  <a:pt x="4884932" y="1279015"/>
                </a:cubicBezTo>
                <a:cubicBezTo>
                  <a:pt x="4759463" y="1444602"/>
                  <a:pt x="4592180" y="1654427"/>
                  <a:pt x="4247628" y="1656435"/>
                </a:cubicBezTo>
                <a:cubicBezTo>
                  <a:pt x="4258301" y="1806563"/>
                  <a:pt x="4117552" y="1921386"/>
                  <a:pt x="4019484" y="1979836"/>
                </a:cubicBezTo>
                <a:cubicBezTo>
                  <a:pt x="3784529" y="2084015"/>
                  <a:pt x="3550627" y="2175217"/>
                  <a:pt x="3242729" y="2018993"/>
                </a:cubicBezTo>
                <a:cubicBezTo>
                  <a:pt x="3128713" y="2131528"/>
                  <a:pt x="2961473" y="2252739"/>
                  <a:pt x="2687643" y="2364001"/>
                </a:cubicBezTo>
                <a:cubicBezTo>
                  <a:pt x="2302653" y="2433178"/>
                  <a:pt x="2126421" y="2373957"/>
                  <a:pt x="1871482" y="2153410"/>
                </a:cubicBezTo>
                <a:cubicBezTo>
                  <a:pt x="1496565" y="2297226"/>
                  <a:pt x="1021650" y="2295266"/>
                  <a:pt x="659106" y="1945341"/>
                </a:cubicBezTo>
                <a:cubicBezTo>
                  <a:pt x="447430" y="1974502"/>
                  <a:pt x="153720" y="1827989"/>
                  <a:pt x="126052" y="1713799"/>
                </a:cubicBezTo>
                <a:cubicBezTo>
                  <a:pt x="62861" y="1609355"/>
                  <a:pt x="110716" y="1495517"/>
                  <a:pt x="239953" y="1401257"/>
                </a:cubicBezTo>
                <a:cubicBezTo>
                  <a:pt x="99492" y="1365442"/>
                  <a:pt x="-38328" y="1213132"/>
                  <a:pt x="-569" y="1080598"/>
                </a:cubicBezTo>
                <a:cubicBezTo>
                  <a:pt x="33781" y="893974"/>
                  <a:pt x="121845" y="791418"/>
                  <a:pt x="438685" y="795587"/>
                </a:cubicBezTo>
                <a:cubicBezTo>
                  <a:pt x="440407" y="792696"/>
                  <a:pt x="441058" y="791035"/>
                  <a:pt x="442886" y="788073"/>
                </a:cubicBezTo>
                <a:close/>
              </a:path>
              <a:path w="4905828" h="2369157" fill="none" stroke="0" extrusionOk="0">
                <a:moveTo>
                  <a:pt x="-502442" y="2295145"/>
                </a:moveTo>
                <a:cubicBezTo>
                  <a:pt x="-501309" y="2316664"/>
                  <a:pt x="-538269" y="2356961"/>
                  <a:pt x="-574522" y="2360955"/>
                </a:cubicBezTo>
                <a:cubicBezTo>
                  <a:pt x="-613569" y="2361357"/>
                  <a:pt x="-638453" y="2320296"/>
                  <a:pt x="-646602" y="2295145"/>
                </a:cubicBezTo>
                <a:cubicBezTo>
                  <a:pt x="-651773" y="2255312"/>
                  <a:pt x="-608653" y="2224522"/>
                  <a:pt x="-574522" y="2229335"/>
                </a:cubicBezTo>
                <a:cubicBezTo>
                  <a:pt x="-528477" y="2231322"/>
                  <a:pt x="-505073" y="2261850"/>
                  <a:pt x="-502442" y="2295145"/>
                </a:cubicBezTo>
                <a:close/>
              </a:path>
              <a:path w="4905828" h="2369157" fill="none" stroke="0" extrusionOk="0">
                <a:moveTo>
                  <a:pt x="-116901" y="2180157"/>
                </a:moveTo>
                <a:cubicBezTo>
                  <a:pt x="-127940" y="2244150"/>
                  <a:pt x="-194397" y="2322103"/>
                  <a:pt x="-261062" y="2311777"/>
                </a:cubicBezTo>
                <a:cubicBezTo>
                  <a:pt x="-343357" y="2281635"/>
                  <a:pt x="-422202" y="2234890"/>
                  <a:pt x="-405222" y="2180157"/>
                </a:cubicBezTo>
                <a:cubicBezTo>
                  <a:pt x="-415046" y="2112005"/>
                  <a:pt x="-342023" y="2054843"/>
                  <a:pt x="-261062" y="2048537"/>
                </a:cubicBezTo>
                <a:cubicBezTo>
                  <a:pt x="-186105" y="2024011"/>
                  <a:pt x="-114819" y="2107664"/>
                  <a:pt x="-116901" y="2180157"/>
                </a:cubicBezTo>
                <a:close/>
              </a:path>
              <a:path w="4905828" h="2369157" fill="none" stroke="0" extrusionOk="0">
                <a:moveTo>
                  <a:pt x="402405" y="2016099"/>
                </a:moveTo>
                <a:cubicBezTo>
                  <a:pt x="393042" y="2134602"/>
                  <a:pt x="313025" y="2214684"/>
                  <a:pt x="186165" y="2213529"/>
                </a:cubicBezTo>
                <a:cubicBezTo>
                  <a:pt x="43157" y="2208460"/>
                  <a:pt x="-1874" y="2107863"/>
                  <a:pt x="-30076" y="2016099"/>
                </a:cubicBezTo>
                <a:cubicBezTo>
                  <a:pt x="-41272" y="1908422"/>
                  <a:pt x="86484" y="1801518"/>
                  <a:pt x="186165" y="1818669"/>
                </a:cubicBezTo>
                <a:cubicBezTo>
                  <a:pt x="322153" y="1806456"/>
                  <a:pt x="401424" y="1932960"/>
                  <a:pt x="402405" y="2016099"/>
                </a:cubicBezTo>
                <a:close/>
              </a:path>
              <a:path w="4905828" h="2369157" fill="none" stroke="0" extrusionOk="0">
                <a:moveTo>
                  <a:pt x="532940" y="1435588"/>
                </a:moveTo>
                <a:cubicBezTo>
                  <a:pt x="434426" y="1451206"/>
                  <a:pt x="320649" y="1444328"/>
                  <a:pt x="245291" y="1391879"/>
                </a:cubicBezTo>
                <a:moveTo>
                  <a:pt x="786748" y="1913916"/>
                </a:moveTo>
                <a:cubicBezTo>
                  <a:pt x="739860" y="1930982"/>
                  <a:pt x="703920" y="1939659"/>
                  <a:pt x="660923" y="1934811"/>
                </a:cubicBezTo>
                <a:moveTo>
                  <a:pt x="1871254" y="2143758"/>
                </a:moveTo>
                <a:cubicBezTo>
                  <a:pt x="1845763" y="2115832"/>
                  <a:pt x="1805464" y="2077216"/>
                  <a:pt x="1795395" y="2048333"/>
                </a:cubicBezTo>
                <a:moveTo>
                  <a:pt x="3273617" y="1905800"/>
                </a:moveTo>
                <a:cubicBezTo>
                  <a:pt x="3265964" y="1949605"/>
                  <a:pt x="3252762" y="1970734"/>
                  <a:pt x="3243296" y="2010492"/>
                </a:cubicBezTo>
                <a:moveTo>
                  <a:pt x="3875716" y="1258834"/>
                </a:moveTo>
                <a:cubicBezTo>
                  <a:pt x="4117743" y="1316656"/>
                  <a:pt x="4250334" y="1542942"/>
                  <a:pt x="4244903" y="1650183"/>
                </a:cubicBezTo>
                <a:moveTo>
                  <a:pt x="4746615" y="842037"/>
                </a:moveTo>
                <a:cubicBezTo>
                  <a:pt x="4709123" y="921699"/>
                  <a:pt x="4651817" y="950791"/>
                  <a:pt x="4582179" y="988793"/>
                </a:cubicBezTo>
                <a:moveTo>
                  <a:pt x="4352104" y="297570"/>
                </a:moveTo>
                <a:cubicBezTo>
                  <a:pt x="4361077" y="320306"/>
                  <a:pt x="4363786" y="344695"/>
                  <a:pt x="4360735" y="366890"/>
                </a:cubicBezTo>
                <a:moveTo>
                  <a:pt x="3302121" y="216733"/>
                </a:moveTo>
                <a:cubicBezTo>
                  <a:pt x="3324314" y="187982"/>
                  <a:pt x="3338674" y="147198"/>
                  <a:pt x="3386383" y="128329"/>
                </a:cubicBezTo>
                <a:moveTo>
                  <a:pt x="2514350" y="258852"/>
                </a:moveTo>
                <a:cubicBezTo>
                  <a:pt x="2532625" y="230997"/>
                  <a:pt x="2538974" y="207007"/>
                  <a:pt x="2555118" y="182622"/>
                </a:cubicBezTo>
                <a:moveTo>
                  <a:pt x="1589850" y="284737"/>
                </a:moveTo>
                <a:cubicBezTo>
                  <a:pt x="1648095" y="301593"/>
                  <a:pt x="1689127" y="334690"/>
                  <a:pt x="1737479" y="358664"/>
                </a:cubicBezTo>
                <a:moveTo>
                  <a:pt x="468665" y="865893"/>
                </a:moveTo>
                <a:cubicBezTo>
                  <a:pt x="464560" y="844901"/>
                  <a:pt x="448740" y="816579"/>
                  <a:pt x="442886" y="788073"/>
                </a:cubicBezTo>
              </a:path>
              <a:path w="4905828" h="2369157" fill="none" stroke="0" extrusionOk="0">
                <a:moveTo>
                  <a:pt x="442886" y="788073"/>
                </a:moveTo>
                <a:cubicBezTo>
                  <a:pt x="431716" y="587783"/>
                  <a:pt x="456159" y="463181"/>
                  <a:pt x="638552" y="378790"/>
                </a:cubicBezTo>
                <a:cubicBezTo>
                  <a:pt x="969717" y="257058"/>
                  <a:pt x="1201126" y="145655"/>
                  <a:pt x="1590419" y="285285"/>
                </a:cubicBezTo>
                <a:cubicBezTo>
                  <a:pt x="1766949" y="96330"/>
                  <a:pt x="2247221" y="-59802"/>
                  <a:pt x="2550121" y="188216"/>
                </a:cubicBezTo>
                <a:cubicBezTo>
                  <a:pt x="2569761" y="130721"/>
                  <a:pt x="2733838" y="34136"/>
                  <a:pt x="2924077" y="10968"/>
                </a:cubicBezTo>
                <a:cubicBezTo>
                  <a:pt x="3091905" y="-2534"/>
                  <a:pt x="3232985" y="65333"/>
                  <a:pt x="3387860" y="136062"/>
                </a:cubicBezTo>
                <a:cubicBezTo>
                  <a:pt x="3518330" y="25632"/>
                  <a:pt x="3840041" y="49929"/>
                  <a:pt x="4027207" y="37840"/>
                </a:cubicBezTo>
                <a:cubicBezTo>
                  <a:pt x="4224958" y="75022"/>
                  <a:pt x="4315769" y="131498"/>
                  <a:pt x="4351423" y="305796"/>
                </a:cubicBezTo>
                <a:cubicBezTo>
                  <a:pt x="4538455" y="313256"/>
                  <a:pt x="4703188" y="495228"/>
                  <a:pt x="4767509" y="565855"/>
                </a:cubicBezTo>
                <a:cubicBezTo>
                  <a:pt x="4804981" y="632166"/>
                  <a:pt x="4811132" y="768920"/>
                  <a:pt x="4748885" y="847851"/>
                </a:cubicBezTo>
                <a:cubicBezTo>
                  <a:pt x="4850153" y="954506"/>
                  <a:pt x="4990848" y="1136588"/>
                  <a:pt x="4884932" y="1279015"/>
                </a:cubicBezTo>
                <a:cubicBezTo>
                  <a:pt x="4721119" y="1476953"/>
                  <a:pt x="4602598" y="1648200"/>
                  <a:pt x="4247628" y="1656435"/>
                </a:cubicBezTo>
                <a:cubicBezTo>
                  <a:pt x="4293807" y="1784383"/>
                  <a:pt x="4102783" y="1915537"/>
                  <a:pt x="4019484" y="1979836"/>
                </a:cubicBezTo>
                <a:cubicBezTo>
                  <a:pt x="3763974" y="2076710"/>
                  <a:pt x="3506381" y="2164306"/>
                  <a:pt x="3242729" y="2018993"/>
                </a:cubicBezTo>
                <a:cubicBezTo>
                  <a:pt x="3215254" y="2160919"/>
                  <a:pt x="2919463" y="2278119"/>
                  <a:pt x="2687643" y="2364001"/>
                </a:cubicBezTo>
                <a:cubicBezTo>
                  <a:pt x="2315968" y="2428814"/>
                  <a:pt x="2129946" y="2370514"/>
                  <a:pt x="1871482" y="2153410"/>
                </a:cubicBezTo>
                <a:cubicBezTo>
                  <a:pt x="1485502" y="2354950"/>
                  <a:pt x="1010636" y="2242759"/>
                  <a:pt x="659106" y="1945341"/>
                </a:cubicBezTo>
                <a:cubicBezTo>
                  <a:pt x="440722" y="1981143"/>
                  <a:pt x="157723" y="1810472"/>
                  <a:pt x="126052" y="1713799"/>
                </a:cubicBezTo>
                <a:cubicBezTo>
                  <a:pt x="71567" y="1615485"/>
                  <a:pt x="104511" y="1507544"/>
                  <a:pt x="239953" y="1401257"/>
                </a:cubicBezTo>
                <a:cubicBezTo>
                  <a:pt x="90958" y="1369206"/>
                  <a:pt x="-38176" y="1235895"/>
                  <a:pt x="-569" y="1080598"/>
                </a:cubicBezTo>
                <a:cubicBezTo>
                  <a:pt x="47799" y="872152"/>
                  <a:pt x="144460" y="787402"/>
                  <a:pt x="438685" y="795587"/>
                </a:cubicBezTo>
                <a:cubicBezTo>
                  <a:pt x="440132" y="792246"/>
                  <a:pt x="440779" y="791152"/>
                  <a:pt x="442886" y="788073"/>
                </a:cubicBezTo>
                <a:close/>
              </a:path>
              <a:path w="4905828" h="2369157" fill="none" stroke="0" extrusionOk="0">
                <a:moveTo>
                  <a:pt x="-502442" y="2295145"/>
                </a:moveTo>
                <a:cubicBezTo>
                  <a:pt x="-503929" y="2319734"/>
                  <a:pt x="-534550" y="2359918"/>
                  <a:pt x="-574522" y="2360955"/>
                </a:cubicBezTo>
                <a:cubicBezTo>
                  <a:pt x="-613779" y="2365271"/>
                  <a:pt x="-642887" y="2314652"/>
                  <a:pt x="-646602" y="2295145"/>
                </a:cubicBezTo>
                <a:cubicBezTo>
                  <a:pt x="-646602" y="2264359"/>
                  <a:pt x="-605427" y="2217222"/>
                  <a:pt x="-574522" y="2229335"/>
                </a:cubicBezTo>
                <a:cubicBezTo>
                  <a:pt x="-524876" y="2228008"/>
                  <a:pt x="-499618" y="2261446"/>
                  <a:pt x="-502442" y="2295145"/>
                </a:cubicBezTo>
                <a:close/>
              </a:path>
              <a:path w="4905828" h="2369157" fill="none" stroke="0" extrusionOk="0">
                <a:moveTo>
                  <a:pt x="-116901" y="2180157"/>
                </a:moveTo>
                <a:cubicBezTo>
                  <a:pt x="-120477" y="2246043"/>
                  <a:pt x="-180454" y="2313377"/>
                  <a:pt x="-261062" y="2311777"/>
                </a:cubicBezTo>
                <a:cubicBezTo>
                  <a:pt x="-346731" y="2277135"/>
                  <a:pt x="-414595" y="2228459"/>
                  <a:pt x="-405222" y="2180157"/>
                </a:cubicBezTo>
                <a:cubicBezTo>
                  <a:pt x="-411190" y="2140383"/>
                  <a:pt x="-341015" y="2066722"/>
                  <a:pt x="-261062" y="2048537"/>
                </a:cubicBezTo>
                <a:cubicBezTo>
                  <a:pt x="-200233" y="2041204"/>
                  <a:pt x="-118834" y="2115684"/>
                  <a:pt x="-116901" y="2180157"/>
                </a:cubicBezTo>
                <a:close/>
              </a:path>
              <a:path w="4905828" h="2369157" fill="none" stroke="0" extrusionOk="0">
                <a:moveTo>
                  <a:pt x="402405" y="2016099"/>
                </a:moveTo>
                <a:cubicBezTo>
                  <a:pt x="390960" y="2164981"/>
                  <a:pt x="307310" y="2193481"/>
                  <a:pt x="186165" y="2213529"/>
                </a:cubicBezTo>
                <a:cubicBezTo>
                  <a:pt x="18776" y="2220434"/>
                  <a:pt x="-8781" y="2099133"/>
                  <a:pt x="-30076" y="2016099"/>
                </a:cubicBezTo>
                <a:cubicBezTo>
                  <a:pt x="-34908" y="1931435"/>
                  <a:pt x="85064" y="1766445"/>
                  <a:pt x="186165" y="1818669"/>
                </a:cubicBezTo>
                <a:cubicBezTo>
                  <a:pt x="333400" y="1817421"/>
                  <a:pt x="413733" y="1948355"/>
                  <a:pt x="402405" y="2016099"/>
                </a:cubicBezTo>
                <a:close/>
              </a:path>
              <a:path w="4905828" h="2369157" fill="none" stroke="0" extrusionOk="0">
                <a:moveTo>
                  <a:pt x="532940" y="1435588"/>
                </a:moveTo>
                <a:cubicBezTo>
                  <a:pt x="424865" y="1430019"/>
                  <a:pt x="310951" y="1434276"/>
                  <a:pt x="245291" y="1391879"/>
                </a:cubicBezTo>
                <a:moveTo>
                  <a:pt x="786748" y="1913916"/>
                </a:moveTo>
                <a:cubicBezTo>
                  <a:pt x="755860" y="1929838"/>
                  <a:pt x="693609" y="1931930"/>
                  <a:pt x="660923" y="1934811"/>
                </a:cubicBezTo>
                <a:moveTo>
                  <a:pt x="1871254" y="2143758"/>
                </a:moveTo>
                <a:cubicBezTo>
                  <a:pt x="1848675" y="2121754"/>
                  <a:pt x="1806260" y="2070633"/>
                  <a:pt x="1795395" y="2048333"/>
                </a:cubicBezTo>
                <a:moveTo>
                  <a:pt x="3273617" y="1905800"/>
                </a:moveTo>
                <a:cubicBezTo>
                  <a:pt x="3268847" y="1944648"/>
                  <a:pt x="3257628" y="1969595"/>
                  <a:pt x="3243296" y="2010492"/>
                </a:cubicBezTo>
                <a:moveTo>
                  <a:pt x="3875716" y="1258834"/>
                </a:moveTo>
                <a:cubicBezTo>
                  <a:pt x="4081577" y="1327407"/>
                  <a:pt x="4222851" y="1556211"/>
                  <a:pt x="4244903" y="1650183"/>
                </a:cubicBezTo>
                <a:moveTo>
                  <a:pt x="4746615" y="842037"/>
                </a:moveTo>
                <a:cubicBezTo>
                  <a:pt x="4720538" y="929079"/>
                  <a:pt x="4665419" y="941584"/>
                  <a:pt x="4582179" y="988793"/>
                </a:cubicBezTo>
                <a:moveTo>
                  <a:pt x="4352104" y="297570"/>
                </a:moveTo>
                <a:cubicBezTo>
                  <a:pt x="4362973" y="326106"/>
                  <a:pt x="4365245" y="341865"/>
                  <a:pt x="4360735" y="366890"/>
                </a:cubicBezTo>
                <a:moveTo>
                  <a:pt x="3302121" y="216733"/>
                </a:moveTo>
                <a:cubicBezTo>
                  <a:pt x="3335627" y="189266"/>
                  <a:pt x="3342790" y="150968"/>
                  <a:pt x="3386383" y="128329"/>
                </a:cubicBezTo>
                <a:moveTo>
                  <a:pt x="2514350" y="258852"/>
                </a:moveTo>
                <a:cubicBezTo>
                  <a:pt x="2535465" y="228674"/>
                  <a:pt x="2538775" y="207078"/>
                  <a:pt x="2555118" y="182622"/>
                </a:cubicBezTo>
                <a:moveTo>
                  <a:pt x="1589850" y="284737"/>
                </a:moveTo>
                <a:cubicBezTo>
                  <a:pt x="1629741" y="312021"/>
                  <a:pt x="1697066" y="340095"/>
                  <a:pt x="1737479" y="358664"/>
                </a:cubicBezTo>
                <a:moveTo>
                  <a:pt x="468665" y="865893"/>
                </a:moveTo>
                <a:cubicBezTo>
                  <a:pt x="455335" y="847745"/>
                  <a:pt x="450002" y="816899"/>
                  <a:pt x="442886" y="788073"/>
                </a:cubicBezTo>
              </a:path>
            </a:pathLst>
          </a:custGeom>
          <a:solidFill>
            <a:schemeClr val="bg1"/>
          </a:solidFill>
          <a:ln w="28575">
            <a:extLst>
              <a:ext uri="{C807C97D-BFC1-408E-A445-0C87EB9F89A2}">
                <ask:lineSketchStyleProps xmlns:ask="http://schemas.microsoft.com/office/drawing/2018/sketchyshapes" sd="2916202906">
                  <a:custGeom>
                    <a:avLst/>
                    <a:gdLst>
                      <a:gd name="connsiteX0" fmla="*/ 442886 w 4905828"/>
                      <a:gd name="connsiteY0" fmla="*/ 788073 h 2369157"/>
                      <a:gd name="connsiteX1" fmla="*/ 638552 w 4905828"/>
                      <a:gd name="connsiteY1" fmla="*/ 378790 h 2369157"/>
                      <a:gd name="connsiteX2" fmla="*/ 1590419 w 4905828"/>
                      <a:gd name="connsiteY2" fmla="*/ 285285 h 2369157"/>
                      <a:gd name="connsiteX3" fmla="*/ 2550121 w 4905828"/>
                      <a:gd name="connsiteY3" fmla="*/ 188216 h 2369157"/>
                      <a:gd name="connsiteX4" fmla="*/ 2924077 w 4905828"/>
                      <a:gd name="connsiteY4" fmla="*/ 10968 h 2369157"/>
                      <a:gd name="connsiteX5" fmla="*/ 3387860 w 4905828"/>
                      <a:gd name="connsiteY5" fmla="*/ 136062 h 2369157"/>
                      <a:gd name="connsiteX6" fmla="*/ 4027207 w 4905828"/>
                      <a:gd name="connsiteY6" fmla="*/ 37840 h 2369157"/>
                      <a:gd name="connsiteX7" fmla="*/ 4351423 w 4905828"/>
                      <a:gd name="connsiteY7" fmla="*/ 305796 h 2369157"/>
                      <a:gd name="connsiteX8" fmla="*/ 4767509 w 4905828"/>
                      <a:gd name="connsiteY8" fmla="*/ 565855 h 2369157"/>
                      <a:gd name="connsiteX9" fmla="*/ 4748885 w 4905828"/>
                      <a:gd name="connsiteY9" fmla="*/ 847851 h 2369157"/>
                      <a:gd name="connsiteX10" fmla="*/ 4884932 w 4905828"/>
                      <a:gd name="connsiteY10" fmla="*/ 1279015 h 2369157"/>
                      <a:gd name="connsiteX11" fmla="*/ 4247628 w 4905828"/>
                      <a:gd name="connsiteY11" fmla="*/ 1656435 h 2369157"/>
                      <a:gd name="connsiteX12" fmla="*/ 4019484 w 4905828"/>
                      <a:gd name="connsiteY12" fmla="*/ 1979836 h 2369157"/>
                      <a:gd name="connsiteX13" fmla="*/ 3242729 w 4905828"/>
                      <a:gd name="connsiteY13" fmla="*/ 2018993 h 2369157"/>
                      <a:gd name="connsiteX14" fmla="*/ 2687643 w 4905828"/>
                      <a:gd name="connsiteY14" fmla="*/ 2364001 h 2369157"/>
                      <a:gd name="connsiteX15" fmla="*/ 1871482 w 4905828"/>
                      <a:gd name="connsiteY15" fmla="*/ 2153410 h 2369157"/>
                      <a:gd name="connsiteX16" fmla="*/ 659106 w 4905828"/>
                      <a:gd name="connsiteY16" fmla="*/ 1945341 h 2369157"/>
                      <a:gd name="connsiteX17" fmla="*/ 126052 w 4905828"/>
                      <a:gd name="connsiteY17" fmla="*/ 1713799 h 2369157"/>
                      <a:gd name="connsiteX18" fmla="*/ 239953 w 4905828"/>
                      <a:gd name="connsiteY18" fmla="*/ 1401257 h 2369157"/>
                      <a:gd name="connsiteX19" fmla="*/ -569 w 4905828"/>
                      <a:gd name="connsiteY19" fmla="*/ 1080598 h 2369157"/>
                      <a:gd name="connsiteX20" fmla="*/ 438685 w 4905828"/>
                      <a:gd name="connsiteY20" fmla="*/ 795587 h 2369157"/>
                      <a:gd name="connsiteX21" fmla="*/ 442886 w 4905828"/>
                      <a:gd name="connsiteY21" fmla="*/ 788073 h 2369157"/>
                      <a:gd name="connsiteX0" fmla="*/ -502442 w 4905828"/>
                      <a:gd name="connsiteY0" fmla="*/ 2295145 h 2369157"/>
                      <a:gd name="connsiteX1" fmla="*/ -574522 w 4905828"/>
                      <a:gd name="connsiteY1" fmla="*/ 2360955 h 2369157"/>
                      <a:gd name="connsiteX2" fmla="*/ -646602 w 4905828"/>
                      <a:gd name="connsiteY2" fmla="*/ 2295145 h 2369157"/>
                      <a:gd name="connsiteX3" fmla="*/ -574522 w 4905828"/>
                      <a:gd name="connsiteY3" fmla="*/ 2229335 h 2369157"/>
                      <a:gd name="connsiteX4" fmla="*/ -502442 w 4905828"/>
                      <a:gd name="connsiteY4" fmla="*/ 2295145 h 2369157"/>
                      <a:gd name="connsiteX0" fmla="*/ -116901 w 4905828"/>
                      <a:gd name="connsiteY0" fmla="*/ 2180157 h 2369157"/>
                      <a:gd name="connsiteX1" fmla="*/ -261062 w 4905828"/>
                      <a:gd name="connsiteY1" fmla="*/ 2311777 h 2369157"/>
                      <a:gd name="connsiteX2" fmla="*/ -405222 w 4905828"/>
                      <a:gd name="connsiteY2" fmla="*/ 2180157 h 2369157"/>
                      <a:gd name="connsiteX3" fmla="*/ -261062 w 4905828"/>
                      <a:gd name="connsiteY3" fmla="*/ 2048537 h 2369157"/>
                      <a:gd name="connsiteX4" fmla="*/ -116901 w 4905828"/>
                      <a:gd name="connsiteY4" fmla="*/ 2180157 h 2369157"/>
                      <a:gd name="connsiteX0" fmla="*/ 402405 w 4905828"/>
                      <a:gd name="connsiteY0" fmla="*/ 2016099 h 2369157"/>
                      <a:gd name="connsiteX1" fmla="*/ 186165 w 4905828"/>
                      <a:gd name="connsiteY1" fmla="*/ 2213529 h 2369157"/>
                      <a:gd name="connsiteX2" fmla="*/ -30076 w 4905828"/>
                      <a:gd name="connsiteY2" fmla="*/ 2016099 h 2369157"/>
                      <a:gd name="connsiteX3" fmla="*/ 186165 w 4905828"/>
                      <a:gd name="connsiteY3" fmla="*/ 1818669 h 2369157"/>
                      <a:gd name="connsiteX4" fmla="*/ 402405 w 4905828"/>
                      <a:gd name="connsiteY4" fmla="*/ 2016099 h 2369157"/>
                      <a:gd name="connsiteX0" fmla="*/ 532940 w 4905828"/>
                      <a:gd name="connsiteY0" fmla="*/ 1435588 h 2369157"/>
                      <a:gd name="connsiteX1" fmla="*/ 245291 w 4905828"/>
                      <a:gd name="connsiteY1" fmla="*/ 1391879 h 2369157"/>
                      <a:gd name="connsiteX2" fmla="*/ 786748 w 4905828"/>
                      <a:gd name="connsiteY2" fmla="*/ 1913916 h 2369157"/>
                      <a:gd name="connsiteX3" fmla="*/ 660923 w 4905828"/>
                      <a:gd name="connsiteY3" fmla="*/ 1934811 h 2369157"/>
                      <a:gd name="connsiteX4" fmla="*/ 1871254 w 4905828"/>
                      <a:gd name="connsiteY4" fmla="*/ 2143758 h 2369157"/>
                      <a:gd name="connsiteX5" fmla="*/ 1795395 w 4905828"/>
                      <a:gd name="connsiteY5" fmla="*/ 2048333 h 2369157"/>
                      <a:gd name="connsiteX6" fmla="*/ 3273617 w 4905828"/>
                      <a:gd name="connsiteY6" fmla="*/ 1905800 h 2369157"/>
                      <a:gd name="connsiteX7" fmla="*/ 3243296 w 4905828"/>
                      <a:gd name="connsiteY7" fmla="*/ 2010492 h 2369157"/>
                      <a:gd name="connsiteX8" fmla="*/ 3875716 w 4905828"/>
                      <a:gd name="connsiteY8" fmla="*/ 1258834 h 2369157"/>
                      <a:gd name="connsiteX9" fmla="*/ 4244903 w 4905828"/>
                      <a:gd name="connsiteY9" fmla="*/ 1650183 h 2369157"/>
                      <a:gd name="connsiteX10" fmla="*/ 4746615 w 4905828"/>
                      <a:gd name="connsiteY10" fmla="*/ 842037 h 2369157"/>
                      <a:gd name="connsiteX11" fmla="*/ 4582179 w 4905828"/>
                      <a:gd name="connsiteY11" fmla="*/ 988793 h 2369157"/>
                      <a:gd name="connsiteX12" fmla="*/ 4352104 w 4905828"/>
                      <a:gd name="connsiteY12" fmla="*/ 297570 h 2369157"/>
                      <a:gd name="connsiteX13" fmla="*/ 4360735 w 4905828"/>
                      <a:gd name="connsiteY13" fmla="*/ 366890 h 2369157"/>
                      <a:gd name="connsiteX14" fmla="*/ 3302121 w 4905828"/>
                      <a:gd name="connsiteY14" fmla="*/ 216733 h 2369157"/>
                      <a:gd name="connsiteX15" fmla="*/ 3386383 w 4905828"/>
                      <a:gd name="connsiteY15" fmla="*/ 128329 h 2369157"/>
                      <a:gd name="connsiteX16" fmla="*/ 2514350 w 4905828"/>
                      <a:gd name="connsiteY16" fmla="*/ 258852 h 2369157"/>
                      <a:gd name="connsiteX17" fmla="*/ 2555118 w 4905828"/>
                      <a:gd name="connsiteY17" fmla="*/ 182622 h 2369157"/>
                      <a:gd name="connsiteX18" fmla="*/ 1589850 w 4905828"/>
                      <a:gd name="connsiteY18" fmla="*/ 284737 h 2369157"/>
                      <a:gd name="connsiteX19" fmla="*/ 1737479 w 4905828"/>
                      <a:gd name="connsiteY19" fmla="*/ 358664 h 2369157"/>
                      <a:gd name="connsiteX20" fmla="*/ 468665 w 4905828"/>
                      <a:gd name="connsiteY20" fmla="*/ 865893 h 2369157"/>
                      <a:gd name="connsiteX21" fmla="*/ 442886 w 4905828"/>
                      <a:gd name="connsiteY21" fmla="*/ 788073 h 2369157"/>
                      <a:gd name="connsiteX0" fmla="*/ 442886 w 4905828"/>
                      <a:gd name="connsiteY0" fmla="*/ 788073 h 2369157"/>
                      <a:gd name="connsiteX1" fmla="*/ 638552 w 4905828"/>
                      <a:gd name="connsiteY1" fmla="*/ 378790 h 2369157"/>
                      <a:gd name="connsiteX2" fmla="*/ 1590419 w 4905828"/>
                      <a:gd name="connsiteY2" fmla="*/ 285285 h 2369157"/>
                      <a:gd name="connsiteX3" fmla="*/ 2550121 w 4905828"/>
                      <a:gd name="connsiteY3" fmla="*/ 188216 h 2369157"/>
                      <a:gd name="connsiteX4" fmla="*/ 2924077 w 4905828"/>
                      <a:gd name="connsiteY4" fmla="*/ 10968 h 2369157"/>
                      <a:gd name="connsiteX5" fmla="*/ 3387860 w 4905828"/>
                      <a:gd name="connsiteY5" fmla="*/ 136062 h 2369157"/>
                      <a:gd name="connsiteX6" fmla="*/ 4027207 w 4905828"/>
                      <a:gd name="connsiteY6" fmla="*/ 37840 h 2369157"/>
                      <a:gd name="connsiteX7" fmla="*/ 4351423 w 4905828"/>
                      <a:gd name="connsiteY7" fmla="*/ 305796 h 2369157"/>
                      <a:gd name="connsiteX8" fmla="*/ 4767509 w 4905828"/>
                      <a:gd name="connsiteY8" fmla="*/ 565855 h 2369157"/>
                      <a:gd name="connsiteX9" fmla="*/ 4748885 w 4905828"/>
                      <a:gd name="connsiteY9" fmla="*/ 847851 h 2369157"/>
                      <a:gd name="connsiteX10" fmla="*/ 4884932 w 4905828"/>
                      <a:gd name="connsiteY10" fmla="*/ 1279015 h 2369157"/>
                      <a:gd name="connsiteX11" fmla="*/ 4247628 w 4905828"/>
                      <a:gd name="connsiteY11" fmla="*/ 1656435 h 2369157"/>
                      <a:gd name="connsiteX12" fmla="*/ 4019484 w 4905828"/>
                      <a:gd name="connsiteY12" fmla="*/ 1979836 h 2369157"/>
                      <a:gd name="connsiteX13" fmla="*/ 3242729 w 4905828"/>
                      <a:gd name="connsiteY13" fmla="*/ 2018993 h 2369157"/>
                      <a:gd name="connsiteX14" fmla="*/ 2687643 w 4905828"/>
                      <a:gd name="connsiteY14" fmla="*/ 2364001 h 2369157"/>
                      <a:gd name="connsiteX15" fmla="*/ 1871482 w 4905828"/>
                      <a:gd name="connsiteY15" fmla="*/ 2153410 h 2369157"/>
                      <a:gd name="connsiteX16" fmla="*/ 659106 w 4905828"/>
                      <a:gd name="connsiteY16" fmla="*/ 1945341 h 2369157"/>
                      <a:gd name="connsiteX17" fmla="*/ 126052 w 4905828"/>
                      <a:gd name="connsiteY17" fmla="*/ 1713799 h 2369157"/>
                      <a:gd name="connsiteX18" fmla="*/ 239953 w 4905828"/>
                      <a:gd name="connsiteY18" fmla="*/ 1401257 h 2369157"/>
                      <a:gd name="connsiteX19" fmla="*/ -569 w 4905828"/>
                      <a:gd name="connsiteY19" fmla="*/ 1080598 h 2369157"/>
                      <a:gd name="connsiteX20" fmla="*/ 438685 w 4905828"/>
                      <a:gd name="connsiteY20" fmla="*/ 795587 h 2369157"/>
                      <a:gd name="connsiteX21" fmla="*/ 442886 w 4905828"/>
                      <a:gd name="connsiteY21" fmla="*/ 788073 h 2369157"/>
                      <a:gd name="connsiteX0" fmla="*/ -502442 w 4905828"/>
                      <a:gd name="connsiteY0" fmla="*/ 2295145 h 2369157"/>
                      <a:gd name="connsiteX1" fmla="*/ -574522 w 4905828"/>
                      <a:gd name="connsiteY1" fmla="*/ 2360955 h 2369157"/>
                      <a:gd name="connsiteX2" fmla="*/ -646602 w 4905828"/>
                      <a:gd name="connsiteY2" fmla="*/ 2295145 h 2369157"/>
                      <a:gd name="connsiteX3" fmla="*/ -574522 w 4905828"/>
                      <a:gd name="connsiteY3" fmla="*/ 2229335 h 2369157"/>
                      <a:gd name="connsiteX4" fmla="*/ -502442 w 4905828"/>
                      <a:gd name="connsiteY4" fmla="*/ 2295145 h 2369157"/>
                      <a:gd name="connsiteX0" fmla="*/ -116901 w 4905828"/>
                      <a:gd name="connsiteY0" fmla="*/ 2180157 h 2369157"/>
                      <a:gd name="connsiteX1" fmla="*/ -261062 w 4905828"/>
                      <a:gd name="connsiteY1" fmla="*/ 2311777 h 2369157"/>
                      <a:gd name="connsiteX2" fmla="*/ -405222 w 4905828"/>
                      <a:gd name="connsiteY2" fmla="*/ 2180157 h 2369157"/>
                      <a:gd name="connsiteX3" fmla="*/ -261062 w 4905828"/>
                      <a:gd name="connsiteY3" fmla="*/ 2048537 h 2369157"/>
                      <a:gd name="connsiteX4" fmla="*/ -116901 w 4905828"/>
                      <a:gd name="connsiteY4" fmla="*/ 2180157 h 2369157"/>
                      <a:gd name="connsiteX0" fmla="*/ 402405 w 4905828"/>
                      <a:gd name="connsiteY0" fmla="*/ 2016099 h 2369157"/>
                      <a:gd name="connsiteX1" fmla="*/ 186165 w 4905828"/>
                      <a:gd name="connsiteY1" fmla="*/ 2213529 h 2369157"/>
                      <a:gd name="connsiteX2" fmla="*/ -30076 w 4905828"/>
                      <a:gd name="connsiteY2" fmla="*/ 2016099 h 2369157"/>
                      <a:gd name="connsiteX3" fmla="*/ 186165 w 4905828"/>
                      <a:gd name="connsiteY3" fmla="*/ 1818669 h 2369157"/>
                      <a:gd name="connsiteX4" fmla="*/ 402405 w 4905828"/>
                      <a:gd name="connsiteY4" fmla="*/ 2016099 h 2369157"/>
                      <a:gd name="connsiteX0" fmla="*/ 532940 w 4905828"/>
                      <a:gd name="connsiteY0" fmla="*/ 1435588 h 2369157"/>
                      <a:gd name="connsiteX1" fmla="*/ 245291 w 4905828"/>
                      <a:gd name="connsiteY1" fmla="*/ 1391879 h 2369157"/>
                      <a:gd name="connsiteX2" fmla="*/ 786748 w 4905828"/>
                      <a:gd name="connsiteY2" fmla="*/ 1913916 h 2369157"/>
                      <a:gd name="connsiteX3" fmla="*/ 660923 w 4905828"/>
                      <a:gd name="connsiteY3" fmla="*/ 1934811 h 2369157"/>
                      <a:gd name="connsiteX4" fmla="*/ 1871254 w 4905828"/>
                      <a:gd name="connsiteY4" fmla="*/ 2143758 h 2369157"/>
                      <a:gd name="connsiteX5" fmla="*/ 1795395 w 4905828"/>
                      <a:gd name="connsiteY5" fmla="*/ 2048333 h 2369157"/>
                      <a:gd name="connsiteX6" fmla="*/ 3273617 w 4905828"/>
                      <a:gd name="connsiteY6" fmla="*/ 1905800 h 2369157"/>
                      <a:gd name="connsiteX7" fmla="*/ 3243296 w 4905828"/>
                      <a:gd name="connsiteY7" fmla="*/ 2010492 h 2369157"/>
                      <a:gd name="connsiteX8" fmla="*/ 3875716 w 4905828"/>
                      <a:gd name="connsiteY8" fmla="*/ 1258834 h 2369157"/>
                      <a:gd name="connsiteX9" fmla="*/ 4244903 w 4905828"/>
                      <a:gd name="connsiteY9" fmla="*/ 1650183 h 2369157"/>
                      <a:gd name="connsiteX10" fmla="*/ 4746615 w 4905828"/>
                      <a:gd name="connsiteY10" fmla="*/ 842037 h 2369157"/>
                      <a:gd name="connsiteX11" fmla="*/ 4582179 w 4905828"/>
                      <a:gd name="connsiteY11" fmla="*/ 988793 h 2369157"/>
                      <a:gd name="connsiteX12" fmla="*/ 4352104 w 4905828"/>
                      <a:gd name="connsiteY12" fmla="*/ 297570 h 2369157"/>
                      <a:gd name="connsiteX13" fmla="*/ 4360735 w 4905828"/>
                      <a:gd name="connsiteY13" fmla="*/ 366890 h 2369157"/>
                      <a:gd name="connsiteX14" fmla="*/ 3302121 w 4905828"/>
                      <a:gd name="connsiteY14" fmla="*/ 216733 h 2369157"/>
                      <a:gd name="connsiteX15" fmla="*/ 3386383 w 4905828"/>
                      <a:gd name="connsiteY15" fmla="*/ 128329 h 2369157"/>
                      <a:gd name="connsiteX16" fmla="*/ 2514350 w 4905828"/>
                      <a:gd name="connsiteY16" fmla="*/ 258852 h 2369157"/>
                      <a:gd name="connsiteX17" fmla="*/ 2555118 w 4905828"/>
                      <a:gd name="connsiteY17" fmla="*/ 182622 h 2369157"/>
                      <a:gd name="connsiteX18" fmla="*/ 1589850 w 4905828"/>
                      <a:gd name="connsiteY18" fmla="*/ 284737 h 2369157"/>
                      <a:gd name="connsiteX19" fmla="*/ 1737479 w 4905828"/>
                      <a:gd name="connsiteY19" fmla="*/ 358664 h 2369157"/>
                      <a:gd name="connsiteX20" fmla="*/ 468665 w 4905828"/>
                      <a:gd name="connsiteY20" fmla="*/ 865893 h 2369157"/>
                      <a:gd name="connsiteX21" fmla="*/ 442886 w 4905828"/>
                      <a:gd name="connsiteY21" fmla="*/ 788073 h 2369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905828" h="2369157" fill="none" extrusionOk="0">
                        <a:moveTo>
                          <a:pt x="442886" y="788073"/>
                        </a:moveTo>
                        <a:cubicBezTo>
                          <a:pt x="430549" y="584423"/>
                          <a:pt x="445226" y="480062"/>
                          <a:pt x="638552" y="378790"/>
                        </a:cubicBezTo>
                        <a:cubicBezTo>
                          <a:pt x="961775" y="247641"/>
                          <a:pt x="1203626" y="199041"/>
                          <a:pt x="1590419" y="285285"/>
                        </a:cubicBezTo>
                        <a:cubicBezTo>
                          <a:pt x="1798762" y="130374"/>
                          <a:pt x="2293231" y="-41300"/>
                          <a:pt x="2550121" y="188216"/>
                        </a:cubicBezTo>
                        <a:cubicBezTo>
                          <a:pt x="2603237" y="136503"/>
                          <a:pt x="2726184" y="29949"/>
                          <a:pt x="2924077" y="10968"/>
                        </a:cubicBezTo>
                        <a:cubicBezTo>
                          <a:pt x="3068999" y="-18161"/>
                          <a:pt x="3223123" y="55544"/>
                          <a:pt x="3387860" y="136062"/>
                        </a:cubicBezTo>
                        <a:cubicBezTo>
                          <a:pt x="3522507" y="15974"/>
                          <a:pt x="3835408" y="43262"/>
                          <a:pt x="4027207" y="37840"/>
                        </a:cubicBezTo>
                        <a:cubicBezTo>
                          <a:pt x="4225129" y="94524"/>
                          <a:pt x="4324908" y="150715"/>
                          <a:pt x="4351423" y="305796"/>
                        </a:cubicBezTo>
                        <a:cubicBezTo>
                          <a:pt x="4552911" y="325755"/>
                          <a:pt x="4715367" y="478436"/>
                          <a:pt x="4767509" y="565855"/>
                        </a:cubicBezTo>
                        <a:cubicBezTo>
                          <a:pt x="4806671" y="634819"/>
                          <a:pt x="4800288" y="784474"/>
                          <a:pt x="4748885" y="847851"/>
                        </a:cubicBezTo>
                        <a:cubicBezTo>
                          <a:pt x="4828075" y="945436"/>
                          <a:pt x="4971662" y="1142394"/>
                          <a:pt x="4884932" y="1279015"/>
                        </a:cubicBezTo>
                        <a:cubicBezTo>
                          <a:pt x="4712280" y="1506690"/>
                          <a:pt x="4603651" y="1655136"/>
                          <a:pt x="4247628" y="1656435"/>
                        </a:cubicBezTo>
                        <a:cubicBezTo>
                          <a:pt x="4303310" y="1771656"/>
                          <a:pt x="4113149" y="1910457"/>
                          <a:pt x="4019484" y="1979836"/>
                        </a:cubicBezTo>
                        <a:cubicBezTo>
                          <a:pt x="3767887" y="2056402"/>
                          <a:pt x="3480672" y="2155877"/>
                          <a:pt x="3242729" y="2018993"/>
                        </a:cubicBezTo>
                        <a:cubicBezTo>
                          <a:pt x="3228520" y="2171670"/>
                          <a:pt x="2901403" y="2297175"/>
                          <a:pt x="2687643" y="2364001"/>
                        </a:cubicBezTo>
                        <a:cubicBezTo>
                          <a:pt x="2322407" y="2428715"/>
                          <a:pt x="2099226" y="2357292"/>
                          <a:pt x="1871482" y="2153410"/>
                        </a:cubicBezTo>
                        <a:cubicBezTo>
                          <a:pt x="1433279" y="2449022"/>
                          <a:pt x="978078" y="2246535"/>
                          <a:pt x="659106" y="1945341"/>
                        </a:cubicBezTo>
                        <a:cubicBezTo>
                          <a:pt x="438921" y="1977432"/>
                          <a:pt x="173205" y="1818942"/>
                          <a:pt x="126052" y="1713799"/>
                        </a:cubicBezTo>
                        <a:cubicBezTo>
                          <a:pt x="41465" y="1603117"/>
                          <a:pt x="134711" y="1498770"/>
                          <a:pt x="239953" y="1401257"/>
                        </a:cubicBezTo>
                        <a:cubicBezTo>
                          <a:pt x="75517" y="1363863"/>
                          <a:pt x="-25216" y="1266694"/>
                          <a:pt x="-569" y="1080598"/>
                        </a:cubicBezTo>
                        <a:cubicBezTo>
                          <a:pt x="6999" y="877259"/>
                          <a:pt x="178113" y="813790"/>
                          <a:pt x="438685" y="795587"/>
                        </a:cubicBezTo>
                        <a:cubicBezTo>
                          <a:pt x="439988" y="792197"/>
                          <a:pt x="440876" y="791063"/>
                          <a:pt x="442886" y="788073"/>
                        </a:cubicBezTo>
                        <a:close/>
                      </a:path>
                      <a:path w="4905828" h="2369157" fill="none" extrusionOk="0">
                        <a:moveTo>
                          <a:pt x="-502442" y="2295145"/>
                        </a:moveTo>
                        <a:cubicBezTo>
                          <a:pt x="-507852" y="2323334"/>
                          <a:pt x="-537128" y="2358376"/>
                          <a:pt x="-574522" y="2360955"/>
                        </a:cubicBezTo>
                        <a:cubicBezTo>
                          <a:pt x="-614643" y="2365401"/>
                          <a:pt x="-643731" y="2318426"/>
                          <a:pt x="-646602" y="2295145"/>
                        </a:cubicBezTo>
                        <a:cubicBezTo>
                          <a:pt x="-644260" y="2262960"/>
                          <a:pt x="-606962" y="2219777"/>
                          <a:pt x="-574522" y="2229335"/>
                        </a:cubicBezTo>
                        <a:cubicBezTo>
                          <a:pt x="-523428" y="2234101"/>
                          <a:pt x="-496330" y="2260929"/>
                          <a:pt x="-502442" y="2295145"/>
                        </a:cubicBezTo>
                        <a:close/>
                      </a:path>
                      <a:path w="4905828" h="2369157" fill="none" extrusionOk="0">
                        <a:moveTo>
                          <a:pt x="-116901" y="2180157"/>
                        </a:moveTo>
                        <a:cubicBezTo>
                          <a:pt x="-110052" y="2250481"/>
                          <a:pt x="-176833" y="2313111"/>
                          <a:pt x="-261062" y="2311777"/>
                        </a:cubicBezTo>
                        <a:cubicBezTo>
                          <a:pt x="-346497" y="2285432"/>
                          <a:pt x="-413717" y="2230120"/>
                          <a:pt x="-405222" y="2180157"/>
                        </a:cubicBezTo>
                        <a:cubicBezTo>
                          <a:pt x="-405823" y="2136742"/>
                          <a:pt x="-341904" y="2056830"/>
                          <a:pt x="-261062" y="2048537"/>
                        </a:cubicBezTo>
                        <a:cubicBezTo>
                          <a:pt x="-205653" y="2046936"/>
                          <a:pt x="-109305" y="2103006"/>
                          <a:pt x="-116901" y="2180157"/>
                        </a:cubicBezTo>
                        <a:close/>
                      </a:path>
                      <a:path w="4905828" h="2369157" fill="none" extrusionOk="0">
                        <a:moveTo>
                          <a:pt x="402405" y="2016099"/>
                        </a:moveTo>
                        <a:cubicBezTo>
                          <a:pt x="376358" y="2153142"/>
                          <a:pt x="304202" y="2192211"/>
                          <a:pt x="186165" y="2213529"/>
                        </a:cubicBezTo>
                        <a:cubicBezTo>
                          <a:pt x="17783" y="2208994"/>
                          <a:pt x="-21985" y="2111303"/>
                          <a:pt x="-30076" y="2016099"/>
                        </a:cubicBezTo>
                        <a:cubicBezTo>
                          <a:pt x="-10044" y="1917397"/>
                          <a:pt x="76827" y="1782288"/>
                          <a:pt x="186165" y="1818669"/>
                        </a:cubicBezTo>
                        <a:cubicBezTo>
                          <a:pt x="332815" y="1823492"/>
                          <a:pt x="411549" y="1949724"/>
                          <a:pt x="402405" y="2016099"/>
                        </a:cubicBezTo>
                        <a:close/>
                      </a:path>
                      <a:path w="4905828" h="2369157" fill="none" extrusionOk="0">
                        <a:moveTo>
                          <a:pt x="532940" y="1435588"/>
                        </a:moveTo>
                        <a:cubicBezTo>
                          <a:pt x="424143" y="1423979"/>
                          <a:pt x="316267" y="1425732"/>
                          <a:pt x="245291" y="1391879"/>
                        </a:cubicBezTo>
                        <a:moveTo>
                          <a:pt x="786748" y="1913916"/>
                        </a:moveTo>
                        <a:cubicBezTo>
                          <a:pt x="756524" y="1929150"/>
                          <a:pt x="697824" y="1939209"/>
                          <a:pt x="660923" y="1934811"/>
                        </a:cubicBezTo>
                        <a:moveTo>
                          <a:pt x="1871254" y="2143758"/>
                        </a:moveTo>
                        <a:cubicBezTo>
                          <a:pt x="1842269" y="2122884"/>
                          <a:pt x="1809993" y="2072600"/>
                          <a:pt x="1795395" y="2048333"/>
                        </a:cubicBezTo>
                        <a:moveTo>
                          <a:pt x="3273617" y="1905800"/>
                        </a:moveTo>
                        <a:cubicBezTo>
                          <a:pt x="3270533" y="1946369"/>
                          <a:pt x="3260288" y="1968330"/>
                          <a:pt x="3243296" y="2010492"/>
                        </a:cubicBezTo>
                        <a:moveTo>
                          <a:pt x="3875716" y="1258834"/>
                        </a:moveTo>
                        <a:cubicBezTo>
                          <a:pt x="4077190" y="1328810"/>
                          <a:pt x="4227622" y="1541060"/>
                          <a:pt x="4244903" y="1650183"/>
                        </a:cubicBezTo>
                        <a:moveTo>
                          <a:pt x="4746615" y="842037"/>
                        </a:moveTo>
                        <a:cubicBezTo>
                          <a:pt x="4721360" y="914513"/>
                          <a:pt x="4663316" y="946744"/>
                          <a:pt x="4582179" y="988793"/>
                        </a:cubicBezTo>
                        <a:moveTo>
                          <a:pt x="4352104" y="297570"/>
                        </a:moveTo>
                        <a:cubicBezTo>
                          <a:pt x="4361142" y="324378"/>
                          <a:pt x="4367036" y="338495"/>
                          <a:pt x="4360735" y="366890"/>
                        </a:cubicBezTo>
                        <a:moveTo>
                          <a:pt x="3302121" y="216733"/>
                        </a:moveTo>
                        <a:cubicBezTo>
                          <a:pt x="3331684" y="184409"/>
                          <a:pt x="3340755" y="148796"/>
                          <a:pt x="3386383" y="128329"/>
                        </a:cubicBezTo>
                        <a:moveTo>
                          <a:pt x="2514350" y="258852"/>
                        </a:moveTo>
                        <a:cubicBezTo>
                          <a:pt x="2531535" y="227966"/>
                          <a:pt x="2541090" y="210947"/>
                          <a:pt x="2555118" y="182622"/>
                        </a:cubicBezTo>
                        <a:moveTo>
                          <a:pt x="1589850" y="284737"/>
                        </a:moveTo>
                        <a:cubicBezTo>
                          <a:pt x="1633591" y="313012"/>
                          <a:pt x="1701641" y="332778"/>
                          <a:pt x="1737479" y="358664"/>
                        </a:cubicBezTo>
                        <a:moveTo>
                          <a:pt x="468665" y="865893"/>
                        </a:moveTo>
                        <a:cubicBezTo>
                          <a:pt x="461971" y="849299"/>
                          <a:pt x="443396" y="818804"/>
                          <a:pt x="442886" y="788073"/>
                        </a:cubicBezTo>
                      </a:path>
                      <a:path w="4905828" h="2369157" stroke="0" extrusionOk="0">
                        <a:moveTo>
                          <a:pt x="442886" y="788073"/>
                        </a:moveTo>
                        <a:cubicBezTo>
                          <a:pt x="437297" y="662081"/>
                          <a:pt x="465743" y="463257"/>
                          <a:pt x="638552" y="378790"/>
                        </a:cubicBezTo>
                        <a:cubicBezTo>
                          <a:pt x="901581" y="311030"/>
                          <a:pt x="1310891" y="111083"/>
                          <a:pt x="1590419" y="285285"/>
                        </a:cubicBezTo>
                        <a:cubicBezTo>
                          <a:pt x="1728473" y="-49872"/>
                          <a:pt x="2196627" y="-5645"/>
                          <a:pt x="2550121" y="188216"/>
                        </a:cubicBezTo>
                        <a:cubicBezTo>
                          <a:pt x="2634973" y="74094"/>
                          <a:pt x="2810373" y="35790"/>
                          <a:pt x="2924077" y="10968"/>
                        </a:cubicBezTo>
                        <a:cubicBezTo>
                          <a:pt x="3126011" y="12252"/>
                          <a:pt x="3303087" y="64414"/>
                          <a:pt x="3387860" y="136062"/>
                        </a:cubicBezTo>
                        <a:cubicBezTo>
                          <a:pt x="3561139" y="56400"/>
                          <a:pt x="3829926" y="-28991"/>
                          <a:pt x="4027207" y="37840"/>
                        </a:cubicBezTo>
                        <a:cubicBezTo>
                          <a:pt x="4206430" y="75549"/>
                          <a:pt x="4331344" y="192100"/>
                          <a:pt x="4351423" y="305796"/>
                        </a:cubicBezTo>
                        <a:cubicBezTo>
                          <a:pt x="4508393" y="342678"/>
                          <a:pt x="4718592" y="440603"/>
                          <a:pt x="4767509" y="565855"/>
                        </a:cubicBezTo>
                        <a:cubicBezTo>
                          <a:pt x="4808948" y="631708"/>
                          <a:pt x="4825781" y="749359"/>
                          <a:pt x="4748885" y="847851"/>
                        </a:cubicBezTo>
                        <a:cubicBezTo>
                          <a:pt x="4892007" y="969210"/>
                          <a:pt x="4973714" y="1133704"/>
                          <a:pt x="4884932" y="1279015"/>
                        </a:cubicBezTo>
                        <a:cubicBezTo>
                          <a:pt x="4851740" y="1365432"/>
                          <a:pt x="4576679" y="1594367"/>
                          <a:pt x="4247628" y="1656435"/>
                        </a:cubicBezTo>
                        <a:cubicBezTo>
                          <a:pt x="4247473" y="1804637"/>
                          <a:pt x="4125301" y="1916335"/>
                          <a:pt x="4019484" y="1979836"/>
                        </a:cubicBezTo>
                        <a:cubicBezTo>
                          <a:pt x="3816025" y="2141265"/>
                          <a:pt x="3532214" y="2068909"/>
                          <a:pt x="3242729" y="2018993"/>
                        </a:cubicBezTo>
                        <a:cubicBezTo>
                          <a:pt x="3122780" y="2214567"/>
                          <a:pt x="2965761" y="2317700"/>
                          <a:pt x="2687643" y="2364001"/>
                        </a:cubicBezTo>
                        <a:cubicBezTo>
                          <a:pt x="2359031" y="2382954"/>
                          <a:pt x="2058398" y="2367449"/>
                          <a:pt x="1871482" y="2153410"/>
                        </a:cubicBezTo>
                        <a:cubicBezTo>
                          <a:pt x="1387160" y="2294119"/>
                          <a:pt x="900721" y="2137554"/>
                          <a:pt x="659106" y="1945341"/>
                        </a:cubicBezTo>
                        <a:cubicBezTo>
                          <a:pt x="449793" y="1945282"/>
                          <a:pt x="177889" y="1895010"/>
                          <a:pt x="126052" y="1713799"/>
                        </a:cubicBezTo>
                        <a:cubicBezTo>
                          <a:pt x="88247" y="1599310"/>
                          <a:pt x="129658" y="1507396"/>
                          <a:pt x="239953" y="1401257"/>
                        </a:cubicBezTo>
                        <a:cubicBezTo>
                          <a:pt x="70698" y="1365096"/>
                          <a:pt x="-3328" y="1191773"/>
                          <a:pt x="-569" y="1080598"/>
                        </a:cubicBezTo>
                        <a:cubicBezTo>
                          <a:pt x="62257" y="887196"/>
                          <a:pt x="189311" y="829242"/>
                          <a:pt x="438685" y="795587"/>
                        </a:cubicBezTo>
                        <a:cubicBezTo>
                          <a:pt x="440462" y="793394"/>
                          <a:pt x="441623" y="790770"/>
                          <a:pt x="442886" y="788073"/>
                        </a:cubicBezTo>
                        <a:close/>
                      </a:path>
                      <a:path w="4905828" h="2369157" stroke="0" extrusionOk="0">
                        <a:moveTo>
                          <a:pt x="-502442" y="2295145"/>
                        </a:moveTo>
                        <a:cubicBezTo>
                          <a:pt x="-498265" y="2331916"/>
                          <a:pt x="-537262" y="2365919"/>
                          <a:pt x="-574522" y="2360955"/>
                        </a:cubicBezTo>
                        <a:cubicBezTo>
                          <a:pt x="-609366" y="2357800"/>
                          <a:pt x="-647059" y="2321704"/>
                          <a:pt x="-646602" y="2295145"/>
                        </a:cubicBezTo>
                        <a:cubicBezTo>
                          <a:pt x="-649718" y="2267556"/>
                          <a:pt x="-608478" y="2226520"/>
                          <a:pt x="-574522" y="2229335"/>
                        </a:cubicBezTo>
                        <a:cubicBezTo>
                          <a:pt x="-541704" y="2217137"/>
                          <a:pt x="-508456" y="2256287"/>
                          <a:pt x="-502442" y="2295145"/>
                        </a:cubicBezTo>
                        <a:close/>
                      </a:path>
                      <a:path w="4905828" h="2369157" stroke="0" extrusionOk="0">
                        <a:moveTo>
                          <a:pt x="-116901" y="2180157"/>
                        </a:moveTo>
                        <a:cubicBezTo>
                          <a:pt x="-140503" y="2246745"/>
                          <a:pt x="-196848" y="2312485"/>
                          <a:pt x="-261062" y="2311777"/>
                        </a:cubicBezTo>
                        <a:cubicBezTo>
                          <a:pt x="-334364" y="2303478"/>
                          <a:pt x="-418878" y="2235923"/>
                          <a:pt x="-405222" y="2180157"/>
                        </a:cubicBezTo>
                        <a:cubicBezTo>
                          <a:pt x="-402527" y="2103869"/>
                          <a:pt x="-335019" y="2068458"/>
                          <a:pt x="-261062" y="2048537"/>
                        </a:cubicBezTo>
                        <a:cubicBezTo>
                          <a:pt x="-177387" y="2046358"/>
                          <a:pt x="-124992" y="2134423"/>
                          <a:pt x="-116901" y="2180157"/>
                        </a:cubicBezTo>
                        <a:close/>
                      </a:path>
                      <a:path w="4905828" h="2369157" stroke="0" extrusionOk="0">
                        <a:moveTo>
                          <a:pt x="402405" y="2016099"/>
                        </a:moveTo>
                        <a:cubicBezTo>
                          <a:pt x="419077" y="2130413"/>
                          <a:pt x="296110" y="2217457"/>
                          <a:pt x="186165" y="2213529"/>
                        </a:cubicBezTo>
                        <a:cubicBezTo>
                          <a:pt x="90484" y="2235765"/>
                          <a:pt x="-51784" y="2130922"/>
                          <a:pt x="-30076" y="2016099"/>
                        </a:cubicBezTo>
                        <a:cubicBezTo>
                          <a:pt x="-55938" y="1916679"/>
                          <a:pt x="73970" y="1811308"/>
                          <a:pt x="186165" y="1818669"/>
                        </a:cubicBezTo>
                        <a:cubicBezTo>
                          <a:pt x="327933" y="1825166"/>
                          <a:pt x="425299" y="1885549"/>
                          <a:pt x="402405" y="2016099"/>
                        </a:cubicBezTo>
                        <a:close/>
                      </a:path>
                      <a:path w="4905828" h="2369157" fill="none" stroke="0" extrusionOk="0">
                        <a:moveTo>
                          <a:pt x="532940" y="1435588"/>
                        </a:moveTo>
                        <a:cubicBezTo>
                          <a:pt x="435308" y="1461877"/>
                          <a:pt x="345986" y="1417772"/>
                          <a:pt x="245291" y="1391879"/>
                        </a:cubicBezTo>
                        <a:moveTo>
                          <a:pt x="786748" y="1913916"/>
                        </a:moveTo>
                        <a:cubicBezTo>
                          <a:pt x="734736" y="1923761"/>
                          <a:pt x="696155" y="1928497"/>
                          <a:pt x="660923" y="1934811"/>
                        </a:cubicBezTo>
                        <a:moveTo>
                          <a:pt x="1871254" y="2143758"/>
                        </a:moveTo>
                        <a:cubicBezTo>
                          <a:pt x="1841207" y="2110765"/>
                          <a:pt x="1815305" y="2074968"/>
                          <a:pt x="1795395" y="2048333"/>
                        </a:cubicBezTo>
                        <a:moveTo>
                          <a:pt x="3273617" y="1905800"/>
                        </a:moveTo>
                        <a:cubicBezTo>
                          <a:pt x="3266771" y="1938696"/>
                          <a:pt x="3253278" y="1977870"/>
                          <a:pt x="3243296" y="2010492"/>
                        </a:cubicBezTo>
                        <a:moveTo>
                          <a:pt x="3875716" y="1258834"/>
                        </a:moveTo>
                        <a:cubicBezTo>
                          <a:pt x="4129302" y="1327395"/>
                          <a:pt x="4276443" y="1476561"/>
                          <a:pt x="4244903" y="1650183"/>
                        </a:cubicBezTo>
                        <a:moveTo>
                          <a:pt x="4746615" y="842037"/>
                        </a:moveTo>
                        <a:cubicBezTo>
                          <a:pt x="4697077" y="911790"/>
                          <a:pt x="4652378" y="930846"/>
                          <a:pt x="4582179" y="988793"/>
                        </a:cubicBezTo>
                        <a:moveTo>
                          <a:pt x="4352104" y="297570"/>
                        </a:moveTo>
                        <a:cubicBezTo>
                          <a:pt x="4361750" y="323243"/>
                          <a:pt x="4360016" y="344649"/>
                          <a:pt x="4360735" y="366890"/>
                        </a:cubicBezTo>
                        <a:moveTo>
                          <a:pt x="3302121" y="216733"/>
                        </a:moveTo>
                        <a:cubicBezTo>
                          <a:pt x="3326165" y="181003"/>
                          <a:pt x="3362057" y="167287"/>
                          <a:pt x="3386383" y="128329"/>
                        </a:cubicBezTo>
                        <a:moveTo>
                          <a:pt x="2514350" y="258852"/>
                        </a:moveTo>
                        <a:cubicBezTo>
                          <a:pt x="2526924" y="233810"/>
                          <a:pt x="2535325" y="203722"/>
                          <a:pt x="2555118" y="182622"/>
                        </a:cubicBezTo>
                        <a:moveTo>
                          <a:pt x="1589850" y="284737"/>
                        </a:moveTo>
                        <a:cubicBezTo>
                          <a:pt x="1635327" y="293625"/>
                          <a:pt x="1691682" y="329732"/>
                          <a:pt x="1737479" y="358664"/>
                        </a:cubicBezTo>
                        <a:moveTo>
                          <a:pt x="468665" y="865893"/>
                        </a:moveTo>
                        <a:cubicBezTo>
                          <a:pt x="453921" y="835504"/>
                          <a:pt x="448265" y="813193"/>
                          <a:pt x="442886" y="788073"/>
                        </a:cubicBezTo>
                      </a:path>
                      <a:path w="4905828" h="2369157" fill="none" stroke="0" extrusionOk="0">
                        <a:moveTo>
                          <a:pt x="442886" y="788073"/>
                        </a:moveTo>
                        <a:cubicBezTo>
                          <a:pt x="434911" y="631035"/>
                          <a:pt x="478465" y="467640"/>
                          <a:pt x="638552" y="378790"/>
                        </a:cubicBezTo>
                        <a:cubicBezTo>
                          <a:pt x="982774" y="277668"/>
                          <a:pt x="1241211" y="163627"/>
                          <a:pt x="1590419" y="285285"/>
                        </a:cubicBezTo>
                        <a:cubicBezTo>
                          <a:pt x="1755827" y="70786"/>
                          <a:pt x="2213565" y="-40816"/>
                          <a:pt x="2550121" y="188216"/>
                        </a:cubicBezTo>
                        <a:cubicBezTo>
                          <a:pt x="2586946" y="110715"/>
                          <a:pt x="2750423" y="37726"/>
                          <a:pt x="2924077" y="10968"/>
                        </a:cubicBezTo>
                        <a:cubicBezTo>
                          <a:pt x="3105728" y="5697"/>
                          <a:pt x="3253884" y="55129"/>
                          <a:pt x="3387860" y="136062"/>
                        </a:cubicBezTo>
                        <a:cubicBezTo>
                          <a:pt x="3529283" y="33722"/>
                          <a:pt x="3826918" y="13642"/>
                          <a:pt x="4027207" y="37840"/>
                        </a:cubicBezTo>
                        <a:cubicBezTo>
                          <a:pt x="4211417" y="71848"/>
                          <a:pt x="4318922" y="152358"/>
                          <a:pt x="4351423" y="305796"/>
                        </a:cubicBezTo>
                        <a:cubicBezTo>
                          <a:pt x="4527899" y="312965"/>
                          <a:pt x="4704121" y="468001"/>
                          <a:pt x="4767509" y="565855"/>
                        </a:cubicBezTo>
                        <a:cubicBezTo>
                          <a:pt x="4798011" y="623910"/>
                          <a:pt x="4811950" y="757870"/>
                          <a:pt x="4748885" y="847851"/>
                        </a:cubicBezTo>
                        <a:cubicBezTo>
                          <a:pt x="4887046" y="969585"/>
                          <a:pt x="4972482" y="1123972"/>
                          <a:pt x="4884932" y="1279015"/>
                        </a:cubicBezTo>
                        <a:cubicBezTo>
                          <a:pt x="4742169" y="1488482"/>
                          <a:pt x="4583396" y="1632018"/>
                          <a:pt x="4247628" y="1656435"/>
                        </a:cubicBezTo>
                        <a:cubicBezTo>
                          <a:pt x="4255396" y="1798659"/>
                          <a:pt x="4123577" y="1914512"/>
                          <a:pt x="4019484" y="1979836"/>
                        </a:cubicBezTo>
                        <a:cubicBezTo>
                          <a:pt x="3788075" y="2133831"/>
                          <a:pt x="3507778" y="2133938"/>
                          <a:pt x="3242729" y="2018993"/>
                        </a:cubicBezTo>
                        <a:cubicBezTo>
                          <a:pt x="3141699" y="2152985"/>
                          <a:pt x="2956903" y="2263209"/>
                          <a:pt x="2687643" y="2364001"/>
                        </a:cubicBezTo>
                        <a:cubicBezTo>
                          <a:pt x="2281473" y="2421044"/>
                          <a:pt x="2123924" y="2364513"/>
                          <a:pt x="1871482" y="2153410"/>
                        </a:cubicBezTo>
                        <a:cubicBezTo>
                          <a:pt x="1492610" y="2271886"/>
                          <a:pt x="1026222" y="2222488"/>
                          <a:pt x="659106" y="1945341"/>
                        </a:cubicBezTo>
                        <a:cubicBezTo>
                          <a:pt x="434005" y="1980579"/>
                          <a:pt x="156302" y="1831745"/>
                          <a:pt x="126052" y="1713799"/>
                        </a:cubicBezTo>
                        <a:cubicBezTo>
                          <a:pt x="66617" y="1610959"/>
                          <a:pt x="105324" y="1497018"/>
                          <a:pt x="239953" y="1401257"/>
                        </a:cubicBezTo>
                        <a:cubicBezTo>
                          <a:pt x="107323" y="1366031"/>
                          <a:pt x="-37655" y="1202777"/>
                          <a:pt x="-569" y="1080598"/>
                        </a:cubicBezTo>
                        <a:cubicBezTo>
                          <a:pt x="57186" y="908209"/>
                          <a:pt x="157703" y="790413"/>
                          <a:pt x="438685" y="795587"/>
                        </a:cubicBezTo>
                        <a:cubicBezTo>
                          <a:pt x="440320" y="792714"/>
                          <a:pt x="440855" y="791129"/>
                          <a:pt x="442886" y="788073"/>
                        </a:cubicBezTo>
                        <a:close/>
                      </a:path>
                      <a:path w="4905828" h="2369157" fill="none" stroke="0" extrusionOk="0">
                        <a:moveTo>
                          <a:pt x="-502442" y="2295145"/>
                        </a:moveTo>
                        <a:cubicBezTo>
                          <a:pt x="-499499" y="2322051"/>
                          <a:pt x="-533186" y="2361496"/>
                          <a:pt x="-574522" y="2360955"/>
                        </a:cubicBezTo>
                        <a:cubicBezTo>
                          <a:pt x="-611780" y="2363897"/>
                          <a:pt x="-643848" y="2319320"/>
                          <a:pt x="-646602" y="2295145"/>
                        </a:cubicBezTo>
                        <a:cubicBezTo>
                          <a:pt x="-648030" y="2261728"/>
                          <a:pt x="-608361" y="2221073"/>
                          <a:pt x="-574522" y="2229335"/>
                        </a:cubicBezTo>
                        <a:cubicBezTo>
                          <a:pt x="-527223" y="2229545"/>
                          <a:pt x="-501053" y="2261228"/>
                          <a:pt x="-502442" y="2295145"/>
                        </a:cubicBezTo>
                        <a:close/>
                      </a:path>
                      <a:path w="4905828" h="2369157" fill="none" stroke="0" extrusionOk="0">
                        <a:moveTo>
                          <a:pt x="-116901" y="2180157"/>
                        </a:moveTo>
                        <a:cubicBezTo>
                          <a:pt x="-126495" y="2245582"/>
                          <a:pt x="-199121" y="2313759"/>
                          <a:pt x="-261062" y="2311777"/>
                        </a:cubicBezTo>
                        <a:cubicBezTo>
                          <a:pt x="-344619" y="2281974"/>
                          <a:pt x="-416712" y="2227932"/>
                          <a:pt x="-405222" y="2180157"/>
                        </a:cubicBezTo>
                        <a:cubicBezTo>
                          <a:pt x="-414789" y="2130564"/>
                          <a:pt x="-340179" y="2061923"/>
                          <a:pt x="-261062" y="2048537"/>
                        </a:cubicBezTo>
                        <a:cubicBezTo>
                          <a:pt x="-181818" y="2037892"/>
                          <a:pt x="-112981" y="2106241"/>
                          <a:pt x="-116901" y="2180157"/>
                        </a:cubicBezTo>
                        <a:close/>
                      </a:path>
                      <a:path w="4905828" h="2369157" fill="none" stroke="0" extrusionOk="0">
                        <a:moveTo>
                          <a:pt x="402405" y="2016099"/>
                        </a:moveTo>
                        <a:cubicBezTo>
                          <a:pt x="398720" y="2145093"/>
                          <a:pt x="317499" y="2203293"/>
                          <a:pt x="186165" y="2213529"/>
                        </a:cubicBezTo>
                        <a:cubicBezTo>
                          <a:pt x="38949" y="2217848"/>
                          <a:pt x="-21635" y="2116327"/>
                          <a:pt x="-30076" y="2016099"/>
                        </a:cubicBezTo>
                        <a:cubicBezTo>
                          <a:pt x="-35524" y="1912837"/>
                          <a:pt x="75578" y="1796412"/>
                          <a:pt x="186165" y="1818669"/>
                        </a:cubicBezTo>
                        <a:cubicBezTo>
                          <a:pt x="326028" y="1801946"/>
                          <a:pt x="410708" y="1931663"/>
                          <a:pt x="402405" y="2016099"/>
                        </a:cubicBezTo>
                        <a:close/>
                      </a:path>
                      <a:path w="4905828" h="2369157" fill="none" stroke="0" extrusionOk="0">
                        <a:moveTo>
                          <a:pt x="532940" y="1435588"/>
                        </a:moveTo>
                        <a:cubicBezTo>
                          <a:pt x="432405" y="1452177"/>
                          <a:pt x="318756" y="1435919"/>
                          <a:pt x="245291" y="1391879"/>
                        </a:cubicBezTo>
                        <a:moveTo>
                          <a:pt x="786748" y="1913916"/>
                        </a:moveTo>
                        <a:cubicBezTo>
                          <a:pt x="747405" y="1929064"/>
                          <a:pt x="701782" y="1930486"/>
                          <a:pt x="660923" y="1934811"/>
                        </a:cubicBezTo>
                        <a:moveTo>
                          <a:pt x="1871254" y="2143758"/>
                        </a:moveTo>
                        <a:cubicBezTo>
                          <a:pt x="1843846" y="2115159"/>
                          <a:pt x="1806583" y="2072607"/>
                          <a:pt x="1795395" y="2048333"/>
                        </a:cubicBezTo>
                        <a:moveTo>
                          <a:pt x="3273617" y="1905800"/>
                        </a:moveTo>
                        <a:cubicBezTo>
                          <a:pt x="3269702" y="1944687"/>
                          <a:pt x="3254642" y="1972716"/>
                          <a:pt x="3243296" y="2010492"/>
                        </a:cubicBezTo>
                        <a:moveTo>
                          <a:pt x="3875716" y="1258834"/>
                        </a:moveTo>
                        <a:cubicBezTo>
                          <a:pt x="4103871" y="1326145"/>
                          <a:pt x="4226544" y="1544713"/>
                          <a:pt x="4244903" y="1650183"/>
                        </a:cubicBezTo>
                        <a:moveTo>
                          <a:pt x="4746615" y="842037"/>
                        </a:moveTo>
                        <a:cubicBezTo>
                          <a:pt x="4712569" y="920990"/>
                          <a:pt x="4658099" y="946546"/>
                          <a:pt x="4582179" y="988793"/>
                        </a:cubicBezTo>
                        <a:moveTo>
                          <a:pt x="4352104" y="297570"/>
                        </a:moveTo>
                        <a:cubicBezTo>
                          <a:pt x="4361361" y="323769"/>
                          <a:pt x="4363287" y="344059"/>
                          <a:pt x="4360735" y="366890"/>
                        </a:cubicBezTo>
                        <a:moveTo>
                          <a:pt x="3302121" y="216733"/>
                        </a:moveTo>
                        <a:cubicBezTo>
                          <a:pt x="3328335" y="189214"/>
                          <a:pt x="3346476" y="153271"/>
                          <a:pt x="3386383" y="128329"/>
                        </a:cubicBezTo>
                        <a:moveTo>
                          <a:pt x="2514350" y="258852"/>
                        </a:moveTo>
                        <a:cubicBezTo>
                          <a:pt x="2530776" y="229851"/>
                          <a:pt x="2536774" y="205207"/>
                          <a:pt x="2555118" y="182622"/>
                        </a:cubicBezTo>
                        <a:moveTo>
                          <a:pt x="1589850" y="284737"/>
                        </a:moveTo>
                        <a:cubicBezTo>
                          <a:pt x="1641010" y="305827"/>
                          <a:pt x="1689389" y="340327"/>
                          <a:pt x="1737479" y="358664"/>
                        </a:cubicBezTo>
                        <a:moveTo>
                          <a:pt x="468665" y="865893"/>
                        </a:moveTo>
                        <a:cubicBezTo>
                          <a:pt x="457972" y="843575"/>
                          <a:pt x="447830" y="815356"/>
                          <a:pt x="442886" y="788073"/>
                        </a:cubicBezTo>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err="1">
                <a:ln>
                  <a:noFill/>
                </a:ln>
                <a:solidFill>
                  <a:srgbClr val="FF0000"/>
                </a:solidFill>
                <a:effectLst/>
                <a:uLnTx/>
                <a:uFillTx/>
                <a:latin typeface="字魂59号-创粗黑"/>
                <a:cs typeface="+mn-cs"/>
              </a:rPr>
              <a:t>xanh</a:t>
            </a:r>
            <a:endParaRPr kumimoji="0" lang="en-US" sz="6000" b="1" i="0" u="none" strike="noStrike" kern="1200" cap="none" spc="0" normalizeH="0" baseline="0" noProof="0" dirty="0">
              <a:ln>
                <a:noFill/>
              </a:ln>
              <a:solidFill>
                <a:srgbClr val="FF0000"/>
              </a:solidFill>
              <a:effectLst/>
              <a:uLnTx/>
              <a:uFillTx/>
              <a:latin typeface="字魂59号-创粗黑"/>
              <a:cs typeface="+mn-cs"/>
            </a:endParaRPr>
          </a:p>
        </p:txBody>
      </p:sp>
      <p:sp>
        <p:nvSpPr>
          <p:cNvPr id="8" name="Rectangle: Rounded Corners 7">
            <a:extLst>
              <a:ext uri="{FF2B5EF4-FFF2-40B4-BE49-F238E27FC236}">
                <a16:creationId xmlns:a16="http://schemas.microsoft.com/office/drawing/2014/main" id="{F95008DC-10C0-585E-B491-E9E5ECF9337B}"/>
              </a:ext>
            </a:extLst>
          </p:cNvPr>
          <p:cNvSpPr/>
          <p:nvPr/>
        </p:nvSpPr>
        <p:spPr>
          <a:xfrm>
            <a:off x="91817" y="6027959"/>
            <a:ext cx="1958243" cy="718457"/>
          </a:xfrm>
          <a:prstGeom prst="roundRect">
            <a:avLst/>
          </a:prstGeom>
          <a:solidFill>
            <a:schemeClr val="bg1"/>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字魂59号-创粗黑"/>
                <a:cs typeface="+mn-cs"/>
              </a:rPr>
              <a:t>rừng</a:t>
            </a:r>
            <a:r>
              <a:rPr kumimoji="0" lang="en-US" sz="3600" b="1" i="0" u="none" strike="noStrike" kern="1200" cap="none" spc="0" normalizeH="0" baseline="0" noProof="0" dirty="0">
                <a:ln>
                  <a:noFill/>
                </a:ln>
                <a:solidFill>
                  <a:prstClr val="black"/>
                </a:solidFill>
                <a:effectLst/>
                <a:uLnTx/>
                <a:uFillTx/>
                <a:latin typeface="字魂59号-创粗黑"/>
                <a:cs typeface="+mn-cs"/>
              </a:rPr>
              <a:t> </a:t>
            </a:r>
            <a:r>
              <a:rPr kumimoji="0" lang="en-US" sz="3600" b="1" i="0" u="none" strike="noStrike" kern="1200" cap="none" spc="0" normalizeH="0" baseline="0" noProof="0" dirty="0" err="1">
                <a:ln>
                  <a:noFill/>
                </a:ln>
                <a:solidFill>
                  <a:prstClr val="black"/>
                </a:solidFill>
                <a:effectLst/>
                <a:uLnTx/>
                <a:uFillTx/>
                <a:latin typeface="字魂59号-创粗黑"/>
                <a:cs typeface="+mn-cs"/>
              </a:rPr>
              <a:t>cọ</a:t>
            </a:r>
            <a:endParaRPr kumimoji="0" lang="en-US" sz="3600" b="1" i="0" u="none" strike="noStrike" kern="1200" cap="none" spc="0" normalizeH="0" baseline="0" noProof="0" dirty="0">
              <a:ln>
                <a:noFill/>
              </a:ln>
              <a:solidFill>
                <a:prstClr val="black"/>
              </a:solidFill>
              <a:effectLst/>
              <a:uLnTx/>
              <a:uFillTx/>
              <a:latin typeface="字魂59号-创粗黑"/>
              <a:cs typeface="+mn-cs"/>
            </a:endParaRPr>
          </a:p>
        </p:txBody>
      </p:sp>
      <p:sp>
        <p:nvSpPr>
          <p:cNvPr id="9" name="Rectangle: Rounded Corners 8">
            <a:extLst>
              <a:ext uri="{FF2B5EF4-FFF2-40B4-BE49-F238E27FC236}">
                <a16:creationId xmlns:a16="http://schemas.microsoft.com/office/drawing/2014/main" id="{88E265CC-5FDD-2F1D-B0C2-7521F8D4D7D4}"/>
              </a:ext>
            </a:extLst>
          </p:cNvPr>
          <p:cNvSpPr/>
          <p:nvPr/>
        </p:nvSpPr>
        <p:spPr>
          <a:xfrm>
            <a:off x="2501117" y="6027959"/>
            <a:ext cx="1613683" cy="718457"/>
          </a:xfrm>
          <a:prstGeom prst="roundRect">
            <a:avLst/>
          </a:prstGeom>
          <a:solidFill>
            <a:schemeClr val="bg1"/>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字魂59号-创粗黑"/>
                <a:cs typeface="+mn-cs"/>
              </a:rPr>
              <a:t>gió</a:t>
            </a:r>
            <a:endParaRPr kumimoji="0" lang="en-US" sz="3600" b="1" i="0" u="none" strike="noStrike" kern="1200" cap="none" spc="0" normalizeH="0" baseline="0" noProof="0" dirty="0">
              <a:ln>
                <a:noFill/>
              </a:ln>
              <a:solidFill>
                <a:prstClr val="black"/>
              </a:solidFill>
              <a:effectLst/>
              <a:uLnTx/>
              <a:uFillTx/>
              <a:latin typeface="字魂59号-创粗黑"/>
              <a:cs typeface="+mn-cs"/>
            </a:endParaRPr>
          </a:p>
        </p:txBody>
      </p:sp>
      <p:sp>
        <p:nvSpPr>
          <p:cNvPr id="10" name="Rectangle: Rounded Corners 9">
            <a:extLst>
              <a:ext uri="{FF2B5EF4-FFF2-40B4-BE49-F238E27FC236}">
                <a16:creationId xmlns:a16="http://schemas.microsoft.com/office/drawing/2014/main" id="{19F98D34-ED85-11EE-8EA8-E0DEDE27EC84}"/>
              </a:ext>
            </a:extLst>
          </p:cNvPr>
          <p:cNvSpPr/>
          <p:nvPr/>
        </p:nvSpPr>
        <p:spPr>
          <a:xfrm>
            <a:off x="4565857" y="6048719"/>
            <a:ext cx="2492352" cy="718457"/>
          </a:xfrm>
          <a:prstGeom prst="roundRect">
            <a:avLst/>
          </a:prstGeom>
          <a:solidFill>
            <a:schemeClr val="bg1"/>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字魂59号-创粗黑"/>
                <a:cs typeface="+mn-cs"/>
              </a:rPr>
              <a:t>rừng</a:t>
            </a:r>
            <a:endParaRPr kumimoji="0" lang="en-US" sz="3600" b="1" i="0" u="none" strike="noStrike" kern="1200" cap="none" spc="0" normalizeH="0" baseline="0" noProof="0" dirty="0">
              <a:ln>
                <a:noFill/>
              </a:ln>
              <a:solidFill>
                <a:prstClr val="black"/>
              </a:solidFill>
              <a:effectLst/>
              <a:uLnTx/>
              <a:uFillTx/>
              <a:latin typeface="字魂59号-创粗黑"/>
              <a:cs typeface="+mn-cs"/>
            </a:endParaRPr>
          </a:p>
        </p:txBody>
      </p:sp>
      <p:sp>
        <p:nvSpPr>
          <p:cNvPr id="15" name="Rectangle: Rounded Corners 14">
            <a:extLst>
              <a:ext uri="{FF2B5EF4-FFF2-40B4-BE49-F238E27FC236}">
                <a16:creationId xmlns:a16="http://schemas.microsoft.com/office/drawing/2014/main" id="{30C5B9FB-1C0C-4296-FF68-A5C35C78E037}"/>
              </a:ext>
            </a:extLst>
          </p:cNvPr>
          <p:cNvSpPr/>
          <p:nvPr/>
        </p:nvSpPr>
        <p:spPr>
          <a:xfrm>
            <a:off x="7509266" y="6027958"/>
            <a:ext cx="2889376" cy="718457"/>
          </a:xfrm>
          <a:prstGeom prst="roundRect">
            <a:avLst/>
          </a:prstGeom>
          <a:solidFill>
            <a:schemeClr val="bg1"/>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字魂59号-创粗黑"/>
                <a:cs typeface="+mn-cs"/>
              </a:rPr>
              <a:t>xanh</a:t>
            </a:r>
            <a:endParaRPr kumimoji="0" lang="en-US" sz="3600" b="1" i="0" u="none" strike="noStrike" kern="1200" cap="none" spc="0" normalizeH="0" baseline="0" noProof="0" dirty="0">
              <a:ln>
                <a:noFill/>
              </a:ln>
              <a:solidFill>
                <a:prstClr val="black"/>
              </a:solidFill>
              <a:effectLst/>
              <a:uLnTx/>
              <a:uFillTx/>
              <a:latin typeface="字魂59号-创粗黑"/>
              <a:cs typeface="+mn-cs"/>
            </a:endParaRPr>
          </a:p>
        </p:txBody>
      </p:sp>
      <p:pic>
        <p:nvPicPr>
          <p:cNvPr id="2" name="Picture 1">
            <a:extLst>
              <a:ext uri="{FF2B5EF4-FFF2-40B4-BE49-F238E27FC236}">
                <a16:creationId xmlns:a16="http://schemas.microsoft.com/office/drawing/2014/main" id="{2206B319-688D-4ACF-BD3B-3067DD8FC07C}"/>
              </a:ext>
            </a:extLst>
          </p:cNvPr>
          <p:cNvPicPr>
            <a:picLocks noChangeAspect="1"/>
          </p:cNvPicPr>
          <p:nvPr/>
        </p:nvPicPr>
        <p:blipFill>
          <a:blip r:embed="rId7"/>
          <a:stretch>
            <a:fillRect/>
          </a:stretch>
        </p:blipFill>
        <p:spPr>
          <a:xfrm>
            <a:off x="3871815" y="1110176"/>
            <a:ext cx="6639119" cy="1322947"/>
          </a:xfrm>
          <a:prstGeom prst="rect">
            <a:avLst/>
          </a:prstGeom>
        </p:spPr>
      </p:pic>
    </p:spTree>
    <p:extLst>
      <p:ext uri="{BB962C8B-B14F-4D97-AF65-F5344CB8AC3E}">
        <p14:creationId xmlns:p14="http://schemas.microsoft.com/office/powerpoint/2010/main" val="3952445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subTnLst>
                                    <p:audio>
                                      <p:cMediaNode>
                                        <p:cTn display="0" masterRel="sameClick">
                                          <p:stCondLst>
                                            <p:cond evt="begin" delay="0">
                                              <p:tn val="10"/>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5"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KSO_WM_TEMPLATE_TOPIC_DEFAULT" val="1"/>
  <p:tag name="KSO_WM_TEMPLATE_JOB_ID" val="2"/>
  <p:tag name="KSO_WM_TEMPLATE_SCENE_ID" val="1"/>
  <p:tag name="KSO_WM_TEMPLATE_OUTLINE_ID" val="15"/>
  <p:tag name="KSO_WM_TEMPLATE_TOPIC_ID" val="2869567"/>
  <p:tag name="KSO_WM_BEAUTIFY_FLAG" val="#wm#"/>
  <p:tag name="KSO_WM_TAG_VERSION" val="1.0"/>
  <p:tag name="KSO_WM_TEMPLATE_INDEX" val="20184553"/>
  <p:tag name="KSO_WM_TEMPLATE_CATEGORY" val="custom"/>
  <p:tag name="KSO_WM_TEMPLATE_THUMBS_INDEX" val="1、6、10、14、20、26、27、28、29、31"/>
</p:tagLst>
</file>

<file path=ppt/theme/theme1.xml><?xml version="1.0" encoding="utf-8"?>
<a:theme xmlns:a="http://schemas.openxmlformats.org/drawingml/2006/main" name="Office 主题">
  <a:themeElements>
    <a:clrScheme name="自定义 214">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4pkxh1w2">
      <a:majorFont>
        <a:latin typeface="字魂59号-创粗黑"/>
        <a:ea typeface="字魂59号-创粗黑"/>
        <a:cs typeface=""/>
      </a:majorFont>
      <a:minorFont>
        <a:latin typeface="字魂59号-创粗黑"/>
        <a:ea typeface="字魂59号-创粗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4pkxh1w2">
      <a:majorFont>
        <a:latin typeface="字魂59号-创粗黑"/>
        <a:ea typeface="字魂59号-创粗黑"/>
        <a:cs typeface=""/>
      </a:majorFont>
      <a:minorFont>
        <a:latin typeface="字魂59号-创粗黑"/>
        <a:ea typeface="字魂59号-创粗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TotalTime>
  <Words>429</Words>
  <Application>Microsoft Office PowerPoint</Application>
  <PresentationFormat>Widescreen</PresentationFormat>
  <Paragraphs>91</Paragraphs>
  <Slides>21</Slides>
  <Notes>7</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21</vt:i4>
      </vt:variant>
    </vt:vector>
  </HeadingPairs>
  <TitlesOfParts>
    <vt:vector size="35" baseType="lpstr">
      <vt:lpstr>iCiel Ciaobella</vt:lpstr>
      <vt:lpstr>UVN Da Lat</vt:lpstr>
      <vt:lpstr>字魂59号-创粗黑</vt:lpstr>
      <vt:lpstr>#9Slide05 SVNClementine</vt:lpstr>
      <vt:lpstr>Arial</vt:lpstr>
      <vt:lpstr>Arial-Rounded</vt:lpstr>
      <vt:lpstr>Calibri</vt:lpstr>
      <vt:lpstr>DengXian</vt:lpstr>
      <vt:lpstr>HP001 4 hàng</vt:lpstr>
      <vt:lpstr>SVN-Kitten</vt:lpstr>
      <vt:lpstr>SVN-Poky's</vt:lpstr>
      <vt:lpstr>UTM Cookies</vt:lpstr>
      <vt:lpstr>Office 主题</vt:lpstr>
      <vt:lpstr>1_Office 主题​​</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Lưu ý khi trình bày</vt:lpstr>
      <vt:lpstr>Lưu ý tư thế ngồi viết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Thao Tran</cp:lastModifiedBy>
  <cp:revision>41</cp:revision>
  <dcterms:created xsi:type="dcterms:W3CDTF">2022-11-08T11:38:51Z</dcterms:created>
  <dcterms:modified xsi:type="dcterms:W3CDTF">2022-11-08T12:18:04Z</dcterms:modified>
</cp:coreProperties>
</file>