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6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329</Words>
  <Application>Microsoft Office PowerPoint</Application>
  <PresentationFormat>Widescreen</PresentationFormat>
  <Paragraphs>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字魂105号-简雅黑</vt:lpstr>
      <vt:lpstr>字魂64号-萌趣软糖体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25</cp:revision>
  <dcterms:created xsi:type="dcterms:W3CDTF">2022-10-16T10:31:04Z</dcterms:created>
  <dcterms:modified xsi:type="dcterms:W3CDTF">2025-02-07T07:07:41Z</dcterms:modified>
</cp:coreProperties>
</file>