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6.jpg" ContentType="image/png"/>
  <Override PartName="/ppt/media/image27.jpg" ContentType="image/png"/>
  <Override PartName="/ppt/media/image2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7" r:id="rId2"/>
    <p:sldId id="288" r:id="rId3"/>
    <p:sldId id="291" r:id="rId4"/>
    <p:sldId id="260" r:id="rId5"/>
    <p:sldId id="295" r:id="rId6"/>
    <p:sldId id="267" r:id="rId7"/>
    <p:sldId id="289" r:id="rId8"/>
    <p:sldId id="257" r:id="rId9"/>
    <p:sldId id="258" r:id="rId10"/>
    <p:sldId id="290" r:id="rId11"/>
    <p:sldId id="296" r:id="rId12"/>
    <p:sldId id="273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宋体" panose="02010600030101010101" pitchFamily="2" charset="-122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053"/>
    <a:srgbClr val="2B6C8D"/>
    <a:srgbClr val="986602"/>
    <a:srgbClr val="A1CDE3"/>
    <a:srgbClr val="FDCE72"/>
    <a:srgbClr val="9DE7C6"/>
    <a:srgbClr val="4D9FC9"/>
    <a:srgbClr val="238D5D"/>
    <a:srgbClr val="61D8A3"/>
    <a:srgbClr val="FEE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24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svg"/><Relationship Id="rId7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28.jpg"/><Relationship Id="rId4" Type="http://schemas.openxmlformats.org/officeDocument/2006/relationships/image" Target="../media/image3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3.svg"/><Relationship Id="rId7" Type="http://schemas.openxmlformats.org/officeDocument/2006/relationships/image" Target="../media/image19.sv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946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68922">
            <a:off x="16666549" y="7104598"/>
            <a:ext cx="2285332" cy="39650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2228438" y="446257"/>
            <a:ext cx="13831123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mô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vỏ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hộp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sữa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học</a:t>
            </a:r>
            <a:r>
              <a:rPr lang="en-US" sz="40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sinh</a:t>
            </a:r>
            <a:endParaRPr lang="vi-VN" sz="40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Picture 3" descr="A picture containing person, indoor, colorful&#10;&#10;Description automatically generated">
            <a:extLst>
              <a:ext uri="{FF2B5EF4-FFF2-40B4-BE49-F238E27FC236}">
                <a16:creationId xmlns="" xmlns:a16="http://schemas.microsoft.com/office/drawing/2014/main" id="{C2914218-6A1D-4238-873E-3F67B218F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20" y="5829299"/>
            <a:ext cx="6172753" cy="4216154"/>
          </a:xfrm>
          <a:prstGeom prst="rect">
            <a:avLst/>
          </a:prstGeom>
        </p:spPr>
      </p:pic>
      <p:pic>
        <p:nvPicPr>
          <p:cNvPr id="6" name="Picture 5" descr="A board game on a table&#10;&#10;Description automatically generated with low confidence">
            <a:extLst>
              <a:ext uri="{FF2B5EF4-FFF2-40B4-BE49-F238E27FC236}">
                <a16:creationId xmlns="" xmlns:a16="http://schemas.microsoft.com/office/drawing/2014/main" id="{69094996-A4B3-4683-AE5D-9215B9629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83" y="1435077"/>
            <a:ext cx="7666575" cy="4306995"/>
          </a:xfrm>
          <a:prstGeom prst="rect">
            <a:avLst/>
          </a:prstGeom>
        </p:spPr>
      </p:pic>
      <p:pic>
        <p:nvPicPr>
          <p:cNvPr id="8" name="Picture 7" descr="A picture containing cake, several&#10;&#10;Description automatically generated">
            <a:extLst>
              <a:ext uri="{FF2B5EF4-FFF2-40B4-BE49-F238E27FC236}">
                <a16:creationId xmlns="" xmlns:a16="http://schemas.microsoft.com/office/drawing/2014/main" id="{736B19D2-372A-40F0-AD27-6B7915891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698" y="5736753"/>
            <a:ext cx="7666575" cy="4306995"/>
          </a:xfrm>
          <a:prstGeom prst="rect">
            <a:avLst/>
          </a:prstGeom>
        </p:spPr>
      </p:pic>
      <p:pic>
        <p:nvPicPr>
          <p:cNvPr id="10" name="Picture 9" descr="A picture containing colorful&#10;&#10;Description automatically generated">
            <a:extLst>
              <a:ext uri="{FF2B5EF4-FFF2-40B4-BE49-F238E27FC236}">
                <a16:creationId xmlns="" xmlns:a16="http://schemas.microsoft.com/office/drawing/2014/main" id="{90B71125-FF90-4874-ACE1-C67F454055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24" y="1673000"/>
            <a:ext cx="6987521" cy="39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29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7676693" y="1511629"/>
            <a:ext cx="501296" cy="562406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14970655" y="217995"/>
            <a:ext cx="428917" cy="42891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6050725" y="100552"/>
            <a:ext cx="931034" cy="931034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7357914" y="-41516"/>
            <a:ext cx="947944" cy="947944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7504500" y="2478460"/>
            <a:ext cx="758051" cy="72830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7858" y="8671551"/>
            <a:ext cx="18312336" cy="16569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33" y="6865703"/>
            <a:ext cx="2505812" cy="3272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9108" y="7210234"/>
            <a:ext cx="2256909" cy="3118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5715000" y="1525200"/>
            <a:ext cx="7970581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326">
              <a:defRPr/>
            </a:pPr>
            <a:r>
              <a:rPr lang="en-US" altLang="zh-CN" sz="5399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399" b="1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825465" y="3303086"/>
            <a:ext cx="14982097" cy="1153026"/>
            <a:chOff x="864804" y="929485"/>
            <a:chExt cx="9990377" cy="768862"/>
          </a:xfrm>
        </p:grpSpPr>
        <p:grpSp>
          <p:nvGrpSpPr>
            <p:cNvPr id="24" name="Group 23"/>
            <p:cNvGrpSpPr/>
            <p:nvPr/>
          </p:nvGrpSpPr>
          <p:grpSpPr>
            <a:xfrm>
              <a:off x="864804" y="929485"/>
              <a:ext cx="1085297" cy="714672"/>
              <a:chOff x="2633212" y="2055431"/>
              <a:chExt cx="1772914" cy="1393004"/>
            </a:xfrm>
          </p:grpSpPr>
          <p:pic>
            <p:nvPicPr>
              <p:cNvPr id="26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212" y="2055431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7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2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1950101" y="1144307"/>
              <a:ext cx="8905080" cy="554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7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3733800" y="5305135"/>
            <a:ext cx="10972799" cy="1897224"/>
            <a:chOff x="752655" y="2065203"/>
            <a:chExt cx="7117551" cy="1265109"/>
          </a:xfrm>
        </p:grpSpPr>
        <p:grpSp>
          <p:nvGrpSpPr>
            <p:cNvPr id="19" name="Group 18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21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2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1904499" y="2283800"/>
              <a:ext cx="5965707" cy="104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47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7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079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8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297445" y="1651624"/>
            <a:ext cx="3410877" cy="22201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47312">
            <a:off x="14912096" y="6249926"/>
            <a:ext cx="3668805" cy="23880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634">
            <a:off x="16989028" y="-121099"/>
            <a:ext cx="1075494" cy="12720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2540">
            <a:off x="17314878" y="4490907"/>
            <a:ext cx="1075494" cy="1272089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729577EB-0E0A-412E-8450-180DA8310FD1}"/>
              </a:ext>
            </a:extLst>
          </p:cNvPr>
          <p:cNvSpPr txBox="1"/>
          <p:nvPr/>
        </p:nvSpPr>
        <p:spPr>
          <a:xfrm>
            <a:off x="2718148" y="1597483"/>
            <a:ext cx="1285170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 LẮNG NGHE BÀI GIẢNG!</a:t>
            </a:r>
          </a:p>
        </p:txBody>
      </p:sp>
      <p:pic>
        <p:nvPicPr>
          <p:cNvPr id="17" name="Picture 14">
            <a:extLst>
              <a:ext uri="{FF2B5EF4-FFF2-40B4-BE49-F238E27FC236}">
                <a16:creationId xmlns="" xmlns:a16="http://schemas.microsoft.com/office/drawing/2014/main" id="{66A74749-EBEF-496D-83FC-3E27412F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14800" y="5516982"/>
            <a:ext cx="10058400" cy="44005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KHỞI ĐỘNG</a:t>
            </a:r>
            <a:endParaRPr lang="vi-VN" sz="4800" b="1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1713677" y="1406333"/>
            <a:ext cx="1486064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tờ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lịch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  <a:endParaRPr lang="vi-VN" sz="36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="" xmlns:a16="http://schemas.microsoft.com/office/drawing/2014/main" id="{D57F4C69-6051-4D77-BD08-8F7C2A380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" y="2374704"/>
            <a:ext cx="8382000" cy="7476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4B55E8-9285-438E-A450-B4520730E455}"/>
              </a:ext>
            </a:extLst>
          </p:cNvPr>
          <p:cNvSpPr txBox="1"/>
          <p:nvPr/>
        </p:nvSpPr>
        <p:spPr>
          <a:xfrm>
            <a:off x="9152964" y="3290440"/>
            <a:ext cx="853085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509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KHỞI ĐỘNG</a:t>
            </a:r>
            <a:endParaRPr lang="vi-VN" sz="4800" b="1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1713677" y="1406333"/>
            <a:ext cx="1486064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tờ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lịch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  <a:endParaRPr lang="vi-VN" sz="36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="" xmlns:a16="http://schemas.microsoft.com/office/drawing/2014/main" id="{D57F4C69-6051-4D77-BD08-8F7C2A380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6" y="2374704"/>
            <a:ext cx="8382000" cy="7476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B4B55E8-9285-438E-A450-B4520730E455}"/>
              </a:ext>
            </a:extLst>
          </p:cNvPr>
          <p:cNvSpPr txBox="1"/>
          <p:nvPr/>
        </p:nvSpPr>
        <p:spPr>
          <a:xfrm>
            <a:off x="9152964" y="3290440"/>
            <a:ext cx="853085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2, 9, 16, 23, 30.</a:t>
            </a:r>
          </a:p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3525869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658" y="4138432"/>
            <a:ext cx="262384" cy="26238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7249946" y="7716484"/>
            <a:ext cx="142925" cy="14292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6" name="AutoShape 6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EAB686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65876">
            <a:off x="126369" y="7986473"/>
            <a:ext cx="806963" cy="9544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3038">
            <a:off x="12763357" y="1395975"/>
            <a:ext cx="806963" cy="9544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="" xmlns:a16="http://schemas.microsoft.com/office/drawing/2014/main" id="{FD8506DB-26B0-42F3-8479-E73B36692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242">
            <a:off x="16310449" y="5324452"/>
            <a:ext cx="3112564" cy="540034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="" xmlns:a16="http://schemas.microsoft.com/office/drawing/2014/main" id="{15454E9B-DFCB-4556-883F-01748DDE5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329446">
            <a:off x="-1094127" y="-52209"/>
            <a:ext cx="3112564" cy="5400348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0B4C840C-0086-45CE-8050-C9FD6C700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16494">
            <a:off x="14554769" y="7676776"/>
            <a:ext cx="2256855" cy="3020123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="" xmlns:a16="http://schemas.microsoft.com/office/drawing/2014/main" id="{109243A8-096E-49E7-8C47-6F48BF5ADF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219370">
            <a:off x="1188928" y="-736034"/>
            <a:ext cx="2256855" cy="3020123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="" xmlns:a16="http://schemas.microsoft.com/office/drawing/2014/main" id="{F7059326-3BE5-4045-8C73-32866FD960A2}"/>
              </a:ext>
            </a:extLst>
          </p:cNvPr>
          <p:cNvSpPr txBox="1"/>
          <p:nvPr/>
        </p:nvSpPr>
        <p:spPr>
          <a:xfrm>
            <a:off x="2476500" y="1671346"/>
            <a:ext cx="13335000" cy="7963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4D9FC9"/>
                </a:solidFill>
                <a:latin typeface="Times New Roman" pitchFamily="18" charset="0"/>
                <a:cs typeface="Times New Roman" pitchFamily="18" charset="0"/>
              </a:rPr>
              <a:t>BÀI 72: </a:t>
            </a:r>
          </a:p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4D9FC9"/>
                </a:solidFill>
                <a:latin typeface="Times New Roman" pitchFamily="18" charset="0"/>
                <a:cs typeface="Times New Roman" pitchFamily="18" charset="0"/>
              </a:rPr>
              <a:t>EM VUI HỌC TOÁN</a:t>
            </a:r>
          </a:p>
        </p:txBody>
      </p:sp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7676693" y="1511629"/>
            <a:ext cx="501296" cy="562406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14970655" y="217995"/>
            <a:ext cx="428917" cy="42891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6050725" y="100552"/>
            <a:ext cx="931034" cy="931034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7357914" y="-41516"/>
            <a:ext cx="947944" cy="947944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7504500" y="2478460"/>
            <a:ext cx="758051" cy="728305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326">
              <a:defRPr/>
            </a:pPr>
            <a:endParaRPr lang="zh-CN" altLang="en-US" sz="35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7858" y="8671551"/>
            <a:ext cx="18312336" cy="16569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33" y="6865703"/>
            <a:ext cx="2505812" cy="3272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9108" y="7210234"/>
            <a:ext cx="2256909" cy="3118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xmlns="" id="{8E852256-A333-49D6-ADCD-2215C66790B1}"/>
              </a:ext>
            </a:extLst>
          </p:cNvPr>
          <p:cNvSpPr txBox="1"/>
          <p:nvPr/>
        </p:nvSpPr>
        <p:spPr>
          <a:xfrm>
            <a:off x="5715000" y="1525200"/>
            <a:ext cx="7970581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71326">
              <a:defRPr/>
            </a:pPr>
            <a:r>
              <a:rPr lang="en-US" altLang="zh-CN" sz="5399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5399" b="1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1825465" y="3303086"/>
            <a:ext cx="14982097" cy="1153026"/>
            <a:chOff x="864804" y="929485"/>
            <a:chExt cx="9990377" cy="768862"/>
          </a:xfrm>
        </p:grpSpPr>
        <p:grpSp>
          <p:nvGrpSpPr>
            <p:cNvPr id="24" name="Group 23"/>
            <p:cNvGrpSpPr/>
            <p:nvPr/>
          </p:nvGrpSpPr>
          <p:grpSpPr>
            <a:xfrm>
              <a:off x="864804" y="929485"/>
              <a:ext cx="1085297" cy="714672"/>
              <a:chOff x="2633212" y="2055431"/>
              <a:chExt cx="1772914" cy="1393004"/>
            </a:xfrm>
          </p:grpSpPr>
          <p:pic>
            <p:nvPicPr>
              <p:cNvPr id="26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212" y="2055431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7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2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1950101" y="1144307"/>
              <a:ext cx="8905080" cy="554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7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3733800" y="5305135"/>
            <a:ext cx="10972799" cy="1897224"/>
            <a:chOff x="752655" y="2065203"/>
            <a:chExt cx="7117551" cy="1265109"/>
          </a:xfrm>
        </p:grpSpPr>
        <p:grpSp>
          <p:nvGrpSpPr>
            <p:cNvPr id="19" name="Group 18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21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2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1904499" y="2283800"/>
              <a:ext cx="5965707" cy="1046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47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47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7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127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2650">
            <a:off x="16193755" y="8476535"/>
            <a:ext cx="3678109" cy="239411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705439" y="175434"/>
            <a:ext cx="3410877" cy="22201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2C86F5A-328D-4D7D-8CDC-61DFBC2B1818}"/>
              </a:ext>
            </a:extLst>
          </p:cNvPr>
          <p:cNvSpPr txBox="1"/>
          <p:nvPr/>
        </p:nvSpPr>
        <p:spPr>
          <a:xfrm>
            <a:off x="2362744" y="342900"/>
            <a:ext cx="1363980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2B6C8D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Hoạt động 1: Thực hiện theo nhóm</a:t>
            </a:r>
            <a:endParaRPr lang="vi-VN" sz="4800" b="1" i="1" dirty="0">
              <a:solidFill>
                <a:srgbClr val="2B6C8D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B1BDDDD-222C-4624-B61D-B3BEDF3E51EF}"/>
              </a:ext>
            </a:extLst>
          </p:cNvPr>
          <p:cNvSpPr txBox="1"/>
          <p:nvPr/>
        </p:nvSpPr>
        <p:spPr>
          <a:xfrm>
            <a:off x="1355185" y="1285519"/>
            <a:ext cx="15577630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biểu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phép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phép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 Sau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thuyết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tưởng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vi-VN" sz="36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914F525F-1295-447F-88C5-D81CC36F1AEC}"/>
              </a:ext>
            </a:extLst>
          </p:cNvPr>
          <p:cNvGrpSpPr/>
          <p:nvPr/>
        </p:nvGrpSpPr>
        <p:grpSpPr>
          <a:xfrm>
            <a:off x="1600200" y="3540998"/>
            <a:ext cx="6277641" cy="6262455"/>
            <a:chOff x="1600200" y="3287744"/>
            <a:chExt cx="6277641" cy="6262455"/>
          </a:xfrm>
        </p:grpSpPr>
        <p:pic>
          <p:nvPicPr>
            <p:cNvPr id="51" name="Picture 50" descr="A picture containing text, toy, doll&#10;&#10;Description automatically generated">
              <a:extLst>
                <a:ext uri="{FF2B5EF4-FFF2-40B4-BE49-F238E27FC236}">
                  <a16:creationId xmlns="" xmlns:a16="http://schemas.microsoft.com/office/drawing/2014/main" id="{7935DF9F-DAD0-45C3-BD7B-D9D3075B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4125944"/>
              <a:ext cx="6277641" cy="5424255"/>
            </a:xfrm>
            <a:prstGeom prst="rect">
              <a:avLst/>
            </a:prstGeom>
          </p:spPr>
        </p:pic>
        <p:sp>
          <p:nvSpPr>
            <p:cNvPr id="52" name="Speech Bubble: Oval 51">
              <a:extLst>
                <a:ext uri="{FF2B5EF4-FFF2-40B4-BE49-F238E27FC236}">
                  <a16:creationId xmlns="" xmlns:a16="http://schemas.microsoft.com/office/drawing/2014/main" id="{94133F61-8C61-4405-B658-837CAF4CDA5C}"/>
                </a:ext>
              </a:extLst>
            </p:cNvPr>
            <p:cNvSpPr/>
            <p:nvPr/>
          </p:nvSpPr>
          <p:spPr>
            <a:xfrm>
              <a:off x="2667000" y="3287744"/>
              <a:ext cx="3199856" cy="1676400"/>
            </a:xfrm>
            <a:prstGeom prst="wedgeEllipseCallout">
              <a:avLst>
                <a:gd name="adj1" fmla="val -14910"/>
                <a:gd name="adj2" fmla="val 6136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Tám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bốn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EE2524BC-65BD-4629-9140-5A62BAF18CAE}"/>
              </a:ext>
            </a:extLst>
          </p:cNvPr>
          <p:cNvGrpSpPr/>
          <p:nvPr/>
        </p:nvGrpSpPr>
        <p:grpSpPr>
          <a:xfrm>
            <a:off x="9677400" y="2935187"/>
            <a:ext cx="7543256" cy="6804211"/>
            <a:chOff x="10515600" y="3004164"/>
            <a:chExt cx="7543256" cy="6804211"/>
          </a:xfrm>
        </p:grpSpPr>
        <p:pic>
          <p:nvPicPr>
            <p:cNvPr id="49" name="Picture 48" descr="A picture containing text, toy, doll, vector graphics&#10;&#10;Description automatically generated">
              <a:extLst>
                <a:ext uri="{FF2B5EF4-FFF2-40B4-BE49-F238E27FC236}">
                  <a16:creationId xmlns="" xmlns:a16="http://schemas.microsoft.com/office/drawing/2014/main" id="{FBC562FE-B3DC-41D7-B671-1619766A8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3004164"/>
              <a:ext cx="6629400" cy="6804211"/>
            </a:xfrm>
            <a:prstGeom prst="rect">
              <a:avLst/>
            </a:prstGeom>
          </p:spPr>
        </p:pic>
        <p:sp>
          <p:nvSpPr>
            <p:cNvPr id="54" name="Speech Bubble: Oval 53">
              <a:extLst>
                <a:ext uri="{FF2B5EF4-FFF2-40B4-BE49-F238E27FC236}">
                  <a16:creationId xmlns="" xmlns:a16="http://schemas.microsoft.com/office/drawing/2014/main" id="{D70CD49C-44CF-4F79-92CB-AADAA662DBDE}"/>
                </a:ext>
              </a:extLst>
            </p:cNvPr>
            <p:cNvSpPr/>
            <p:nvPr/>
          </p:nvSpPr>
          <p:spPr>
            <a:xfrm>
              <a:off x="14859000" y="3377109"/>
              <a:ext cx="3199856" cy="1676400"/>
            </a:xfrm>
            <a:prstGeom prst="wedgeEllipseCallout">
              <a:avLst>
                <a:gd name="adj1" fmla="val -29198"/>
                <a:gd name="adj2" fmla="val 579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2650">
            <a:off x="16193755" y="8476535"/>
            <a:ext cx="3678109" cy="2394114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4984" flipH="1">
            <a:off x="-1705439" y="175434"/>
            <a:ext cx="3410877" cy="22201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1E09F02-92A2-4735-80A1-55C875199F05}"/>
              </a:ext>
            </a:extLst>
          </p:cNvPr>
          <p:cNvGrpSpPr/>
          <p:nvPr/>
        </p:nvGrpSpPr>
        <p:grpSpPr>
          <a:xfrm>
            <a:off x="2809598" y="2046800"/>
            <a:ext cx="3520270" cy="2758770"/>
            <a:chOff x="765696" y="1104901"/>
            <a:chExt cx="3520270" cy="275877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6729BC3-4CCF-403D-A979-42A6F20032E3}"/>
                </a:ext>
              </a:extLst>
            </p:cNvPr>
            <p:cNvGrpSpPr/>
            <p:nvPr/>
          </p:nvGrpSpPr>
          <p:grpSpPr>
            <a:xfrm>
              <a:off x="1813162" y="1104901"/>
              <a:ext cx="2472804" cy="2758770"/>
              <a:chOff x="1813162" y="1104901"/>
              <a:chExt cx="2472804" cy="2758770"/>
            </a:xfrm>
          </p:grpSpPr>
          <p:pic>
            <p:nvPicPr>
              <p:cNvPr id="12" name="Picture 10">
                <a:extLst>
                  <a:ext uri="{FF2B5EF4-FFF2-40B4-BE49-F238E27FC236}">
                    <a16:creationId xmlns="" xmlns:a16="http://schemas.microsoft.com/office/drawing/2014/main" id="{444E0BA6-DA70-4200-8939-6CB4728F8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3162" y="110490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3" name="Picture 10">
                <a:extLst>
                  <a:ext uri="{FF2B5EF4-FFF2-40B4-BE49-F238E27FC236}">
                    <a16:creationId xmlns="" xmlns:a16="http://schemas.microsoft.com/office/drawing/2014/main" id="{6832C349-9D61-4CC7-A2D8-E934D74BF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33600" y="126583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4" name="Picture 10">
                <a:extLst>
                  <a:ext uri="{FF2B5EF4-FFF2-40B4-BE49-F238E27FC236}">
                    <a16:creationId xmlns="" xmlns:a16="http://schemas.microsoft.com/office/drawing/2014/main" id="{C61B724E-F070-425A-8B7B-1CC001A0FA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57166" y="142676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15" name="Picture 10">
                <a:extLst>
                  <a:ext uri="{FF2B5EF4-FFF2-40B4-BE49-F238E27FC236}">
                    <a16:creationId xmlns="" xmlns:a16="http://schemas.microsoft.com/office/drawing/2014/main" id="{7C20C9A3-18CB-4191-A10A-D0835AEDD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00066" y="1620104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3" name="Picture 10">
                <a:extLst>
                  <a:ext uri="{FF2B5EF4-FFF2-40B4-BE49-F238E27FC236}">
                    <a16:creationId xmlns="" xmlns:a16="http://schemas.microsoft.com/office/drawing/2014/main" id="{1C0DB471-A0B0-4F6C-944C-10423F01C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42966" y="1813447"/>
                <a:ext cx="1143000" cy="2050224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859EEE09-6DE0-40DB-9A39-ACD51AC398DA}"/>
                </a:ext>
              </a:extLst>
            </p:cNvPr>
            <p:cNvGrpSpPr/>
            <p:nvPr/>
          </p:nvGrpSpPr>
          <p:grpSpPr>
            <a:xfrm>
              <a:off x="765696" y="1104901"/>
              <a:ext cx="2472804" cy="2758770"/>
              <a:chOff x="1813162" y="1104901"/>
              <a:chExt cx="2472804" cy="2758770"/>
            </a:xfrm>
          </p:grpSpPr>
          <p:pic>
            <p:nvPicPr>
              <p:cNvPr id="26" name="Picture 10">
                <a:extLst>
                  <a:ext uri="{FF2B5EF4-FFF2-40B4-BE49-F238E27FC236}">
                    <a16:creationId xmlns="" xmlns:a16="http://schemas.microsoft.com/office/drawing/2014/main" id="{5C1718F0-3B59-46BC-A818-0C5092814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3162" y="110490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7" name="Picture 10">
                <a:extLst>
                  <a:ext uri="{FF2B5EF4-FFF2-40B4-BE49-F238E27FC236}">
                    <a16:creationId xmlns="" xmlns:a16="http://schemas.microsoft.com/office/drawing/2014/main" id="{2CFB7CA1-2E4E-4D2B-99F7-A099066C1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33600" y="126583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8" name="Picture 10">
                <a:extLst>
                  <a:ext uri="{FF2B5EF4-FFF2-40B4-BE49-F238E27FC236}">
                    <a16:creationId xmlns="" xmlns:a16="http://schemas.microsoft.com/office/drawing/2014/main" id="{CFFD2881-73C0-4C2B-B928-9C2A4B96E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57166" y="1426761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29" name="Picture 10">
                <a:extLst>
                  <a:ext uri="{FF2B5EF4-FFF2-40B4-BE49-F238E27FC236}">
                    <a16:creationId xmlns="" xmlns:a16="http://schemas.microsoft.com/office/drawing/2014/main" id="{7FFF6EAE-A52D-46EC-A918-779CCE460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00066" y="1620104"/>
                <a:ext cx="1143000" cy="2050224"/>
              </a:xfrm>
              <a:prstGeom prst="rect">
                <a:avLst/>
              </a:prstGeom>
            </p:spPr>
          </p:pic>
          <p:pic>
            <p:nvPicPr>
              <p:cNvPr id="30" name="Picture 10">
                <a:extLst>
                  <a:ext uri="{FF2B5EF4-FFF2-40B4-BE49-F238E27FC236}">
                    <a16:creationId xmlns="" xmlns:a16="http://schemas.microsoft.com/office/drawing/2014/main" id="{052212A6-BE77-44FA-B7FE-1FE322B0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42966" y="1813447"/>
                <a:ext cx="1143000" cy="2050224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23A4132-33C6-41BA-9AF3-CA1D773BBB0B}"/>
              </a:ext>
            </a:extLst>
          </p:cNvPr>
          <p:cNvGrpSpPr/>
          <p:nvPr/>
        </p:nvGrpSpPr>
        <p:grpSpPr>
          <a:xfrm>
            <a:off x="6883544" y="2289892"/>
            <a:ext cx="2711133" cy="2050224"/>
            <a:chOff x="12995414" y="2582124"/>
            <a:chExt cx="3670321" cy="2637576"/>
          </a:xfrm>
        </p:grpSpPr>
        <p:pic>
          <p:nvPicPr>
            <p:cNvPr id="33" name="Picture 2">
              <a:extLst>
                <a:ext uri="{FF2B5EF4-FFF2-40B4-BE49-F238E27FC236}">
                  <a16:creationId xmlns="" xmlns:a16="http://schemas.microsoft.com/office/drawing/2014/main" id="{C73BD48E-B0E8-479B-AD29-4A684F3C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42511" y="2582124"/>
              <a:ext cx="1823224" cy="2637576"/>
            </a:xfrm>
            <a:prstGeom prst="rect">
              <a:avLst/>
            </a:prstGeom>
          </p:spPr>
        </p:pic>
        <p:pic>
          <p:nvPicPr>
            <p:cNvPr id="34" name="Picture 2">
              <a:extLst>
                <a:ext uri="{FF2B5EF4-FFF2-40B4-BE49-F238E27FC236}">
                  <a16:creationId xmlns="" xmlns:a16="http://schemas.microsoft.com/office/drawing/2014/main" id="{B4380174-7E3A-4EC8-8147-3FA5FAFF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995414" y="2582124"/>
              <a:ext cx="1823224" cy="263757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2D335CF-BCF2-41C8-8051-7B6C7BEDA2B5}"/>
              </a:ext>
            </a:extLst>
          </p:cNvPr>
          <p:cNvGrpSpPr/>
          <p:nvPr/>
        </p:nvGrpSpPr>
        <p:grpSpPr>
          <a:xfrm>
            <a:off x="10642143" y="411355"/>
            <a:ext cx="5782653" cy="4724969"/>
            <a:chOff x="10642143" y="411355"/>
            <a:chExt cx="5782653" cy="4724969"/>
          </a:xfrm>
        </p:grpSpPr>
        <p:pic>
          <p:nvPicPr>
            <p:cNvPr id="35" name="Picture 11">
              <a:extLst>
                <a:ext uri="{FF2B5EF4-FFF2-40B4-BE49-F238E27FC236}">
                  <a16:creationId xmlns="" xmlns:a16="http://schemas.microsoft.com/office/drawing/2014/main" id="{7972D14D-F019-459D-994A-BD18C2E4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42143" y="1021524"/>
              <a:ext cx="2448306" cy="4114800"/>
            </a:xfrm>
            <a:prstGeom prst="rect">
              <a:avLst/>
            </a:prstGeom>
          </p:spPr>
        </p:pic>
        <p:sp>
          <p:nvSpPr>
            <p:cNvPr id="36" name="Speech Bubble: Oval 35">
              <a:extLst>
                <a:ext uri="{FF2B5EF4-FFF2-40B4-BE49-F238E27FC236}">
                  <a16:creationId xmlns="" xmlns:a16="http://schemas.microsoft.com/office/drawing/2014/main" id="{CA12AD01-10BA-4270-838B-45586C429AEA}"/>
                </a:ext>
              </a:extLst>
            </p:cNvPr>
            <p:cNvSpPr/>
            <p:nvPr/>
          </p:nvSpPr>
          <p:spPr>
            <a:xfrm>
              <a:off x="12919596" y="411355"/>
              <a:ext cx="3505200" cy="1676400"/>
            </a:xfrm>
            <a:prstGeom prst="wedgeEllipseCallout">
              <a:avLst>
                <a:gd name="adj1" fmla="val -49055"/>
                <a:gd name="adj2" fmla="val 4004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86A0E97-E00F-4D33-9506-2DDC2C201D39}"/>
              </a:ext>
            </a:extLst>
          </p:cNvPr>
          <p:cNvGrpSpPr/>
          <p:nvPr/>
        </p:nvGrpSpPr>
        <p:grpSpPr>
          <a:xfrm>
            <a:off x="8534400" y="5650217"/>
            <a:ext cx="5111947" cy="4225428"/>
            <a:chOff x="11284416" y="5998314"/>
            <a:chExt cx="5111947" cy="4225428"/>
          </a:xfrm>
        </p:grpSpPr>
        <p:pic>
          <p:nvPicPr>
            <p:cNvPr id="41" name="Picture 3">
              <a:extLst>
                <a:ext uri="{FF2B5EF4-FFF2-40B4-BE49-F238E27FC236}">
                  <a16:creationId xmlns="" xmlns:a16="http://schemas.microsoft.com/office/drawing/2014/main" id="{3E5F2DAA-ECC8-4E81-BD9C-4F92FDD4C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510458" y="5998314"/>
              <a:ext cx="1998134" cy="1708404"/>
            </a:xfrm>
            <a:prstGeom prst="rect">
              <a:avLst/>
            </a:prstGeom>
          </p:spPr>
        </p:pic>
        <p:pic>
          <p:nvPicPr>
            <p:cNvPr id="42" name="Picture 3">
              <a:extLst>
                <a:ext uri="{FF2B5EF4-FFF2-40B4-BE49-F238E27FC236}">
                  <a16:creationId xmlns="" xmlns:a16="http://schemas.microsoft.com/office/drawing/2014/main" id="{FEF0A036-C2D8-4D02-8880-58B07CBAC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398229" y="7048500"/>
              <a:ext cx="1998134" cy="1708404"/>
            </a:xfrm>
            <a:prstGeom prst="rect">
              <a:avLst/>
            </a:prstGeom>
          </p:spPr>
        </p:pic>
        <p:pic>
          <p:nvPicPr>
            <p:cNvPr id="43" name="Picture 3">
              <a:extLst>
                <a:ext uri="{FF2B5EF4-FFF2-40B4-BE49-F238E27FC236}">
                  <a16:creationId xmlns="" xmlns:a16="http://schemas.microsoft.com/office/drawing/2014/main" id="{40AA4C4E-0857-4725-8020-C69333EBF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284416" y="6387102"/>
              <a:ext cx="1998134" cy="1708404"/>
            </a:xfrm>
            <a:prstGeom prst="rect">
              <a:avLst/>
            </a:prstGeom>
          </p:spPr>
        </p:pic>
        <p:pic>
          <p:nvPicPr>
            <p:cNvPr id="48" name="Picture 3">
              <a:extLst>
                <a:ext uri="{FF2B5EF4-FFF2-40B4-BE49-F238E27FC236}">
                  <a16:creationId xmlns="" xmlns:a16="http://schemas.microsoft.com/office/drawing/2014/main" id="{3E2EFCF8-6974-47E0-8D92-80B6EAE4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172187" y="7437288"/>
              <a:ext cx="1998134" cy="1708404"/>
            </a:xfrm>
            <a:prstGeom prst="rect">
              <a:avLst/>
            </a:prstGeom>
          </p:spPr>
        </p:pic>
        <p:pic>
          <p:nvPicPr>
            <p:cNvPr id="50" name="Picture 3">
              <a:extLst>
                <a:ext uri="{FF2B5EF4-FFF2-40B4-BE49-F238E27FC236}">
                  <a16:creationId xmlns="" xmlns:a16="http://schemas.microsoft.com/office/drawing/2014/main" id="{93E81C97-0714-4F35-B8A5-CF79E5676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158242" y="8515338"/>
              <a:ext cx="1998134" cy="170840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2E3B05A-E677-4C4A-A5FD-49E40B053742}"/>
              </a:ext>
            </a:extLst>
          </p:cNvPr>
          <p:cNvGrpSpPr/>
          <p:nvPr/>
        </p:nvGrpSpPr>
        <p:grpSpPr>
          <a:xfrm>
            <a:off x="2265495" y="5604542"/>
            <a:ext cx="6056376" cy="4194198"/>
            <a:chOff x="2265495" y="5604542"/>
            <a:chExt cx="6056376" cy="4194198"/>
          </a:xfrm>
        </p:grpSpPr>
        <p:pic>
          <p:nvPicPr>
            <p:cNvPr id="57" name="Picture 9">
              <a:extLst>
                <a:ext uri="{FF2B5EF4-FFF2-40B4-BE49-F238E27FC236}">
                  <a16:creationId xmlns="" xmlns:a16="http://schemas.microsoft.com/office/drawing/2014/main" id="{146E1011-E200-44DF-B5E6-7E7585A1A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265495" y="5683940"/>
              <a:ext cx="2551176" cy="4114800"/>
            </a:xfrm>
            <a:prstGeom prst="rect">
              <a:avLst/>
            </a:prstGeom>
          </p:spPr>
        </p:pic>
        <p:sp>
          <p:nvSpPr>
            <p:cNvPr id="58" name="Speech Bubble: Oval 57">
              <a:extLst>
                <a:ext uri="{FF2B5EF4-FFF2-40B4-BE49-F238E27FC236}">
                  <a16:creationId xmlns="" xmlns:a16="http://schemas.microsoft.com/office/drawing/2014/main" id="{D27ABD69-4B6E-410C-A81D-4DF4CDDB22C2}"/>
                </a:ext>
              </a:extLst>
            </p:cNvPr>
            <p:cNvSpPr/>
            <p:nvPr/>
          </p:nvSpPr>
          <p:spPr>
            <a:xfrm>
              <a:off x="4816671" y="5604542"/>
              <a:ext cx="3505200" cy="1676400"/>
            </a:xfrm>
            <a:prstGeom prst="wedgeEllipseCallout">
              <a:avLst>
                <a:gd name="adj1" fmla="val -49055"/>
                <a:gd name="adj2" fmla="val 4004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Sáu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lấy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37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E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8977713"/>
            <a:ext cx="18288000" cy="1309287"/>
          </a:xfrm>
          <a:prstGeom prst="rect">
            <a:avLst/>
          </a:prstGeom>
          <a:solidFill>
            <a:srgbClr val="FFFAEA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61700">
            <a:off x="16487743" y="-825956"/>
            <a:ext cx="1705369" cy="29588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87485">
            <a:off x="16860026" y="8044265"/>
            <a:ext cx="1542433" cy="26761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38146">
            <a:off x="-16325" y="7679671"/>
            <a:ext cx="1759086" cy="30520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5846CE0-FB3D-4194-87A7-9A63C36CD2F4}"/>
              </a:ext>
            </a:extLst>
          </p:cNvPr>
          <p:cNvSpPr txBox="1"/>
          <p:nvPr/>
        </p:nvSpPr>
        <p:spPr>
          <a:xfrm>
            <a:off x="2362744" y="342900"/>
            <a:ext cx="1363980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98660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Hoạt động 2: Thực hiện theo nhóm</a:t>
            </a:r>
            <a:endParaRPr lang="vi-VN" sz="4800" b="1" i="1" dirty="0">
              <a:solidFill>
                <a:srgbClr val="986602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9C10099-7442-434C-98A8-BB79AE4B133A}"/>
              </a:ext>
            </a:extLst>
          </p:cNvPr>
          <p:cNvSpPr txBox="1"/>
          <p:nvPr/>
        </p:nvSpPr>
        <p:spPr>
          <a:xfrm>
            <a:off x="1713677" y="1406333"/>
            <a:ext cx="14860645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tưởng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lắp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ghép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tạo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 Sau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thuyết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tưởng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vi-VN" sz="36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4" name="Picture 2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723B315B-E245-4FD9-8DA1-60D4E6CE6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21" y="3101734"/>
            <a:ext cx="14860645" cy="69621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68922">
            <a:off x="16666549" y="7104598"/>
            <a:ext cx="2285332" cy="39650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17414">
            <a:off x="-254513" y="-1536286"/>
            <a:ext cx="2285332" cy="396508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5398" y="8846493"/>
            <a:ext cx="1206917" cy="14275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7354668" y="-30979"/>
            <a:ext cx="806963" cy="954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34AA24A-C917-472C-B0D6-7128E8715DE8}"/>
              </a:ext>
            </a:extLst>
          </p:cNvPr>
          <p:cNvSpPr txBox="1"/>
          <p:nvPr/>
        </p:nvSpPr>
        <p:spPr>
          <a:xfrm>
            <a:off x="2362744" y="342900"/>
            <a:ext cx="1363980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986602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Hoạt động 3: Thực hiện theo nhóm</a:t>
            </a:r>
            <a:endParaRPr lang="vi-VN" sz="4800" b="1" i="1" dirty="0">
              <a:solidFill>
                <a:srgbClr val="986602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2228438" y="1394391"/>
            <a:ext cx="13831123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thảo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luận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vỏ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hộp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liệu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tái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chế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xây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dựng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mô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tưởng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vi-VN" sz="36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5AC8D5C-1510-47A2-BD84-653CB6B2B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56" y="3221921"/>
            <a:ext cx="13011686" cy="64690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(2)</Template>
  <TotalTime>194</TotalTime>
  <Words>378</Words>
  <Application>Microsoft Office PowerPoint</Application>
  <PresentationFormat>Custom</PresentationFormat>
  <Paragraphs>35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Times New Roman</vt:lpstr>
      <vt:lpstr>思源黑体 CN Bold</vt:lpstr>
      <vt:lpstr>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L171021</cp:lastModifiedBy>
  <cp:revision>7</cp:revision>
  <dcterms:created xsi:type="dcterms:W3CDTF">2021-11-03T04:22:53Z</dcterms:created>
  <dcterms:modified xsi:type="dcterms:W3CDTF">2022-03-09T14:20:02Z</dcterms:modified>
  <dc:identifier>DAEtzGUeWuI</dc:identifier>
</cp:coreProperties>
</file>