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  <p:sldMasterId id="2147483680" r:id="rId2"/>
  </p:sldMasterIdLst>
  <p:notesMasterIdLst>
    <p:notesMasterId r:id="rId22"/>
  </p:notesMasterIdLst>
  <p:sldIdLst>
    <p:sldId id="288" r:id="rId3"/>
    <p:sldId id="290" r:id="rId4"/>
    <p:sldId id="337" r:id="rId5"/>
    <p:sldId id="338" r:id="rId6"/>
    <p:sldId id="341" r:id="rId7"/>
    <p:sldId id="339" r:id="rId8"/>
    <p:sldId id="342" r:id="rId9"/>
    <p:sldId id="265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6" r:id="rId19"/>
    <p:sldId id="297" r:id="rId20"/>
    <p:sldId id="357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D17"/>
    <a:srgbClr val="2B8ED2"/>
    <a:srgbClr val="B78E65"/>
    <a:srgbClr val="63AB7B"/>
    <a:srgbClr val="9A7148"/>
    <a:srgbClr val="E1A629"/>
    <a:srgbClr val="6C9ADF"/>
    <a:srgbClr val="FE9676"/>
    <a:srgbClr val="22A67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78" autoAdjust="0"/>
    <p:restoredTop sz="95018" autoAdjust="0"/>
  </p:normalViewPr>
  <p:slideViewPr>
    <p:cSldViewPr snapToGrid="0" showGuides="1">
      <p:cViewPr>
        <p:scale>
          <a:sx n="100" d="100"/>
          <a:sy n="100" d="100"/>
        </p:scale>
        <p:origin x="-72" y="7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44C-04A2-4799-BBBF-FA3965D63A6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50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44C-04A2-4799-BBBF-FA3965D63A6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47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44C-04A2-4799-BBBF-FA3965D63A6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66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44C-04A2-4799-BBBF-FA3965D63A6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26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647344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539472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24895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243667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18815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69517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0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313753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66"/>
            <a:ext cx="12192000" cy="6871166"/>
          </a:xfrm>
          <a:prstGeom prst="rect">
            <a:avLst/>
          </a:prstGeom>
        </p:spPr>
      </p:pic>
      <p:sp>
        <p:nvSpPr>
          <p:cNvPr id="10" name="任意多边形: 形状 7">
            <a:extLst>
              <a:ext uri="{FF2B5EF4-FFF2-40B4-BE49-F238E27FC236}">
                <a16:creationId xmlns="" xmlns:a16="http://schemas.microsoft.com/office/drawing/2014/main" id="{C1F50F77-2CC4-48CC-B27C-B7C022BAEDBF}"/>
              </a:ext>
            </a:extLst>
          </p:cNvPr>
          <p:cNvSpPr/>
          <p:nvPr userDrawn="1"/>
        </p:nvSpPr>
        <p:spPr>
          <a:xfrm rot="176874">
            <a:off x="57693" y="71838"/>
            <a:ext cx="11996964" cy="6876563"/>
          </a:xfrm>
          <a:custGeom>
            <a:avLst/>
            <a:gdLst>
              <a:gd name="connsiteX0" fmla="*/ 1490653 w 10927285"/>
              <a:gd name="connsiteY0" fmla="*/ 5916029 h 6018103"/>
              <a:gd name="connsiteX1" fmla="*/ 768277 w 10927285"/>
              <a:gd name="connsiteY1" fmla="*/ 5403965 h 6018103"/>
              <a:gd name="connsiteX2" fmla="*/ 448237 w 10927285"/>
              <a:gd name="connsiteY2" fmla="*/ 4946765 h 6018103"/>
              <a:gd name="connsiteX3" fmla="*/ 493957 w 10927285"/>
              <a:gd name="connsiteY3" fmla="*/ 4361549 h 6018103"/>
              <a:gd name="connsiteX4" fmla="*/ 777421 w 10927285"/>
              <a:gd name="connsiteY4" fmla="*/ 3931781 h 6018103"/>
              <a:gd name="connsiteX5" fmla="*/ 466525 w 10927285"/>
              <a:gd name="connsiteY5" fmla="*/ 3428861 h 6018103"/>
              <a:gd name="connsiteX6" fmla="*/ 100765 w 10927285"/>
              <a:gd name="connsiteY6" fmla="*/ 2907653 h 6018103"/>
              <a:gd name="connsiteX7" fmla="*/ 109909 w 10927285"/>
              <a:gd name="connsiteY7" fmla="*/ 2121269 h 6018103"/>
              <a:gd name="connsiteX8" fmla="*/ 164773 w 10927285"/>
              <a:gd name="connsiteY8" fmla="*/ 1737221 h 6018103"/>
              <a:gd name="connsiteX9" fmla="*/ 181 w 10927285"/>
              <a:gd name="connsiteY9" fmla="*/ 1344029 h 6018103"/>
              <a:gd name="connsiteX10" fmla="*/ 155629 w 10927285"/>
              <a:gd name="connsiteY10" fmla="*/ 950837 h 6018103"/>
              <a:gd name="connsiteX11" fmla="*/ 914581 w 10927285"/>
              <a:gd name="connsiteY11" fmla="*/ 758813 h 6018103"/>
              <a:gd name="connsiteX12" fmla="*/ 2286181 w 10927285"/>
              <a:gd name="connsiteY12" fmla="*/ 713093 h 6018103"/>
              <a:gd name="connsiteX13" fmla="*/ 3438325 w 10927285"/>
              <a:gd name="connsiteY13" fmla="*/ 383909 h 6018103"/>
              <a:gd name="connsiteX14" fmla="*/ 4297861 w 10927285"/>
              <a:gd name="connsiteY14" fmla="*/ 301613 h 6018103"/>
              <a:gd name="connsiteX15" fmla="*/ 6007789 w 10927285"/>
              <a:gd name="connsiteY15" fmla="*/ 493637 h 6018103"/>
              <a:gd name="connsiteX16" fmla="*/ 7443397 w 10927285"/>
              <a:gd name="connsiteY16" fmla="*/ 27293 h 6018103"/>
              <a:gd name="connsiteX17" fmla="*/ 9189901 w 10927285"/>
              <a:gd name="connsiteY17" fmla="*/ 63869 h 6018103"/>
              <a:gd name="connsiteX18" fmla="*/ 10470061 w 10927285"/>
              <a:gd name="connsiteY18" fmla="*/ 137021 h 6018103"/>
              <a:gd name="connsiteX19" fmla="*/ 10460917 w 10927285"/>
              <a:gd name="connsiteY19" fmla="*/ 1078853 h 6018103"/>
              <a:gd name="connsiteX20" fmla="*/ 10186597 w 10927285"/>
              <a:gd name="connsiteY20" fmla="*/ 1536053 h 6018103"/>
              <a:gd name="connsiteX21" fmla="*/ 10159165 w 10927285"/>
              <a:gd name="connsiteY21" fmla="*/ 2084693 h 6018103"/>
              <a:gd name="connsiteX22" fmla="*/ 10524925 w 10927285"/>
              <a:gd name="connsiteY22" fmla="*/ 2569325 h 6018103"/>
              <a:gd name="connsiteX23" fmla="*/ 10927261 w 10927285"/>
              <a:gd name="connsiteY23" fmla="*/ 4251821 h 6018103"/>
              <a:gd name="connsiteX24" fmla="*/ 10506637 w 10927285"/>
              <a:gd name="connsiteY24" fmla="*/ 4901045 h 6018103"/>
              <a:gd name="connsiteX25" fmla="*/ 10424341 w 10927285"/>
              <a:gd name="connsiteY25" fmla="*/ 5678285 h 6018103"/>
              <a:gd name="connsiteX26" fmla="*/ 9253909 w 10927285"/>
              <a:gd name="connsiteY26" fmla="*/ 5614277 h 6018103"/>
              <a:gd name="connsiteX27" fmla="*/ 8504101 w 10927285"/>
              <a:gd name="connsiteY27" fmla="*/ 5339957 h 6018103"/>
              <a:gd name="connsiteX28" fmla="*/ 7095925 w 10927285"/>
              <a:gd name="connsiteY28" fmla="*/ 5769725 h 6018103"/>
              <a:gd name="connsiteX29" fmla="*/ 4736773 w 10927285"/>
              <a:gd name="connsiteY29" fmla="*/ 5623421 h 6018103"/>
              <a:gd name="connsiteX30" fmla="*/ 3374317 w 10927285"/>
              <a:gd name="connsiteY30" fmla="*/ 5998325 h 6018103"/>
              <a:gd name="connsiteX31" fmla="*/ 1490653 w 10927285"/>
              <a:gd name="connsiteY31" fmla="*/ 5916029 h 6018103"/>
              <a:gd name="connsiteX0" fmla="*/ 1580767 w 11017399"/>
              <a:gd name="connsiteY0" fmla="*/ 5916029 h 6018103"/>
              <a:gd name="connsiteX1" fmla="*/ 858391 w 11017399"/>
              <a:gd name="connsiteY1" fmla="*/ 5403965 h 6018103"/>
              <a:gd name="connsiteX2" fmla="*/ 538351 w 11017399"/>
              <a:gd name="connsiteY2" fmla="*/ 4946765 h 6018103"/>
              <a:gd name="connsiteX3" fmla="*/ 584071 w 11017399"/>
              <a:gd name="connsiteY3" fmla="*/ 4361549 h 6018103"/>
              <a:gd name="connsiteX4" fmla="*/ 867535 w 11017399"/>
              <a:gd name="connsiteY4" fmla="*/ 3931781 h 6018103"/>
              <a:gd name="connsiteX5" fmla="*/ 556639 w 11017399"/>
              <a:gd name="connsiteY5" fmla="*/ 3428861 h 6018103"/>
              <a:gd name="connsiteX6" fmla="*/ 190879 w 11017399"/>
              <a:gd name="connsiteY6" fmla="*/ 2907653 h 6018103"/>
              <a:gd name="connsiteX7" fmla="*/ 200023 w 11017399"/>
              <a:gd name="connsiteY7" fmla="*/ 2121269 h 6018103"/>
              <a:gd name="connsiteX8" fmla="*/ 254887 w 11017399"/>
              <a:gd name="connsiteY8" fmla="*/ 1737221 h 6018103"/>
              <a:gd name="connsiteX9" fmla="*/ 90295 w 11017399"/>
              <a:gd name="connsiteY9" fmla="*/ 1344029 h 6018103"/>
              <a:gd name="connsiteX10" fmla="*/ 69129 w 11017399"/>
              <a:gd name="connsiteY10" fmla="*/ 625660 h 6018103"/>
              <a:gd name="connsiteX11" fmla="*/ 1004695 w 11017399"/>
              <a:gd name="connsiteY11" fmla="*/ 758813 h 6018103"/>
              <a:gd name="connsiteX12" fmla="*/ 2376295 w 11017399"/>
              <a:gd name="connsiteY12" fmla="*/ 713093 h 6018103"/>
              <a:gd name="connsiteX13" fmla="*/ 3528439 w 11017399"/>
              <a:gd name="connsiteY13" fmla="*/ 383909 h 6018103"/>
              <a:gd name="connsiteX14" fmla="*/ 4387975 w 11017399"/>
              <a:gd name="connsiteY14" fmla="*/ 301613 h 6018103"/>
              <a:gd name="connsiteX15" fmla="*/ 6097903 w 11017399"/>
              <a:gd name="connsiteY15" fmla="*/ 493637 h 6018103"/>
              <a:gd name="connsiteX16" fmla="*/ 7533511 w 11017399"/>
              <a:gd name="connsiteY16" fmla="*/ 27293 h 6018103"/>
              <a:gd name="connsiteX17" fmla="*/ 9280015 w 11017399"/>
              <a:gd name="connsiteY17" fmla="*/ 63869 h 6018103"/>
              <a:gd name="connsiteX18" fmla="*/ 10560175 w 11017399"/>
              <a:gd name="connsiteY18" fmla="*/ 137021 h 6018103"/>
              <a:gd name="connsiteX19" fmla="*/ 10551031 w 11017399"/>
              <a:gd name="connsiteY19" fmla="*/ 1078853 h 6018103"/>
              <a:gd name="connsiteX20" fmla="*/ 10276711 w 11017399"/>
              <a:gd name="connsiteY20" fmla="*/ 1536053 h 6018103"/>
              <a:gd name="connsiteX21" fmla="*/ 10249279 w 11017399"/>
              <a:gd name="connsiteY21" fmla="*/ 2084693 h 6018103"/>
              <a:gd name="connsiteX22" fmla="*/ 10615039 w 11017399"/>
              <a:gd name="connsiteY22" fmla="*/ 2569325 h 6018103"/>
              <a:gd name="connsiteX23" fmla="*/ 11017375 w 11017399"/>
              <a:gd name="connsiteY23" fmla="*/ 4251821 h 6018103"/>
              <a:gd name="connsiteX24" fmla="*/ 10596751 w 11017399"/>
              <a:gd name="connsiteY24" fmla="*/ 4901045 h 6018103"/>
              <a:gd name="connsiteX25" fmla="*/ 10514455 w 11017399"/>
              <a:gd name="connsiteY25" fmla="*/ 5678285 h 6018103"/>
              <a:gd name="connsiteX26" fmla="*/ 9344023 w 11017399"/>
              <a:gd name="connsiteY26" fmla="*/ 5614277 h 6018103"/>
              <a:gd name="connsiteX27" fmla="*/ 8594215 w 11017399"/>
              <a:gd name="connsiteY27" fmla="*/ 5339957 h 6018103"/>
              <a:gd name="connsiteX28" fmla="*/ 7186039 w 11017399"/>
              <a:gd name="connsiteY28" fmla="*/ 5769725 h 6018103"/>
              <a:gd name="connsiteX29" fmla="*/ 4826887 w 11017399"/>
              <a:gd name="connsiteY29" fmla="*/ 5623421 h 6018103"/>
              <a:gd name="connsiteX30" fmla="*/ 3464431 w 11017399"/>
              <a:gd name="connsiteY30" fmla="*/ 5998325 h 6018103"/>
              <a:gd name="connsiteX31" fmla="*/ 1580767 w 11017399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78378 w 11019482"/>
              <a:gd name="connsiteY12" fmla="*/ 713093 h 6018103"/>
              <a:gd name="connsiteX13" fmla="*/ 3530522 w 11019482"/>
              <a:gd name="connsiteY13" fmla="*/ 383909 h 6018103"/>
              <a:gd name="connsiteX14" fmla="*/ 4390058 w 11019482"/>
              <a:gd name="connsiteY14" fmla="*/ 301613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89019 w 11019482"/>
              <a:gd name="connsiteY12" fmla="*/ 73071 h 6018103"/>
              <a:gd name="connsiteX13" fmla="*/ 3530522 w 11019482"/>
              <a:gd name="connsiteY13" fmla="*/ 383909 h 6018103"/>
              <a:gd name="connsiteX14" fmla="*/ 4390058 w 11019482"/>
              <a:gd name="connsiteY14" fmla="*/ 301613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89019 w 11019482"/>
              <a:gd name="connsiteY12" fmla="*/ 73071 h 6018103"/>
              <a:gd name="connsiteX13" fmla="*/ 3530522 w 11019482"/>
              <a:gd name="connsiteY13" fmla="*/ 383909 h 6018103"/>
              <a:gd name="connsiteX14" fmla="*/ 4405611 w 11019482"/>
              <a:gd name="connsiteY14" fmla="*/ 39209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89019 w 11019482"/>
              <a:gd name="connsiteY12" fmla="*/ 73071 h 6018103"/>
              <a:gd name="connsiteX13" fmla="*/ 3432355 w 11019482"/>
              <a:gd name="connsiteY13" fmla="*/ 170961 h 6018103"/>
              <a:gd name="connsiteX14" fmla="*/ 4405611 w 11019482"/>
              <a:gd name="connsiteY14" fmla="*/ 39209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889126 h 5991200"/>
              <a:gd name="connsiteX1" fmla="*/ 860474 w 11019482"/>
              <a:gd name="connsiteY1" fmla="*/ 5377062 h 5991200"/>
              <a:gd name="connsiteX2" fmla="*/ 540434 w 11019482"/>
              <a:gd name="connsiteY2" fmla="*/ 4919862 h 5991200"/>
              <a:gd name="connsiteX3" fmla="*/ 586154 w 11019482"/>
              <a:gd name="connsiteY3" fmla="*/ 4334646 h 5991200"/>
              <a:gd name="connsiteX4" fmla="*/ 869618 w 11019482"/>
              <a:gd name="connsiteY4" fmla="*/ 3904878 h 5991200"/>
              <a:gd name="connsiteX5" fmla="*/ 558722 w 11019482"/>
              <a:gd name="connsiteY5" fmla="*/ 3401958 h 5991200"/>
              <a:gd name="connsiteX6" fmla="*/ 192962 w 11019482"/>
              <a:gd name="connsiteY6" fmla="*/ 2880750 h 5991200"/>
              <a:gd name="connsiteX7" fmla="*/ 202106 w 11019482"/>
              <a:gd name="connsiteY7" fmla="*/ 2094366 h 5991200"/>
              <a:gd name="connsiteX8" fmla="*/ 256970 w 11019482"/>
              <a:gd name="connsiteY8" fmla="*/ 1710318 h 5991200"/>
              <a:gd name="connsiteX9" fmla="*/ 92378 w 11019482"/>
              <a:gd name="connsiteY9" fmla="*/ 1317126 h 5991200"/>
              <a:gd name="connsiteX10" fmla="*/ 71212 w 11019482"/>
              <a:gd name="connsiteY10" fmla="*/ 598757 h 5991200"/>
              <a:gd name="connsiteX11" fmla="*/ 1034901 w 11019482"/>
              <a:gd name="connsiteY11" fmla="*/ 149120 h 5991200"/>
              <a:gd name="connsiteX12" fmla="*/ 2389019 w 11019482"/>
              <a:gd name="connsiteY12" fmla="*/ 46168 h 5991200"/>
              <a:gd name="connsiteX13" fmla="*/ 3432355 w 11019482"/>
              <a:gd name="connsiteY13" fmla="*/ 144058 h 5991200"/>
              <a:gd name="connsiteX14" fmla="*/ 4405611 w 11019482"/>
              <a:gd name="connsiteY14" fmla="*/ 12306 h 5991200"/>
              <a:gd name="connsiteX15" fmla="*/ 6076847 w 11019482"/>
              <a:gd name="connsiteY15" fmla="*/ 17387 h 5991200"/>
              <a:gd name="connsiteX16" fmla="*/ 7535594 w 11019482"/>
              <a:gd name="connsiteY16" fmla="*/ 390 h 5991200"/>
              <a:gd name="connsiteX17" fmla="*/ 9282098 w 11019482"/>
              <a:gd name="connsiteY17" fmla="*/ 36966 h 5991200"/>
              <a:gd name="connsiteX18" fmla="*/ 10562258 w 11019482"/>
              <a:gd name="connsiteY18" fmla="*/ 110118 h 5991200"/>
              <a:gd name="connsiteX19" fmla="*/ 10553114 w 11019482"/>
              <a:gd name="connsiteY19" fmla="*/ 1051950 h 5991200"/>
              <a:gd name="connsiteX20" fmla="*/ 10278794 w 11019482"/>
              <a:gd name="connsiteY20" fmla="*/ 1509150 h 5991200"/>
              <a:gd name="connsiteX21" fmla="*/ 10251362 w 11019482"/>
              <a:gd name="connsiteY21" fmla="*/ 2057790 h 5991200"/>
              <a:gd name="connsiteX22" fmla="*/ 10617122 w 11019482"/>
              <a:gd name="connsiteY22" fmla="*/ 2542422 h 5991200"/>
              <a:gd name="connsiteX23" fmla="*/ 11019458 w 11019482"/>
              <a:gd name="connsiteY23" fmla="*/ 4224918 h 5991200"/>
              <a:gd name="connsiteX24" fmla="*/ 10598834 w 11019482"/>
              <a:gd name="connsiteY24" fmla="*/ 4874142 h 5991200"/>
              <a:gd name="connsiteX25" fmla="*/ 10516538 w 11019482"/>
              <a:gd name="connsiteY25" fmla="*/ 5651382 h 5991200"/>
              <a:gd name="connsiteX26" fmla="*/ 9346106 w 11019482"/>
              <a:gd name="connsiteY26" fmla="*/ 5587374 h 5991200"/>
              <a:gd name="connsiteX27" fmla="*/ 8596298 w 11019482"/>
              <a:gd name="connsiteY27" fmla="*/ 5313054 h 5991200"/>
              <a:gd name="connsiteX28" fmla="*/ 7188122 w 11019482"/>
              <a:gd name="connsiteY28" fmla="*/ 5742822 h 5991200"/>
              <a:gd name="connsiteX29" fmla="*/ 4828970 w 11019482"/>
              <a:gd name="connsiteY29" fmla="*/ 5596518 h 5991200"/>
              <a:gd name="connsiteX30" fmla="*/ 3466514 w 11019482"/>
              <a:gd name="connsiteY30" fmla="*/ 5971422 h 5991200"/>
              <a:gd name="connsiteX31" fmla="*/ 1582850 w 11019482"/>
              <a:gd name="connsiteY31" fmla="*/ 5889126 h 5991200"/>
              <a:gd name="connsiteX0" fmla="*/ 1582850 w 11019482"/>
              <a:gd name="connsiteY0" fmla="*/ 6093948 h 6196022"/>
              <a:gd name="connsiteX1" fmla="*/ 860474 w 11019482"/>
              <a:gd name="connsiteY1" fmla="*/ 5581884 h 6196022"/>
              <a:gd name="connsiteX2" fmla="*/ 540434 w 11019482"/>
              <a:gd name="connsiteY2" fmla="*/ 5124684 h 6196022"/>
              <a:gd name="connsiteX3" fmla="*/ 586154 w 11019482"/>
              <a:gd name="connsiteY3" fmla="*/ 4539468 h 6196022"/>
              <a:gd name="connsiteX4" fmla="*/ 869618 w 11019482"/>
              <a:gd name="connsiteY4" fmla="*/ 4109700 h 6196022"/>
              <a:gd name="connsiteX5" fmla="*/ 558722 w 11019482"/>
              <a:gd name="connsiteY5" fmla="*/ 3606780 h 6196022"/>
              <a:gd name="connsiteX6" fmla="*/ 192962 w 11019482"/>
              <a:gd name="connsiteY6" fmla="*/ 3085572 h 6196022"/>
              <a:gd name="connsiteX7" fmla="*/ 202106 w 11019482"/>
              <a:gd name="connsiteY7" fmla="*/ 2299188 h 6196022"/>
              <a:gd name="connsiteX8" fmla="*/ 256970 w 11019482"/>
              <a:gd name="connsiteY8" fmla="*/ 1915140 h 6196022"/>
              <a:gd name="connsiteX9" fmla="*/ 92378 w 11019482"/>
              <a:gd name="connsiteY9" fmla="*/ 1521948 h 6196022"/>
              <a:gd name="connsiteX10" fmla="*/ 71212 w 11019482"/>
              <a:gd name="connsiteY10" fmla="*/ 803579 h 6196022"/>
              <a:gd name="connsiteX11" fmla="*/ 1034901 w 11019482"/>
              <a:gd name="connsiteY11" fmla="*/ 353942 h 6196022"/>
              <a:gd name="connsiteX12" fmla="*/ 2389019 w 11019482"/>
              <a:gd name="connsiteY12" fmla="*/ 250990 h 6196022"/>
              <a:gd name="connsiteX13" fmla="*/ 3432355 w 11019482"/>
              <a:gd name="connsiteY13" fmla="*/ 348880 h 6196022"/>
              <a:gd name="connsiteX14" fmla="*/ 4405611 w 11019482"/>
              <a:gd name="connsiteY14" fmla="*/ 217128 h 6196022"/>
              <a:gd name="connsiteX15" fmla="*/ 6076847 w 11019482"/>
              <a:gd name="connsiteY15" fmla="*/ 222209 h 6196022"/>
              <a:gd name="connsiteX16" fmla="*/ 7568630 w 11019482"/>
              <a:gd name="connsiteY16" fmla="*/ 41 h 6196022"/>
              <a:gd name="connsiteX17" fmla="*/ 9282098 w 11019482"/>
              <a:gd name="connsiteY17" fmla="*/ 241788 h 6196022"/>
              <a:gd name="connsiteX18" fmla="*/ 10562258 w 11019482"/>
              <a:gd name="connsiteY18" fmla="*/ 314940 h 6196022"/>
              <a:gd name="connsiteX19" fmla="*/ 10553114 w 11019482"/>
              <a:gd name="connsiteY19" fmla="*/ 1256772 h 6196022"/>
              <a:gd name="connsiteX20" fmla="*/ 10278794 w 11019482"/>
              <a:gd name="connsiteY20" fmla="*/ 1713972 h 6196022"/>
              <a:gd name="connsiteX21" fmla="*/ 10251362 w 11019482"/>
              <a:gd name="connsiteY21" fmla="*/ 2262612 h 6196022"/>
              <a:gd name="connsiteX22" fmla="*/ 10617122 w 11019482"/>
              <a:gd name="connsiteY22" fmla="*/ 2747244 h 6196022"/>
              <a:gd name="connsiteX23" fmla="*/ 11019458 w 11019482"/>
              <a:gd name="connsiteY23" fmla="*/ 4429740 h 6196022"/>
              <a:gd name="connsiteX24" fmla="*/ 10598834 w 11019482"/>
              <a:gd name="connsiteY24" fmla="*/ 5078964 h 6196022"/>
              <a:gd name="connsiteX25" fmla="*/ 10516538 w 11019482"/>
              <a:gd name="connsiteY25" fmla="*/ 5856204 h 6196022"/>
              <a:gd name="connsiteX26" fmla="*/ 9346106 w 11019482"/>
              <a:gd name="connsiteY26" fmla="*/ 5792196 h 6196022"/>
              <a:gd name="connsiteX27" fmla="*/ 8596298 w 11019482"/>
              <a:gd name="connsiteY27" fmla="*/ 5517876 h 6196022"/>
              <a:gd name="connsiteX28" fmla="*/ 7188122 w 11019482"/>
              <a:gd name="connsiteY28" fmla="*/ 5947644 h 6196022"/>
              <a:gd name="connsiteX29" fmla="*/ 4828970 w 11019482"/>
              <a:gd name="connsiteY29" fmla="*/ 5801340 h 6196022"/>
              <a:gd name="connsiteX30" fmla="*/ 3466514 w 11019482"/>
              <a:gd name="connsiteY30" fmla="*/ 6176244 h 6196022"/>
              <a:gd name="connsiteX31" fmla="*/ 1582850 w 11019482"/>
              <a:gd name="connsiteY31" fmla="*/ 6093948 h 6196022"/>
              <a:gd name="connsiteX0" fmla="*/ 1582850 w 11019482"/>
              <a:gd name="connsiteY0" fmla="*/ 6168336 h 6270410"/>
              <a:gd name="connsiteX1" fmla="*/ 860474 w 11019482"/>
              <a:gd name="connsiteY1" fmla="*/ 5656272 h 6270410"/>
              <a:gd name="connsiteX2" fmla="*/ 540434 w 11019482"/>
              <a:gd name="connsiteY2" fmla="*/ 5199072 h 6270410"/>
              <a:gd name="connsiteX3" fmla="*/ 586154 w 11019482"/>
              <a:gd name="connsiteY3" fmla="*/ 4613856 h 6270410"/>
              <a:gd name="connsiteX4" fmla="*/ 869618 w 11019482"/>
              <a:gd name="connsiteY4" fmla="*/ 4184088 h 6270410"/>
              <a:gd name="connsiteX5" fmla="*/ 558722 w 11019482"/>
              <a:gd name="connsiteY5" fmla="*/ 3681168 h 6270410"/>
              <a:gd name="connsiteX6" fmla="*/ 192962 w 11019482"/>
              <a:gd name="connsiteY6" fmla="*/ 3159960 h 6270410"/>
              <a:gd name="connsiteX7" fmla="*/ 202106 w 11019482"/>
              <a:gd name="connsiteY7" fmla="*/ 2373576 h 6270410"/>
              <a:gd name="connsiteX8" fmla="*/ 256970 w 11019482"/>
              <a:gd name="connsiteY8" fmla="*/ 1989528 h 6270410"/>
              <a:gd name="connsiteX9" fmla="*/ 92378 w 11019482"/>
              <a:gd name="connsiteY9" fmla="*/ 1596336 h 6270410"/>
              <a:gd name="connsiteX10" fmla="*/ 71212 w 11019482"/>
              <a:gd name="connsiteY10" fmla="*/ 877967 h 6270410"/>
              <a:gd name="connsiteX11" fmla="*/ 1034901 w 11019482"/>
              <a:gd name="connsiteY11" fmla="*/ 428330 h 6270410"/>
              <a:gd name="connsiteX12" fmla="*/ 2389019 w 11019482"/>
              <a:gd name="connsiteY12" fmla="*/ 325378 h 6270410"/>
              <a:gd name="connsiteX13" fmla="*/ 3432355 w 11019482"/>
              <a:gd name="connsiteY13" fmla="*/ 423268 h 6270410"/>
              <a:gd name="connsiteX14" fmla="*/ 4405611 w 11019482"/>
              <a:gd name="connsiteY14" fmla="*/ 291516 h 6270410"/>
              <a:gd name="connsiteX15" fmla="*/ 6076847 w 11019482"/>
              <a:gd name="connsiteY15" fmla="*/ 296597 h 6270410"/>
              <a:gd name="connsiteX16" fmla="*/ 7568630 w 11019482"/>
              <a:gd name="connsiteY16" fmla="*/ 74429 h 6270410"/>
              <a:gd name="connsiteX17" fmla="*/ 9383130 w 11019482"/>
              <a:gd name="connsiteY17" fmla="*/ 20304 h 6270410"/>
              <a:gd name="connsiteX18" fmla="*/ 10562258 w 11019482"/>
              <a:gd name="connsiteY18" fmla="*/ 389328 h 6270410"/>
              <a:gd name="connsiteX19" fmla="*/ 10553114 w 11019482"/>
              <a:gd name="connsiteY19" fmla="*/ 1331160 h 6270410"/>
              <a:gd name="connsiteX20" fmla="*/ 10278794 w 11019482"/>
              <a:gd name="connsiteY20" fmla="*/ 1788360 h 6270410"/>
              <a:gd name="connsiteX21" fmla="*/ 10251362 w 11019482"/>
              <a:gd name="connsiteY21" fmla="*/ 2337000 h 6270410"/>
              <a:gd name="connsiteX22" fmla="*/ 10617122 w 11019482"/>
              <a:gd name="connsiteY22" fmla="*/ 2821632 h 6270410"/>
              <a:gd name="connsiteX23" fmla="*/ 11019458 w 11019482"/>
              <a:gd name="connsiteY23" fmla="*/ 4504128 h 6270410"/>
              <a:gd name="connsiteX24" fmla="*/ 10598834 w 11019482"/>
              <a:gd name="connsiteY24" fmla="*/ 5153352 h 6270410"/>
              <a:gd name="connsiteX25" fmla="*/ 10516538 w 11019482"/>
              <a:gd name="connsiteY25" fmla="*/ 5930592 h 6270410"/>
              <a:gd name="connsiteX26" fmla="*/ 9346106 w 11019482"/>
              <a:gd name="connsiteY26" fmla="*/ 5866584 h 6270410"/>
              <a:gd name="connsiteX27" fmla="*/ 8596298 w 11019482"/>
              <a:gd name="connsiteY27" fmla="*/ 5592264 h 6270410"/>
              <a:gd name="connsiteX28" fmla="*/ 7188122 w 11019482"/>
              <a:gd name="connsiteY28" fmla="*/ 6022032 h 6270410"/>
              <a:gd name="connsiteX29" fmla="*/ 4828970 w 11019482"/>
              <a:gd name="connsiteY29" fmla="*/ 5875728 h 6270410"/>
              <a:gd name="connsiteX30" fmla="*/ 3466514 w 11019482"/>
              <a:gd name="connsiteY30" fmla="*/ 6250632 h 6270410"/>
              <a:gd name="connsiteX31" fmla="*/ 1582850 w 11019482"/>
              <a:gd name="connsiteY31" fmla="*/ 6168336 h 6270410"/>
              <a:gd name="connsiteX0" fmla="*/ 1582850 w 11019482"/>
              <a:gd name="connsiteY0" fmla="*/ 6168336 h 6270410"/>
              <a:gd name="connsiteX1" fmla="*/ 860474 w 11019482"/>
              <a:gd name="connsiteY1" fmla="*/ 5656272 h 6270410"/>
              <a:gd name="connsiteX2" fmla="*/ 540434 w 11019482"/>
              <a:gd name="connsiteY2" fmla="*/ 5199072 h 6270410"/>
              <a:gd name="connsiteX3" fmla="*/ 586154 w 11019482"/>
              <a:gd name="connsiteY3" fmla="*/ 4613856 h 6270410"/>
              <a:gd name="connsiteX4" fmla="*/ 869618 w 11019482"/>
              <a:gd name="connsiteY4" fmla="*/ 4184088 h 6270410"/>
              <a:gd name="connsiteX5" fmla="*/ 558722 w 11019482"/>
              <a:gd name="connsiteY5" fmla="*/ 3681168 h 6270410"/>
              <a:gd name="connsiteX6" fmla="*/ 192962 w 11019482"/>
              <a:gd name="connsiteY6" fmla="*/ 3159960 h 6270410"/>
              <a:gd name="connsiteX7" fmla="*/ 202106 w 11019482"/>
              <a:gd name="connsiteY7" fmla="*/ 2373576 h 6270410"/>
              <a:gd name="connsiteX8" fmla="*/ 256970 w 11019482"/>
              <a:gd name="connsiteY8" fmla="*/ 1989528 h 6270410"/>
              <a:gd name="connsiteX9" fmla="*/ 92378 w 11019482"/>
              <a:gd name="connsiteY9" fmla="*/ 1596336 h 6270410"/>
              <a:gd name="connsiteX10" fmla="*/ 71212 w 11019482"/>
              <a:gd name="connsiteY10" fmla="*/ 877967 h 6270410"/>
              <a:gd name="connsiteX11" fmla="*/ 1034901 w 11019482"/>
              <a:gd name="connsiteY11" fmla="*/ 428330 h 6270410"/>
              <a:gd name="connsiteX12" fmla="*/ 2389019 w 11019482"/>
              <a:gd name="connsiteY12" fmla="*/ 325378 h 6270410"/>
              <a:gd name="connsiteX13" fmla="*/ 3432355 w 11019482"/>
              <a:gd name="connsiteY13" fmla="*/ 423268 h 6270410"/>
              <a:gd name="connsiteX14" fmla="*/ 4405611 w 11019482"/>
              <a:gd name="connsiteY14" fmla="*/ 291516 h 6270410"/>
              <a:gd name="connsiteX15" fmla="*/ 6076847 w 11019482"/>
              <a:gd name="connsiteY15" fmla="*/ 296597 h 6270410"/>
              <a:gd name="connsiteX16" fmla="*/ 7568630 w 11019482"/>
              <a:gd name="connsiteY16" fmla="*/ 74429 h 6270410"/>
              <a:gd name="connsiteX17" fmla="*/ 9383130 w 11019482"/>
              <a:gd name="connsiteY17" fmla="*/ 20304 h 6270410"/>
              <a:gd name="connsiteX18" fmla="*/ 10562258 w 11019482"/>
              <a:gd name="connsiteY18" fmla="*/ 389328 h 6270410"/>
              <a:gd name="connsiteX19" fmla="*/ 10893965 w 11019482"/>
              <a:gd name="connsiteY19" fmla="*/ 1458943 h 6270410"/>
              <a:gd name="connsiteX20" fmla="*/ 10278794 w 11019482"/>
              <a:gd name="connsiteY20" fmla="*/ 1788360 h 6270410"/>
              <a:gd name="connsiteX21" fmla="*/ 10251362 w 11019482"/>
              <a:gd name="connsiteY21" fmla="*/ 2337000 h 6270410"/>
              <a:gd name="connsiteX22" fmla="*/ 10617122 w 11019482"/>
              <a:gd name="connsiteY22" fmla="*/ 2821632 h 6270410"/>
              <a:gd name="connsiteX23" fmla="*/ 11019458 w 11019482"/>
              <a:gd name="connsiteY23" fmla="*/ 4504128 h 6270410"/>
              <a:gd name="connsiteX24" fmla="*/ 10598834 w 11019482"/>
              <a:gd name="connsiteY24" fmla="*/ 5153352 h 6270410"/>
              <a:gd name="connsiteX25" fmla="*/ 10516538 w 11019482"/>
              <a:gd name="connsiteY25" fmla="*/ 5930592 h 6270410"/>
              <a:gd name="connsiteX26" fmla="*/ 9346106 w 11019482"/>
              <a:gd name="connsiteY26" fmla="*/ 5866584 h 6270410"/>
              <a:gd name="connsiteX27" fmla="*/ 8596298 w 11019482"/>
              <a:gd name="connsiteY27" fmla="*/ 5592264 h 6270410"/>
              <a:gd name="connsiteX28" fmla="*/ 7188122 w 11019482"/>
              <a:gd name="connsiteY28" fmla="*/ 6022032 h 6270410"/>
              <a:gd name="connsiteX29" fmla="*/ 4828970 w 11019482"/>
              <a:gd name="connsiteY29" fmla="*/ 5875728 h 6270410"/>
              <a:gd name="connsiteX30" fmla="*/ 3466514 w 11019482"/>
              <a:gd name="connsiteY30" fmla="*/ 6250632 h 6270410"/>
              <a:gd name="connsiteX31" fmla="*/ 1582850 w 11019482"/>
              <a:gd name="connsiteY31" fmla="*/ 6168336 h 6270410"/>
              <a:gd name="connsiteX0" fmla="*/ 1582850 w 11019475"/>
              <a:gd name="connsiteY0" fmla="*/ 6168336 h 6270410"/>
              <a:gd name="connsiteX1" fmla="*/ 860474 w 11019475"/>
              <a:gd name="connsiteY1" fmla="*/ 5656272 h 6270410"/>
              <a:gd name="connsiteX2" fmla="*/ 540434 w 11019475"/>
              <a:gd name="connsiteY2" fmla="*/ 5199072 h 6270410"/>
              <a:gd name="connsiteX3" fmla="*/ 586154 w 11019475"/>
              <a:gd name="connsiteY3" fmla="*/ 4613856 h 6270410"/>
              <a:gd name="connsiteX4" fmla="*/ 869618 w 11019475"/>
              <a:gd name="connsiteY4" fmla="*/ 4184088 h 6270410"/>
              <a:gd name="connsiteX5" fmla="*/ 558722 w 11019475"/>
              <a:gd name="connsiteY5" fmla="*/ 3681168 h 6270410"/>
              <a:gd name="connsiteX6" fmla="*/ 192962 w 11019475"/>
              <a:gd name="connsiteY6" fmla="*/ 3159960 h 6270410"/>
              <a:gd name="connsiteX7" fmla="*/ 202106 w 11019475"/>
              <a:gd name="connsiteY7" fmla="*/ 2373576 h 6270410"/>
              <a:gd name="connsiteX8" fmla="*/ 256970 w 11019475"/>
              <a:gd name="connsiteY8" fmla="*/ 1989528 h 6270410"/>
              <a:gd name="connsiteX9" fmla="*/ 92378 w 11019475"/>
              <a:gd name="connsiteY9" fmla="*/ 1596336 h 6270410"/>
              <a:gd name="connsiteX10" fmla="*/ 71212 w 11019475"/>
              <a:gd name="connsiteY10" fmla="*/ 877967 h 6270410"/>
              <a:gd name="connsiteX11" fmla="*/ 1034901 w 11019475"/>
              <a:gd name="connsiteY11" fmla="*/ 428330 h 6270410"/>
              <a:gd name="connsiteX12" fmla="*/ 2389019 w 11019475"/>
              <a:gd name="connsiteY12" fmla="*/ 325378 h 6270410"/>
              <a:gd name="connsiteX13" fmla="*/ 3432355 w 11019475"/>
              <a:gd name="connsiteY13" fmla="*/ 423268 h 6270410"/>
              <a:gd name="connsiteX14" fmla="*/ 4405611 w 11019475"/>
              <a:gd name="connsiteY14" fmla="*/ 291516 h 6270410"/>
              <a:gd name="connsiteX15" fmla="*/ 6076847 w 11019475"/>
              <a:gd name="connsiteY15" fmla="*/ 296597 h 6270410"/>
              <a:gd name="connsiteX16" fmla="*/ 7568630 w 11019475"/>
              <a:gd name="connsiteY16" fmla="*/ 74429 h 6270410"/>
              <a:gd name="connsiteX17" fmla="*/ 9383130 w 11019475"/>
              <a:gd name="connsiteY17" fmla="*/ 20304 h 6270410"/>
              <a:gd name="connsiteX18" fmla="*/ 10562258 w 11019475"/>
              <a:gd name="connsiteY18" fmla="*/ 389328 h 6270410"/>
              <a:gd name="connsiteX19" fmla="*/ 10893965 w 11019475"/>
              <a:gd name="connsiteY19" fmla="*/ 1458943 h 6270410"/>
              <a:gd name="connsiteX20" fmla="*/ 10278794 w 11019475"/>
              <a:gd name="connsiteY20" fmla="*/ 1788360 h 6270410"/>
              <a:gd name="connsiteX21" fmla="*/ 10968339 w 11019475"/>
              <a:gd name="connsiteY21" fmla="*/ 2430880 h 6270410"/>
              <a:gd name="connsiteX22" fmla="*/ 10617122 w 11019475"/>
              <a:gd name="connsiteY22" fmla="*/ 2821632 h 6270410"/>
              <a:gd name="connsiteX23" fmla="*/ 11019458 w 11019475"/>
              <a:gd name="connsiteY23" fmla="*/ 4504128 h 6270410"/>
              <a:gd name="connsiteX24" fmla="*/ 10598834 w 11019475"/>
              <a:gd name="connsiteY24" fmla="*/ 5153352 h 6270410"/>
              <a:gd name="connsiteX25" fmla="*/ 10516538 w 11019475"/>
              <a:gd name="connsiteY25" fmla="*/ 5930592 h 6270410"/>
              <a:gd name="connsiteX26" fmla="*/ 9346106 w 11019475"/>
              <a:gd name="connsiteY26" fmla="*/ 5866584 h 6270410"/>
              <a:gd name="connsiteX27" fmla="*/ 8596298 w 11019475"/>
              <a:gd name="connsiteY27" fmla="*/ 5592264 h 6270410"/>
              <a:gd name="connsiteX28" fmla="*/ 7188122 w 11019475"/>
              <a:gd name="connsiteY28" fmla="*/ 6022032 h 6270410"/>
              <a:gd name="connsiteX29" fmla="*/ 4828970 w 11019475"/>
              <a:gd name="connsiteY29" fmla="*/ 5875728 h 6270410"/>
              <a:gd name="connsiteX30" fmla="*/ 3466514 w 11019475"/>
              <a:gd name="connsiteY30" fmla="*/ 6250632 h 6270410"/>
              <a:gd name="connsiteX31" fmla="*/ 1582850 w 11019475"/>
              <a:gd name="connsiteY31" fmla="*/ 6168336 h 6270410"/>
              <a:gd name="connsiteX0" fmla="*/ 1582850 w 11050516"/>
              <a:gd name="connsiteY0" fmla="*/ 6168336 h 6270410"/>
              <a:gd name="connsiteX1" fmla="*/ 860474 w 11050516"/>
              <a:gd name="connsiteY1" fmla="*/ 5656272 h 6270410"/>
              <a:gd name="connsiteX2" fmla="*/ 540434 w 11050516"/>
              <a:gd name="connsiteY2" fmla="*/ 5199072 h 6270410"/>
              <a:gd name="connsiteX3" fmla="*/ 586154 w 11050516"/>
              <a:gd name="connsiteY3" fmla="*/ 4613856 h 6270410"/>
              <a:gd name="connsiteX4" fmla="*/ 869618 w 11050516"/>
              <a:gd name="connsiteY4" fmla="*/ 4184088 h 6270410"/>
              <a:gd name="connsiteX5" fmla="*/ 558722 w 11050516"/>
              <a:gd name="connsiteY5" fmla="*/ 3681168 h 6270410"/>
              <a:gd name="connsiteX6" fmla="*/ 192962 w 11050516"/>
              <a:gd name="connsiteY6" fmla="*/ 3159960 h 6270410"/>
              <a:gd name="connsiteX7" fmla="*/ 202106 w 11050516"/>
              <a:gd name="connsiteY7" fmla="*/ 2373576 h 6270410"/>
              <a:gd name="connsiteX8" fmla="*/ 256970 w 11050516"/>
              <a:gd name="connsiteY8" fmla="*/ 1989528 h 6270410"/>
              <a:gd name="connsiteX9" fmla="*/ 92378 w 11050516"/>
              <a:gd name="connsiteY9" fmla="*/ 1596336 h 6270410"/>
              <a:gd name="connsiteX10" fmla="*/ 71212 w 11050516"/>
              <a:gd name="connsiteY10" fmla="*/ 877967 h 6270410"/>
              <a:gd name="connsiteX11" fmla="*/ 1034901 w 11050516"/>
              <a:gd name="connsiteY11" fmla="*/ 428330 h 6270410"/>
              <a:gd name="connsiteX12" fmla="*/ 2389019 w 11050516"/>
              <a:gd name="connsiteY12" fmla="*/ 325378 h 6270410"/>
              <a:gd name="connsiteX13" fmla="*/ 3432355 w 11050516"/>
              <a:gd name="connsiteY13" fmla="*/ 423268 h 6270410"/>
              <a:gd name="connsiteX14" fmla="*/ 4405611 w 11050516"/>
              <a:gd name="connsiteY14" fmla="*/ 291516 h 6270410"/>
              <a:gd name="connsiteX15" fmla="*/ 6076847 w 11050516"/>
              <a:gd name="connsiteY15" fmla="*/ 296597 h 6270410"/>
              <a:gd name="connsiteX16" fmla="*/ 7568630 w 11050516"/>
              <a:gd name="connsiteY16" fmla="*/ 74429 h 6270410"/>
              <a:gd name="connsiteX17" fmla="*/ 9383130 w 11050516"/>
              <a:gd name="connsiteY17" fmla="*/ 20304 h 6270410"/>
              <a:gd name="connsiteX18" fmla="*/ 10562258 w 11050516"/>
              <a:gd name="connsiteY18" fmla="*/ 389328 h 6270410"/>
              <a:gd name="connsiteX19" fmla="*/ 10893965 w 11050516"/>
              <a:gd name="connsiteY19" fmla="*/ 1458943 h 6270410"/>
              <a:gd name="connsiteX20" fmla="*/ 11047034 w 11050516"/>
              <a:gd name="connsiteY20" fmla="*/ 1748798 h 6270410"/>
              <a:gd name="connsiteX21" fmla="*/ 10968339 w 11050516"/>
              <a:gd name="connsiteY21" fmla="*/ 2430880 h 6270410"/>
              <a:gd name="connsiteX22" fmla="*/ 10617122 w 11050516"/>
              <a:gd name="connsiteY22" fmla="*/ 2821632 h 6270410"/>
              <a:gd name="connsiteX23" fmla="*/ 11019458 w 11050516"/>
              <a:gd name="connsiteY23" fmla="*/ 4504128 h 6270410"/>
              <a:gd name="connsiteX24" fmla="*/ 10598834 w 11050516"/>
              <a:gd name="connsiteY24" fmla="*/ 5153352 h 6270410"/>
              <a:gd name="connsiteX25" fmla="*/ 10516538 w 11050516"/>
              <a:gd name="connsiteY25" fmla="*/ 5930592 h 6270410"/>
              <a:gd name="connsiteX26" fmla="*/ 9346106 w 11050516"/>
              <a:gd name="connsiteY26" fmla="*/ 5866584 h 6270410"/>
              <a:gd name="connsiteX27" fmla="*/ 8596298 w 11050516"/>
              <a:gd name="connsiteY27" fmla="*/ 5592264 h 6270410"/>
              <a:gd name="connsiteX28" fmla="*/ 7188122 w 11050516"/>
              <a:gd name="connsiteY28" fmla="*/ 6022032 h 6270410"/>
              <a:gd name="connsiteX29" fmla="*/ 4828970 w 11050516"/>
              <a:gd name="connsiteY29" fmla="*/ 5875728 h 6270410"/>
              <a:gd name="connsiteX30" fmla="*/ 3466514 w 11050516"/>
              <a:gd name="connsiteY30" fmla="*/ 6250632 h 6270410"/>
              <a:gd name="connsiteX31" fmla="*/ 1582850 w 11050516"/>
              <a:gd name="connsiteY31" fmla="*/ 6168336 h 6270410"/>
              <a:gd name="connsiteX0" fmla="*/ 1582850 w 11203881"/>
              <a:gd name="connsiteY0" fmla="*/ 6168336 h 6270410"/>
              <a:gd name="connsiteX1" fmla="*/ 860474 w 11203881"/>
              <a:gd name="connsiteY1" fmla="*/ 5656272 h 6270410"/>
              <a:gd name="connsiteX2" fmla="*/ 540434 w 11203881"/>
              <a:gd name="connsiteY2" fmla="*/ 5199072 h 6270410"/>
              <a:gd name="connsiteX3" fmla="*/ 586154 w 11203881"/>
              <a:gd name="connsiteY3" fmla="*/ 4613856 h 6270410"/>
              <a:gd name="connsiteX4" fmla="*/ 869618 w 11203881"/>
              <a:gd name="connsiteY4" fmla="*/ 4184088 h 6270410"/>
              <a:gd name="connsiteX5" fmla="*/ 558722 w 11203881"/>
              <a:gd name="connsiteY5" fmla="*/ 3681168 h 6270410"/>
              <a:gd name="connsiteX6" fmla="*/ 192962 w 11203881"/>
              <a:gd name="connsiteY6" fmla="*/ 3159960 h 6270410"/>
              <a:gd name="connsiteX7" fmla="*/ 202106 w 11203881"/>
              <a:gd name="connsiteY7" fmla="*/ 2373576 h 6270410"/>
              <a:gd name="connsiteX8" fmla="*/ 256970 w 11203881"/>
              <a:gd name="connsiteY8" fmla="*/ 1989528 h 6270410"/>
              <a:gd name="connsiteX9" fmla="*/ 92378 w 11203881"/>
              <a:gd name="connsiteY9" fmla="*/ 1596336 h 6270410"/>
              <a:gd name="connsiteX10" fmla="*/ 71212 w 11203881"/>
              <a:gd name="connsiteY10" fmla="*/ 877967 h 6270410"/>
              <a:gd name="connsiteX11" fmla="*/ 1034901 w 11203881"/>
              <a:gd name="connsiteY11" fmla="*/ 428330 h 6270410"/>
              <a:gd name="connsiteX12" fmla="*/ 2389019 w 11203881"/>
              <a:gd name="connsiteY12" fmla="*/ 325378 h 6270410"/>
              <a:gd name="connsiteX13" fmla="*/ 3432355 w 11203881"/>
              <a:gd name="connsiteY13" fmla="*/ 423268 h 6270410"/>
              <a:gd name="connsiteX14" fmla="*/ 4405611 w 11203881"/>
              <a:gd name="connsiteY14" fmla="*/ 291516 h 6270410"/>
              <a:gd name="connsiteX15" fmla="*/ 6076847 w 11203881"/>
              <a:gd name="connsiteY15" fmla="*/ 296597 h 6270410"/>
              <a:gd name="connsiteX16" fmla="*/ 7568630 w 11203881"/>
              <a:gd name="connsiteY16" fmla="*/ 74429 h 6270410"/>
              <a:gd name="connsiteX17" fmla="*/ 9383130 w 11203881"/>
              <a:gd name="connsiteY17" fmla="*/ 20304 h 6270410"/>
              <a:gd name="connsiteX18" fmla="*/ 10562258 w 11203881"/>
              <a:gd name="connsiteY18" fmla="*/ 389328 h 6270410"/>
              <a:gd name="connsiteX19" fmla="*/ 10893965 w 11203881"/>
              <a:gd name="connsiteY19" fmla="*/ 1458943 h 6270410"/>
              <a:gd name="connsiteX20" fmla="*/ 11047034 w 11203881"/>
              <a:gd name="connsiteY20" fmla="*/ 1748798 h 6270410"/>
              <a:gd name="connsiteX21" fmla="*/ 10968339 w 11203881"/>
              <a:gd name="connsiteY21" fmla="*/ 2430880 h 6270410"/>
              <a:gd name="connsiteX22" fmla="*/ 11203331 w 11203881"/>
              <a:gd name="connsiteY22" fmla="*/ 3198384 h 6270410"/>
              <a:gd name="connsiteX23" fmla="*/ 11019458 w 11203881"/>
              <a:gd name="connsiteY23" fmla="*/ 4504128 h 6270410"/>
              <a:gd name="connsiteX24" fmla="*/ 10598834 w 11203881"/>
              <a:gd name="connsiteY24" fmla="*/ 5153352 h 6270410"/>
              <a:gd name="connsiteX25" fmla="*/ 10516538 w 11203881"/>
              <a:gd name="connsiteY25" fmla="*/ 5930592 h 6270410"/>
              <a:gd name="connsiteX26" fmla="*/ 9346106 w 11203881"/>
              <a:gd name="connsiteY26" fmla="*/ 5866584 h 6270410"/>
              <a:gd name="connsiteX27" fmla="*/ 8596298 w 11203881"/>
              <a:gd name="connsiteY27" fmla="*/ 5592264 h 6270410"/>
              <a:gd name="connsiteX28" fmla="*/ 7188122 w 11203881"/>
              <a:gd name="connsiteY28" fmla="*/ 6022032 h 6270410"/>
              <a:gd name="connsiteX29" fmla="*/ 4828970 w 11203881"/>
              <a:gd name="connsiteY29" fmla="*/ 5875728 h 6270410"/>
              <a:gd name="connsiteX30" fmla="*/ 3466514 w 11203881"/>
              <a:gd name="connsiteY30" fmla="*/ 6250632 h 6270410"/>
              <a:gd name="connsiteX31" fmla="*/ 1582850 w 11203881"/>
              <a:gd name="connsiteY31" fmla="*/ 6168336 h 6270410"/>
              <a:gd name="connsiteX0" fmla="*/ 1582850 w 11203639"/>
              <a:gd name="connsiteY0" fmla="*/ 6168336 h 6270410"/>
              <a:gd name="connsiteX1" fmla="*/ 860474 w 11203639"/>
              <a:gd name="connsiteY1" fmla="*/ 5656272 h 6270410"/>
              <a:gd name="connsiteX2" fmla="*/ 540434 w 11203639"/>
              <a:gd name="connsiteY2" fmla="*/ 5199072 h 6270410"/>
              <a:gd name="connsiteX3" fmla="*/ 586154 w 11203639"/>
              <a:gd name="connsiteY3" fmla="*/ 4613856 h 6270410"/>
              <a:gd name="connsiteX4" fmla="*/ 869618 w 11203639"/>
              <a:gd name="connsiteY4" fmla="*/ 4184088 h 6270410"/>
              <a:gd name="connsiteX5" fmla="*/ 558722 w 11203639"/>
              <a:gd name="connsiteY5" fmla="*/ 3681168 h 6270410"/>
              <a:gd name="connsiteX6" fmla="*/ 192962 w 11203639"/>
              <a:gd name="connsiteY6" fmla="*/ 3159960 h 6270410"/>
              <a:gd name="connsiteX7" fmla="*/ 202106 w 11203639"/>
              <a:gd name="connsiteY7" fmla="*/ 2373576 h 6270410"/>
              <a:gd name="connsiteX8" fmla="*/ 256970 w 11203639"/>
              <a:gd name="connsiteY8" fmla="*/ 1989528 h 6270410"/>
              <a:gd name="connsiteX9" fmla="*/ 92378 w 11203639"/>
              <a:gd name="connsiteY9" fmla="*/ 1596336 h 6270410"/>
              <a:gd name="connsiteX10" fmla="*/ 71212 w 11203639"/>
              <a:gd name="connsiteY10" fmla="*/ 877967 h 6270410"/>
              <a:gd name="connsiteX11" fmla="*/ 1034901 w 11203639"/>
              <a:gd name="connsiteY11" fmla="*/ 428330 h 6270410"/>
              <a:gd name="connsiteX12" fmla="*/ 2389019 w 11203639"/>
              <a:gd name="connsiteY12" fmla="*/ 325378 h 6270410"/>
              <a:gd name="connsiteX13" fmla="*/ 3432355 w 11203639"/>
              <a:gd name="connsiteY13" fmla="*/ 423268 h 6270410"/>
              <a:gd name="connsiteX14" fmla="*/ 4405611 w 11203639"/>
              <a:gd name="connsiteY14" fmla="*/ 291516 h 6270410"/>
              <a:gd name="connsiteX15" fmla="*/ 6076847 w 11203639"/>
              <a:gd name="connsiteY15" fmla="*/ 296597 h 6270410"/>
              <a:gd name="connsiteX16" fmla="*/ 7568630 w 11203639"/>
              <a:gd name="connsiteY16" fmla="*/ 74429 h 6270410"/>
              <a:gd name="connsiteX17" fmla="*/ 9383130 w 11203639"/>
              <a:gd name="connsiteY17" fmla="*/ 20304 h 6270410"/>
              <a:gd name="connsiteX18" fmla="*/ 10562258 w 11203639"/>
              <a:gd name="connsiteY18" fmla="*/ 389328 h 6270410"/>
              <a:gd name="connsiteX19" fmla="*/ 10893965 w 11203639"/>
              <a:gd name="connsiteY19" fmla="*/ 1458943 h 6270410"/>
              <a:gd name="connsiteX20" fmla="*/ 11047034 w 11203639"/>
              <a:gd name="connsiteY20" fmla="*/ 1748798 h 6270410"/>
              <a:gd name="connsiteX21" fmla="*/ 10968339 w 11203639"/>
              <a:gd name="connsiteY21" fmla="*/ 2430880 h 6270410"/>
              <a:gd name="connsiteX22" fmla="*/ 11203331 w 11203639"/>
              <a:gd name="connsiteY22" fmla="*/ 3198384 h 6270410"/>
              <a:gd name="connsiteX23" fmla="*/ 11019458 w 11203639"/>
              <a:gd name="connsiteY23" fmla="*/ 4504128 h 6270410"/>
              <a:gd name="connsiteX24" fmla="*/ 11074307 w 11203639"/>
              <a:gd name="connsiteY24" fmla="*/ 5637540 h 6270410"/>
              <a:gd name="connsiteX25" fmla="*/ 10516538 w 11203639"/>
              <a:gd name="connsiteY25" fmla="*/ 5930592 h 6270410"/>
              <a:gd name="connsiteX26" fmla="*/ 9346106 w 11203639"/>
              <a:gd name="connsiteY26" fmla="*/ 5866584 h 6270410"/>
              <a:gd name="connsiteX27" fmla="*/ 8596298 w 11203639"/>
              <a:gd name="connsiteY27" fmla="*/ 5592264 h 6270410"/>
              <a:gd name="connsiteX28" fmla="*/ 7188122 w 11203639"/>
              <a:gd name="connsiteY28" fmla="*/ 6022032 h 6270410"/>
              <a:gd name="connsiteX29" fmla="*/ 4828970 w 11203639"/>
              <a:gd name="connsiteY29" fmla="*/ 5875728 h 6270410"/>
              <a:gd name="connsiteX30" fmla="*/ 3466514 w 11203639"/>
              <a:gd name="connsiteY30" fmla="*/ 6250632 h 6270410"/>
              <a:gd name="connsiteX31" fmla="*/ 1582850 w 11203639"/>
              <a:gd name="connsiteY31" fmla="*/ 6168336 h 6270410"/>
              <a:gd name="connsiteX0" fmla="*/ 1157702 w 11203639"/>
              <a:gd name="connsiteY0" fmla="*/ 6379165 h 6412723"/>
              <a:gd name="connsiteX1" fmla="*/ 860474 w 11203639"/>
              <a:gd name="connsiteY1" fmla="*/ 5656272 h 6412723"/>
              <a:gd name="connsiteX2" fmla="*/ 540434 w 11203639"/>
              <a:gd name="connsiteY2" fmla="*/ 5199072 h 6412723"/>
              <a:gd name="connsiteX3" fmla="*/ 586154 w 11203639"/>
              <a:gd name="connsiteY3" fmla="*/ 4613856 h 6412723"/>
              <a:gd name="connsiteX4" fmla="*/ 869618 w 11203639"/>
              <a:gd name="connsiteY4" fmla="*/ 4184088 h 6412723"/>
              <a:gd name="connsiteX5" fmla="*/ 558722 w 11203639"/>
              <a:gd name="connsiteY5" fmla="*/ 3681168 h 6412723"/>
              <a:gd name="connsiteX6" fmla="*/ 192962 w 11203639"/>
              <a:gd name="connsiteY6" fmla="*/ 3159960 h 6412723"/>
              <a:gd name="connsiteX7" fmla="*/ 202106 w 11203639"/>
              <a:gd name="connsiteY7" fmla="*/ 2373576 h 6412723"/>
              <a:gd name="connsiteX8" fmla="*/ 256970 w 11203639"/>
              <a:gd name="connsiteY8" fmla="*/ 1989528 h 6412723"/>
              <a:gd name="connsiteX9" fmla="*/ 92378 w 11203639"/>
              <a:gd name="connsiteY9" fmla="*/ 1596336 h 6412723"/>
              <a:gd name="connsiteX10" fmla="*/ 71212 w 11203639"/>
              <a:gd name="connsiteY10" fmla="*/ 877967 h 6412723"/>
              <a:gd name="connsiteX11" fmla="*/ 1034901 w 11203639"/>
              <a:gd name="connsiteY11" fmla="*/ 428330 h 6412723"/>
              <a:gd name="connsiteX12" fmla="*/ 2389019 w 11203639"/>
              <a:gd name="connsiteY12" fmla="*/ 325378 h 6412723"/>
              <a:gd name="connsiteX13" fmla="*/ 3432355 w 11203639"/>
              <a:gd name="connsiteY13" fmla="*/ 423268 h 6412723"/>
              <a:gd name="connsiteX14" fmla="*/ 4405611 w 11203639"/>
              <a:gd name="connsiteY14" fmla="*/ 291516 h 6412723"/>
              <a:gd name="connsiteX15" fmla="*/ 6076847 w 11203639"/>
              <a:gd name="connsiteY15" fmla="*/ 296597 h 6412723"/>
              <a:gd name="connsiteX16" fmla="*/ 7568630 w 11203639"/>
              <a:gd name="connsiteY16" fmla="*/ 74429 h 6412723"/>
              <a:gd name="connsiteX17" fmla="*/ 9383130 w 11203639"/>
              <a:gd name="connsiteY17" fmla="*/ 20304 h 6412723"/>
              <a:gd name="connsiteX18" fmla="*/ 10562258 w 11203639"/>
              <a:gd name="connsiteY18" fmla="*/ 389328 h 6412723"/>
              <a:gd name="connsiteX19" fmla="*/ 10893965 w 11203639"/>
              <a:gd name="connsiteY19" fmla="*/ 1458943 h 6412723"/>
              <a:gd name="connsiteX20" fmla="*/ 11047034 w 11203639"/>
              <a:gd name="connsiteY20" fmla="*/ 1748798 h 6412723"/>
              <a:gd name="connsiteX21" fmla="*/ 10968339 w 11203639"/>
              <a:gd name="connsiteY21" fmla="*/ 2430880 h 6412723"/>
              <a:gd name="connsiteX22" fmla="*/ 11203331 w 11203639"/>
              <a:gd name="connsiteY22" fmla="*/ 3198384 h 6412723"/>
              <a:gd name="connsiteX23" fmla="*/ 11019458 w 11203639"/>
              <a:gd name="connsiteY23" fmla="*/ 4504128 h 6412723"/>
              <a:gd name="connsiteX24" fmla="*/ 11074307 w 11203639"/>
              <a:gd name="connsiteY24" fmla="*/ 5637540 h 6412723"/>
              <a:gd name="connsiteX25" fmla="*/ 10516538 w 11203639"/>
              <a:gd name="connsiteY25" fmla="*/ 5930592 h 6412723"/>
              <a:gd name="connsiteX26" fmla="*/ 9346106 w 11203639"/>
              <a:gd name="connsiteY26" fmla="*/ 5866584 h 6412723"/>
              <a:gd name="connsiteX27" fmla="*/ 8596298 w 11203639"/>
              <a:gd name="connsiteY27" fmla="*/ 5592264 h 6412723"/>
              <a:gd name="connsiteX28" fmla="*/ 7188122 w 11203639"/>
              <a:gd name="connsiteY28" fmla="*/ 6022032 h 6412723"/>
              <a:gd name="connsiteX29" fmla="*/ 4828970 w 11203639"/>
              <a:gd name="connsiteY29" fmla="*/ 5875728 h 6412723"/>
              <a:gd name="connsiteX30" fmla="*/ 3466514 w 11203639"/>
              <a:gd name="connsiteY30" fmla="*/ 6250632 h 6412723"/>
              <a:gd name="connsiteX31" fmla="*/ 1157702 w 11203639"/>
              <a:gd name="connsiteY31" fmla="*/ 6379165 h 6412723"/>
              <a:gd name="connsiteX0" fmla="*/ 1157702 w 11203639"/>
              <a:gd name="connsiteY0" fmla="*/ 6379165 h 6413958"/>
              <a:gd name="connsiteX1" fmla="*/ 641556 w 11203639"/>
              <a:gd name="connsiteY1" fmla="*/ 5638479 h 6413958"/>
              <a:gd name="connsiteX2" fmla="*/ 540434 w 11203639"/>
              <a:gd name="connsiteY2" fmla="*/ 5199072 h 6413958"/>
              <a:gd name="connsiteX3" fmla="*/ 586154 w 11203639"/>
              <a:gd name="connsiteY3" fmla="*/ 4613856 h 6413958"/>
              <a:gd name="connsiteX4" fmla="*/ 869618 w 11203639"/>
              <a:gd name="connsiteY4" fmla="*/ 4184088 h 6413958"/>
              <a:gd name="connsiteX5" fmla="*/ 558722 w 11203639"/>
              <a:gd name="connsiteY5" fmla="*/ 3681168 h 6413958"/>
              <a:gd name="connsiteX6" fmla="*/ 192962 w 11203639"/>
              <a:gd name="connsiteY6" fmla="*/ 3159960 h 6413958"/>
              <a:gd name="connsiteX7" fmla="*/ 202106 w 11203639"/>
              <a:gd name="connsiteY7" fmla="*/ 2373576 h 6413958"/>
              <a:gd name="connsiteX8" fmla="*/ 256970 w 11203639"/>
              <a:gd name="connsiteY8" fmla="*/ 1989528 h 6413958"/>
              <a:gd name="connsiteX9" fmla="*/ 92378 w 11203639"/>
              <a:gd name="connsiteY9" fmla="*/ 1596336 h 6413958"/>
              <a:gd name="connsiteX10" fmla="*/ 71212 w 11203639"/>
              <a:gd name="connsiteY10" fmla="*/ 877967 h 6413958"/>
              <a:gd name="connsiteX11" fmla="*/ 1034901 w 11203639"/>
              <a:gd name="connsiteY11" fmla="*/ 428330 h 6413958"/>
              <a:gd name="connsiteX12" fmla="*/ 2389019 w 11203639"/>
              <a:gd name="connsiteY12" fmla="*/ 325378 h 6413958"/>
              <a:gd name="connsiteX13" fmla="*/ 3432355 w 11203639"/>
              <a:gd name="connsiteY13" fmla="*/ 423268 h 6413958"/>
              <a:gd name="connsiteX14" fmla="*/ 4405611 w 11203639"/>
              <a:gd name="connsiteY14" fmla="*/ 291516 h 6413958"/>
              <a:gd name="connsiteX15" fmla="*/ 6076847 w 11203639"/>
              <a:gd name="connsiteY15" fmla="*/ 296597 h 6413958"/>
              <a:gd name="connsiteX16" fmla="*/ 7568630 w 11203639"/>
              <a:gd name="connsiteY16" fmla="*/ 74429 h 6413958"/>
              <a:gd name="connsiteX17" fmla="*/ 9383130 w 11203639"/>
              <a:gd name="connsiteY17" fmla="*/ 20304 h 6413958"/>
              <a:gd name="connsiteX18" fmla="*/ 10562258 w 11203639"/>
              <a:gd name="connsiteY18" fmla="*/ 389328 h 6413958"/>
              <a:gd name="connsiteX19" fmla="*/ 10893965 w 11203639"/>
              <a:gd name="connsiteY19" fmla="*/ 1458943 h 6413958"/>
              <a:gd name="connsiteX20" fmla="*/ 11047034 w 11203639"/>
              <a:gd name="connsiteY20" fmla="*/ 1748798 h 6413958"/>
              <a:gd name="connsiteX21" fmla="*/ 10968339 w 11203639"/>
              <a:gd name="connsiteY21" fmla="*/ 2430880 h 6413958"/>
              <a:gd name="connsiteX22" fmla="*/ 11203331 w 11203639"/>
              <a:gd name="connsiteY22" fmla="*/ 3198384 h 6413958"/>
              <a:gd name="connsiteX23" fmla="*/ 11019458 w 11203639"/>
              <a:gd name="connsiteY23" fmla="*/ 4504128 h 6413958"/>
              <a:gd name="connsiteX24" fmla="*/ 11074307 w 11203639"/>
              <a:gd name="connsiteY24" fmla="*/ 5637540 h 6413958"/>
              <a:gd name="connsiteX25" fmla="*/ 10516538 w 11203639"/>
              <a:gd name="connsiteY25" fmla="*/ 5930592 h 6413958"/>
              <a:gd name="connsiteX26" fmla="*/ 9346106 w 11203639"/>
              <a:gd name="connsiteY26" fmla="*/ 5866584 h 6413958"/>
              <a:gd name="connsiteX27" fmla="*/ 8596298 w 11203639"/>
              <a:gd name="connsiteY27" fmla="*/ 5592264 h 6413958"/>
              <a:gd name="connsiteX28" fmla="*/ 7188122 w 11203639"/>
              <a:gd name="connsiteY28" fmla="*/ 6022032 h 6413958"/>
              <a:gd name="connsiteX29" fmla="*/ 4828970 w 11203639"/>
              <a:gd name="connsiteY29" fmla="*/ 5875728 h 6413958"/>
              <a:gd name="connsiteX30" fmla="*/ 3466514 w 11203639"/>
              <a:gd name="connsiteY30" fmla="*/ 6250632 h 6413958"/>
              <a:gd name="connsiteX31" fmla="*/ 1157702 w 11203639"/>
              <a:gd name="connsiteY31" fmla="*/ 6379165 h 6413958"/>
              <a:gd name="connsiteX0" fmla="*/ 1157702 w 11203639"/>
              <a:gd name="connsiteY0" fmla="*/ 6379165 h 6408936"/>
              <a:gd name="connsiteX1" fmla="*/ 641556 w 11203639"/>
              <a:gd name="connsiteY1" fmla="*/ 5638479 h 6408936"/>
              <a:gd name="connsiteX2" fmla="*/ 540434 w 11203639"/>
              <a:gd name="connsiteY2" fmla="*/ 5199072 h 6408936"/>
              <a:gd name="connsiteX3" fmla="*/ 586154 w 11203639"/>
              <a:gd name="connsiteY3" fmla="*/ 4613856 h 6408936"/>
              <a:gd name="connsiteX4" fmla="*/ 869618 w 11203639"/>
              <a:gd name="connsiteY4" fmla="*/ 4184088 h 6408936"/>
              <a:gd name="connsiteX5" fmla="*/ 558722 w 11203639"/>
              <a:gd name="connsiteY5" fmla="*/ 3681168 h 6408936"/>
              <a:gd name="connsiteX6" fmla="*/ 192962 w 11203639"/>
              <a:gd name="connsiteY6" fmla="*/ 3159960 h 6408936"/>
              <a:gd name="connsiteX7" fmla="*/ 202106 w 11203639"/>
              <a:gd name="connsiteY7" fmla="*/ 2373576 h 6408936"/>
              <a:gd name="connsiteX8" fmla="*/ 256970 w 11203639"/>
              <a:gd name="connsiteY8" fmla="*/ 1989528 h 6408936"/>
              <a:gd name="connsiteX9" fmla="*/ 92378 w 11203639"/>
              <a:gd name="connsiteY9" fmla="*/ 1596336 h 6408936"/>
              <a:gd name="connsiteX10" fmla="*/ 71212 w 11203639"/>
              <a:gd name="connsiteY10" fmla="*/ 877967 h 6408936"/>
              <a:gd name="connsiteX11" fmla="*/ 1034901 w 11203639"/>
              <a:gd name="connsiteY11" fmla="*/ 428330 h 6408936"/>
              <a:gd name="connsiteX12" fmla="*/ 2389019 w 11203639"/>
              <a:gd name="connsiteY12" fmla="*/ 325378 h 6408936"/>
              <a:gd name="connsiteX13" fmla="*/ 3432355 w 11203639"/>
              <a:gd name="connsiteY13" fmla="*/ 423268 h 6408936"/>
              <a:gd name="connsiteX14" fmla="*/ 4405611 w 11203639"/>
              <a:gd name="connsiteY14" fmla="*/ 291516 h 6408936"/>
              <a:gd name="connsiteX15" fmla="*/ 6076847 w 11203639"/>
              <a:gd name="connsiteY15" fmla="*/ 296597 h 6408936"/>
              <a:gd name="connsiteX16" fmla="*/ 7568630 w 11203639"/>
              <a:gd name="connsiteY16" fmla="*/ 74429 h 6408936"/>
              <a:gd name="connsiteX17" fmla="*/ 9383130 w 11203639"/>
              <a:gd name="connsiteY17" fmla="*/ 20304 h 6408936"/>
              <a:gd name="connsiteX18" fmla="*/ 10562258 w 11203639"/>
              <a:gd name="connsiteY18" fmla="*/ 389328 h 6408936"/>
              <a:gd name="connsiteX19" fmla="*/ 10893965 w 11203639"/>
              <a:gd name="connsiteY19" fmla="*/ 1458943 h 6408936"/>
              <a:gd name="connsiteX20" fmla="*/ 11047034 w 11203639"/>
              <a:gd name="connsiteY20" fmla="*/ 1748798 h 6408936"/>
              <a:gd name="connsiteX21" fmla="*/ 10968339 w 11203639"/>
              <a:gd name="connsiteY21" fmla="*/ 2430880 h 6408936"/>
              <a:gd name="connsiteX22" fmla="*/ 11203331 w 11203639"/>
              <a:gd name="connsiteY22" fmla="*/ 3198384 h 6408936"/>
              <a:gd name="connsiteX23" fmla="*/ 11019458 w 11203639"/>
              <a:gd name="connsiteY23" fmla="*/ 4504128 h 6408936"/>
              <a:gd name="connsiteX24" fmla="*/ 11074307 w 11203639"/>
              <a:gd name="connsiteY24" fmla="*/ 5637540 h 6408936"/>
              <a:gd name="connsiteX25" fmla="*/ 10516538 w 11203639"/>
              <a:gd name="connsiteY25" fmla="*/ 5930592 h 6408936"/>
              <a:gd name="connsiteX26" fmla="*/ 9346106 w 11203639"/>
              <a:gd name="connsiteY26" fmla="*/ 5866584 h 6408936"/>
              <a:gd name="connsiteX27" fmla="*/ 8596298 w 11203639"/>
              <a:gd name="connsiteY27" fmla="*/ 5592264 h 6408936"/>
              <a:gd name="connsiteX28" fmla="*/ 7188122 w 11203639"/>
              <a:gd name="connsiteY28" fmla="*/ 6022032 h 6408936"/>
              <a:gd name="connsiteX29" fmla="*/ 4900386 w 11203639"/>
              <a:gd name="connsiteY29" fmla="*/ 6133653 h 6408936"/>
              <a:gd name="connsiteX30" fmla="*/ 3466514 w 11203639"/>
              <a:gd name="connsiteY30" fmla="*/ 6250632 h 6408936"/>
              <a:gd name="connsiteX31" fmla="*/ 1157702 w 11203639"/>
              <a:gd name="connsiteY31" fmla="*/ 6379165 h 6408936"/>
              <a:gd name="connsiteX0" fmla="*/ 1157702 w 11203639"/>
              <a:gd name="connsiteY0" fmla="*/ 6379165 h 6408936"/>
              <a:gd name="connsiteX1" fmla="*/ 641556 w 11203639"/>
              <a:gd name="connsiteY1" fmla="*/ 5638479 h 6408936"/>
              <a:gd name="connsiteX2" fmla="*/ 540434 w 11203639"/>
              <a:gd name="connsiteY2" fmla="*/ 5199072 h 6408936"/>
              <a:gd name="connsiteX3" fmla="*/ 586154 w 11203639"/>
              <a:gd name="connsiteY3" fmla="*/ 4613856 h 6408936"/>
              <a:gd name="connsiteX4" fmla="*/ 869618 w 11203639"/>
              <a:gd name="connsiteY4" fmla="*/ 4184088 h 6408936"/>
              <a:gd name="connsiteX5" fmla="*/ 558722 w 11203639"/>
              <a:gd name="connsiteY5" fmla="*/ 3681168 h 6408936"/>
              <a:gd name="connsiteX6" fmla="*/ 192962 w 11203639"/>
              <a:gd name="connsiteY6" fmla="*/ 3159960 h 6408936"/>
              <a:gd name="connsiteX7" fmla="*/ 202106 w 11203639"/>
              <a:gd name="connsiteY7" fmla="*/ 2373576 h 6408936"/>
              <a:gd name="connsiteX8" fmla="*/ 256970 w 11203639"/>
              <a:gd name="connsiteY8" fmla="*/ 1989528 h 6408936"/>
              <a:gd name="connsiteX9" fmla="*/ 92378 w 11203639"/>
              <a:gd name="connsiteY9" fmla="*/ 1596336 h 6408936"/>
              <a:gd name="connsiteX10" fmla="*/ 71212 w 11203639"/>
              <a:gd name="connsiteY10" fmla="*/ 877967 h 6408936"/>
              <a:gd name="connsiteX11" fmla="*/ 1034901 w 11203639"/>
              <a:gd name="connsiteY11" fmla="*/ 428330 h 6408936"/>
              <a:gd name="connsiteX12" fmla="*/ 2389019 w 11203639"/>
              <a:gd name="connsiteY12" fmla="*/ 325378 h 6408936"/>
              <a:gd name="connsiteX13" fmla="*/ 3432355 w 11203639"/>
              <a:gd name="connsiteY13" fmla="*/ 423268 h 6408936"/>
              <a:gd name="connsiteX14" fmla="*/ 4405611 w 11203639"/>
              <a:gd name="connsiteY14" fmla="*/ 291516 h 6408936"/>
              <a:gd name="connsiteX15" fmla="*/ 6076847 w 11203639"/>
              <a:gd name="connsiteY15" fmla="*/ 296597 h 6408936"/>
              <a:gd name="connsiteX16" fmla="*/ 7568630 w 11203639"/>
              <a:gd name="connsiteY16" fmla="*/ 74429 h 6408936"/>
              <a:gd name="connsiteX17" fmla="*/ 9383130 w 11203639"/>
              <a:gd name="connsiteY17" fmla="*/ 20304 h 6408936"/>
              <a:gd name="connsiteX18" fmla="*/ 10562258 w 11203639"/>
              <a:gd name="connsiteY18" fmla="*/ 389328 h 6408936"/>
              <a:gd name="connsiteX19" fmla="*/ 10893965 w 11203639"/>
              <a:gd name="connsiteY19" fmla="*/ 1458943 h 6408936"/>
              <a:gd name="connsiteX20" fmla="*/ 11047034 w 11203639"/>
              <a:gd name="connsiteY20" fmla="*/ 1748798 h 6408936"/>
              <a:gd name="connsiteX21" fmla="*/ 10968339 w 11203639"/>
              <a:gd name="connsiteY21" fmla="*/ 2430880 h 6408936"/>
              <a:gd name="connsiteX22" fmla="*/ 11203331 w 11203639"/>
              <a:gd name="connsiteY22" fmla="*/ 3198384 h 6408936"/>
              <a:gd name="connsiteX23" fmla="*/ 11019458 w 11203639"/>
              <a:gd name="connsiteY23" fmla="*/ 4504128 h 6408936"/>
              <a:gd name="connsiteX24" fmla="*/ 11074307 w 11203639"/>
              <a:gd name="connsiteY24" fmla="*/ 5637540 h 6408936"/>
              <a:gd name="connsiteX25" fmla="*/ 10516538 w 11203639"/>
              <a:gd name="connsiteY25" fmla="*/ 5930592 h 6408936"/>
              <a:gd name="connsiteX26" fmla="*/ 9346106 w 11203639"/>
              <a:gd name="connsiteY26" fmla="*/ 5866584 h 6408936"/>
              <a:gd name="connsiteX27" fmla="*/ 8596298 w 11203639"/>
              <a:gd name="connsiteY27" fmla="*/ 5592264 h 6408936"/>
              <a:gd name="connsiteX28" fmla="*/ 7188122 w 11203639"/>
              <a:gd name="connsiteY28" fmla="*/ 6022032 h 6408936"/>
              <a:gd name="connsiteX29" fmla="*/ 4900386 w 11203639"/>
              <a:gd name="connsiteY29" fmla="*/ 6133653 h 6408936"/>
              <a:gd name="connsiteX30" fmla="*/ 3466514 w 11203639"/>
              <a:gd name="connsiteY30" fmla="*/ 6250632 h 6408936"/>
              <a:gd name="connsiteX31" fmla="*/ 1157702 w 11203639"/>
              <a:gd name="connsiteY31" fmla="*/ 6379165 h 6408936"/>
              <a:gd name="connsiteX0" fmla="*/ 1157702 w 11203639"/>
              <a:gd name="connsiteY0" fmla="*/ 6379165 h 6408936"/>
              <a:gd name="connsiteX1" fmla="*/ 641556 w 11203639"/>
              <a:gd name="connsiteY1" fmla="*/ 5638479 h 6408936"/>
              <a:gd name="connsiteX2" fmla="*/ 540434 w 11203639"/>
              <a:gd name="connsiteY2" fmla="*/ 5199072 h 6408936"/>
              <a:gd name="connsiteX3" fmla="*/ 586154 w 11203639"/>
              <a:gd name="connsiteY3" fmla="*/ 4613856 h 6408936"/>
              <a:gd name="connsiteX4" fmla="*/ 869618 w 11203639"/>
              <a:gd name="connsiteY4" fmla="*/ 4184088 h 6408936"/>
              <a:gd name="connsiteX5" fmla="*/ 558722 w 11203639"/>
              <a:gd name="connsiteY5" fmla="*/ 3681168 h 6408936"/>
              <a:gd name="connsiteX6" fmla="*/ 192962 w 11203639"/>
              <a:gd name="connsiteY6" fmla="*/ 3159960 h 6408936"/>
              <a:gd name="connsiteX7" fmla="*/ 202106 w 11203639"/>
              <a:gd name="connsiteY7" fmla="*/ 2373576 h 6408936"/>
              <a:gd name="connsiteX8" fmla="*/ 256970 w 11203639"/>
              <a:gd name="connsiteY8" fmla="*/ 1989528 h 6408936"/>
              <a:gd name="connsiteX9" fmla="*/ 92378 w 11203639"/>
              <a:gd name="connsiteY9" fmla="*/ 1596336 h 6408936"/>
              <a:gd name="connsiteX10" fmla="*/ 71212 w 11203639"/>
              <a:gd name="connsiteY10" fmla="*/ 877967 h 6408936"/>
              <a:gd name="connsiteX11" fmla="*/ 1034901 w 11203639"/>
              <a:gd name="connsiteY11" fmla="*/ 428330 h 6408936"/>
              <a:gd name="connsiteX12" fmla="*/ 2389019 w 11203639"/>
              <a:gd name="connsiteY12" fmla="*/ 325378 h 6408936"/>
              <a:gd name="connsiteX13" fmla="*/ 3432355 w 11203639"/>
              <a:gd name="connsiteY13" fmla="*/ 423268 h 6408936"/>
              <a:gd name="connsiteX14" fmla="*/ 4405611 w 11203639"/>
              <a:gd name="connsiteY14" fmla="*/ 291516 h 6408936"/>
              <a:gd name="connsiteX15" fmla="*/ 6076847 w 11203639"/>
              <a:gd name="connsiteY15" fmla="*/ 296597 h 6408936"/>
              <a:gd name="connsiteX16" fmla="*/ 7568630 w 11203639"/>
              <a:gd name="connsiteY16" fmla="*/ 74429 h 6408936"/>
              <a:gd name="connsiteX17" fmla="*/ 9383130 w 11203639"/>
              <a:gd name="connsiteY17" fmla="*/ 20304 h 6408936"/>
              <a:gd name="connsiteX18" fmla="*/ 10562258 w 11203639"/>
              <a:gd name="connsiteY18" fmla="*/ 389328 h 6408936"/>
              <a:gd name="connsiteX19" fmla="*/ 10893965 w 11203639"/>
              <a:gd name="connsiteY19" fmla="*/ 1458943 h 6408936"/>
              <a:gd name="connsiteX20" fmla="*/ 11047034 w 11203639"/>
              <a:gd name="connsiteY20" fmla="*/ 1748798 h 6408936"/>
              <a:gd name="connsiteX21" fmla="*/ 10968339 w 11203639"/>
              <a:gd name="connsiteY21" fmla="*/ 2430880 h 6408936"/>
              <a:gd name="connsiteX22" fmla="*/ 11203331 w 11203639"/>
              <a:gd name="connsiteY22" fmla="*/ 3198384 h 6408936"/>
              <a:gd name="connsiteX23" fmla="*/ 11019458 w 11203639"/>
              <a:gd name="connsiteY23" fmla="*/ 4504128 h 6408936"/>
              <a:gd name="connsiteX24" fmla="*/ 11074307 w 11203639"/>
              <a:gd name="connsiteY24" fmla="*/ 5637540 h 6408936"/>
              <a:gd name="connsiteX25" fmla="*/ 10516538 w 11203639"/>
              <a:gd name="connsiteY25" fmla="*/ 5930592 h 6408936"/>
              <a:gd name="connsiteX26" fmla="*/ 9346106 w 11203639"/>
              <a:gd name="connsiteY26" fmla="*/ 5866584 h 6408936"/>
              <a:gd name="connsiteX27" fmla="*/ 8596298 w 11203639"/>
              <a:gd name="connsiteY27" fmla="*/ 5592264 h 6408936"/>
              <a:gd name="connsiteX28" fmla="*/ 7188122 w 11203639"/>
              <a:gd name="connsiteY28" fmla="*/ 6022032 h 6408936"/>
              <a:gd name="connsiteX29" fmla="*/ 4900386 w 11203639"/>
              <a:gd name="connsiteY29" fmla="*/ 6133653 h 6408936"/>
              <a:gd name="connsiteX30" fmla="*/ 3466514 w 11203639"/>
              <a:gd name="connsiteY30" fmla="*/ 6250632 h 6408936"/>
              <a:gd name="connsiteX31" fmla="*/ 1157702 w 11203639"/>
              <a:gd name="connsiteY31" fmla="*/ 6379165 h 640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203639" h="6408936">
                <a:moveTo>
                  <a:pt x="1157702" y="6379165"/>
                </a:moveTo>
                <a:cubicBezTo>
                  <a:pt x="686876" y="6277140"/>
                  <a:pt x="744434" y="5835161"/>
                  <a:pt x="641556" y="5638479"/>
                </a:cubicBezTo>
                <a:cubicBezTo>
                  <a:pt x="538678" y="5441797"/>
                  <a:pt x="549668" y="5369843"/>
                  <a:pt x="540434" y="5199072"/>
                </a:cubicBezTo>
                <a:cubicBezTo>
                  <a:pt x="531200" y="5028302"/>
                  <a:pt x="531290" y="4783020"/>
                  <a:pt x="586154" y="4613856"/>
                </a:cubicBezTo>
                <a:cubicBezTo>
                  <a:pt x="641018" y="4444692"/>
                  <a:pt x="874190" y="4339536"/>
                  <a:pt x="869618" y="4184088"/>
                </a:cubicBezTo>
                <a:cubicBezTo>
                  <a:pt x="865046" y="4028640"/>
                  <a:pt x="671498" y="3851856"/>
                  <a:pt x="558722" y="3681168"/>
                </a:cubicBezTo>
                <a:cubicBezTo>
                  <a:pt x="445946" y="3510480"/>
                  <a:pt x="252398" y="3377892"/>
                  <a:pt x="192962" y="3159960"/>
                </a:cubicBezTo>
                <a:cubicBezTo>
                  <a:pt x="133526" y="2942028"/>
                  <a:pt x="191438" y="2568648"/>
                  <a:pt x="202106" y="2373576"/>
                </a:cubicBezTo>
                <a:cubicBezTo>
                  <a:pt x="212774" y="2178504"/>
                  <a:pt x="275258" y="2119068"/>
                  <a:pt x="256970" y="1989528"/>
                </a:cubicBezTo>
                <a:cubicBezTo>
                  <a:pt x="238682" y="1859988"/>
                  <a:pt x="123338" y="1781596"/>
                  <a:pt x="92378" y="1596336"/>
                </a:cubicBezTo>
                <a:cubicBezTo>
                  <a:pt x="61418" y="1411076"/>
                  <a:pt x="-85875" y="1072635"/>
                  <a:pt x="71212" y="877967"/>
                </a:cubicBezTo>
                <a:cubicBezTo>
                  <a:pt x="228299" y="683299"/>
                  <a:pt x="648600" y="520428"/>
                  <a:pt x="1034901" y="428330"/>
                </a:cubicBezTo>
                <a:cubicBezTo>
                  <a:pt x="1421202" y="336232"/>
                  <a:pt x="1989443" y="326222"/>
                  <a:pt x="2389019" y="325378"/>
                </a:cubicBezTo>
                <a:cubicBezTo>
                  <a:pt x="2788595" y="324534"/>
                  <a:pt x="3096256" y="428912"/>
                  <a:pt x="3432355" y="423268"/>
                </a:cubicBezTo>
                <a:cubicBezTo>
                  <a:pt x="3768454" y="417624"/>
                  <a:pt x="3964862" y="312628"/>
                  <a:pt x="4405611" y="291516"/>
                </a:cubicBezTo>
                <a:cubicBezTo>
                  <a:pt x="4846360" y="270404"/>
                  <a:pt x="5549677" y="332778"/>
                  <a:pt x="6076847" y="296597"/>
                </a:cubicBezTo>
                <a:cubicBezTo>
                  <a:pt x="6604017" y="260416"/>
                  <a:pt x="7017583" y="120478"/>
                  <a:pt x="7568630" y="74429"/>
                </a:cubicBezTo>
                <a:cubicBezTo>
                  <a:pt x="8119677" y="28380"/>
                  <a:pt x="8884192" y="-32179"/>
                  <a:pt x="9383130" y="20304"/>
                </a:cubicBezTo>
                <a:cubicBezTo>
                  <a:pt x="9882068" y="72787"/>
                  <a:pt x="10310452" y="149555"/>
                  <a:pt x="10562258" y="389328"/>
                </a:cubicBezTo>
                <a:cubicBezTo>
                  <a:pt x="10814064" y="629101"/>
                  <a:pt x="10813169" y="1232365"/>
                  <a:pt x="10893965" y="1458943"/>
                </a:cubicBezTo>
                <a:cubicBezTo>
                  <a:pt x="10974761" y="1685521"/>
                  <a:pt x="11034638" y="1586809"/>
                  <a:pt x="11047034" y="1748798"/>
                </a:cubicBezTo>
                <a:cubicBezTo>
                  <a:pt x="11059430" y="1910787"/>
                  <a:pt x="10942290" y="2189282"/>
                  <a:pt x="10968339" y="2430880"/>
                </a:cubicBezTo>
                <a:cubicBezTo>
                  <a:pt x="10994388" y="2672478"/>
                  <a:pt x="11194811" y="2852843"/>
                  <a:pt x="11203331" y="3198384"/>
                </a:cubicBezTo>
                <a:cubicBezTo>
                  <a:pt x="11211851" y="3543925"/>
                  <a:pt x="11040962" y="4097602"/>
                  <a:pt x="11019458" y="4504128"/>
                </a:cubicBezTo>
                <a:cubicBezTo>
                  <a:pt x="10997954" y="4910654"/>
                  <a:pt x="11158127" y="5399796"/>
                  <a:pt x="11074307" y="5637540"/>
                </a:cubicBezTo>
                <a:cubicBezTo>
                  <a:pt x="10990487" y="5875284"/>
                  <a:pt x="10804572" y="5892418"/>
                  <a:pt x="10516538" y="5930592"/>
                </a:cubicBezTo>
                <a:cubicBezTo>
                  <a:pt x="10228504" y="5968766"/>
                  <a:pt x="9666146" y="5922972"/>
                  <a:pt x="9346106" y="5866584"/>
                </a:cubicBezTo>
                <a:cubicBezTo>
                  <a:pt x="9026066" y="5810196"/>
                  <a:pt x="8955962" y="5566356"/>
                  <a:pt x="8596298" y="5592264"/>
                </a:cubicBezTo>
                <a:cubicBezTo>
                  <a:pt x="8236634" y="5618172"/>
                  <a:pt x="7804107" y="5931801"/>
                  <a:pt x="7188122" y="6022032"/>
                </a:cubicBezTo>
                <a:cubicBezTo>
                  <a:pt x="6572137" y="6112263"/>
                  <a:pt x="5569364" y="6194779"/>
                  <a:pt x="4900386" y="6133653"/>
                </a:cubicBezTo>
                <a:cubicBezTo>
                  <a:pt x="4196880" y="6248707"/>
                  <a:pt x="4090295" y="6209713"/>
                  <a:pt x="3466514" y="6250632"/>
                </a:cubicBezTo>
                <a:cubicBezTo>
                  <a:pt x="2842733" y="6291551"/>
                  <a:pt x="1628528" y="6481190"/>
                  <a:pt x="1157702" y="637916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0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83" r:id="rId7"/>
  </p:sldLayoutIdLst>
  <p:transition spd="slow" advTm="3000">
    <p:push dir="u"/>
  </p:transition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2019/5/29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‹#›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47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AEFDB5B-636D-A044-9CD5-DB726087F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545" y="2765086"/>
            <a:ext cx="2563220" cy="4075043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 rot="20730713">
            <a:off x="2680454" y="3710452"/>
            <a:ext cx="8426670" cy="40708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b="1">
              <a:solidFill>
                <a:srgbClr val="FE9676"/>
              </a:solidFill>
              <a:latin typeface="#9Slide06 SVNLemon Tuesday" panose="02000506040000020004" pitchFamily="2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599" y="571653"/>
            <a:ext cx="2216431" cy="146926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683741">
            <a:off x="482858" y="2018276"/>
            <a:ext cx="2431067" cy="974709"/>
            <a:chOff x="2798484" y="3381091"/>
            <a:chExt cx="2694824" cy="974709"/>
          </a:xfrm>
        </p:grpSpPr>
        <p:sp>
          <p:nvSpPr>
            <p:cNvPr id="24" name="TextBox 23"/>
            <p:cNvSpPr txBox="1"/>
            <p:nvPr/>
          </p:nvSpPr>
          <p:spPr>
            <a:xfrm rot="20551516">
              <a:off x="2948497" y="3381091"/>
              <a:ext cx="2394797" cy="974709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pPr defTabSz="609630"/>
              <a:r>
                <a:rPr lang="en-US" sz="7667" dirty="0" err="1">
                  <a:ln w="508000">
                    <a:solidFill>
                      <a:srgbClr val="00E6E5"/>
                    </a:solidFill>
                  </a:ln>
                  <a:solidFill>
                    <a:prstClr val="black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#9Slide05 SVNCookie" panose="020B0606040200020203" pitchFamily="34" charset="0"/>
                </a:rPr>
                <a:t>Ôn</a:t>
              </a:r>
              <a:r>
                <a:rPr lang="en-US" sz="7667" dirty="0">
                  <a:ln w="508000">
                    <a:solidFill>
                      <a:srgbClr val="F8A492"/>
                    </a:solidFill>
                  </a:ln>
                  <a:solidFill>
                    <a:prstClr val="black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#9Slide05 SVNCookie" panose="020B0606040200020203" pitchFamily="34" charset="0"/>
                </a:rPr>
                <a:t> </a:t>
              </a:r>
              <a:r>
                <a:rPr lang="en-US" sz="7667" dirty="0" err="1">
                  <a:ln w="508000">
                    <a:solidFill>
                      <a:srgbClr val="FFC000"/>
                    </a:solidFill>
                  </a:ln>
                  <a:solidFill>
                    <a:prstClr val="black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#9Slide05 SVNCookie" panose="020B0606040200020203" pitchFamily="34" charset="0"/>
                </a:rPr>
                <a:t>tập</a:t>
              </a:r>
              <a:endParaRPr lang="en-US" sz="7667" dirty="0">
                <a:ln w="508000">
                  <a:solidFill>
                    <a:srgbClr val="FFC000"/>
                  </a:solidFill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#9Slide05 SVNCookie" panose="020B060604020002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0551516">
              <a:off x="2798484" y="3381091"/>
              <a:ext cx="2694824" cy="974709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pPr defTabSz="609630"/>
              <a:r>
                <a:rPr lang="en-US" sz="7667" dirty="0" err="1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#9Slide05 SVNCookie" panose="020B0606040200020203" pitchFamily="34" charset="0"/>
                </a:rPr>
                <a:t>Bài</a:t>
              </a:r>
              <a:r>
                <a:rPr lang="en-US" sz="7667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#9Slide05 SVNCookie" panose="020B0606040200020203" pitchFamily="34" charset="0"/>
                </a:rPr>
                <a:t> 50</a:t>
              </a:r>
            </a:p>
          </p:txBody>
        </p:sp>
      </p:grpSp>
      <p:sp>
        <p:nvSpPr>
          <p:cNvPr id="27" name="文本框 15"/>
          <p:cNvSpPr txBox="1"/>
          <p:nvPr/>
        </p:nvSpPr>
        <p:spPr>
          <a:xfrm>
            <a:off x="323851" y="3303070"/>
            <a:ext cx="10363200" cy="28007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914377"/>
            <a:r>
              <a:rPr lang="en-US" altLang="zh-CN" sz="8800" b="1" dirty="0">
                <a:ln w="28575">
                  <a:solidFill>
                    <a:schemeClr val="tx1"/>
                  </a:solidFill>
                </a:ln>
                <a:solidFill>
                  <a:srgbClr val="FE9676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Chu vi </a:t>
            </a:r>
            <a:r>
              <a:rPr lang="en-US" altLang="zh-CN" sz="8800" b="1" dirty="0" err="1">
                <a:ln w="28575">
                  <a:solidFill>
                    <a:schemeClr val="tx1"/>
                  </a:solidFill>
                </a:ln>
                <a:solidFill>
                  <a:srgbClr val="63AB7B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hình</a:t>
            </a:r>
            <a:r>
              <a:rPr lang="en-US" altLang="zh-CN" sz="8800" b="1" dirty="0">
                <a:ln w="28575">
                  <a:solidFill>
                    <a:schemeClr val="tx1"/>
                  </a:solidFill>
                </a:ln>
                <a:solidFill>
                  <a:srgbClr val="63AB7B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 tam </a:t>
            </a:r>
            <a:r>
              <a:rPr lang="en-US" altLang="zh-CN" sz="8800" b="1" dirty="0" err="1">
                <a:ln w="28575">
                  <a:solidFill>
                    <a:schemeClr val="tx1"/>
                  </a:solidFill>
                </a:ln>
                <a:solidFill>
                  <a:srgbClr val="63AB7B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giác</a:t>
            </a:r>
            <a:r>
              <a:rPr lang="en-US" altLang="zh-CN" sz="8800" b="1" dirty="0">
                <a:ln w="28575">
                  <a:solidFill>
                    <a:schemeClr val="tx1"/>
                  </a:solidFill>
                </a:ln>
                <a:solidFill>
                  <a:srgbClr val="FE9676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, </a:t>
            </a:r>
            <a:r>
              <a:rPr lang="en-US" altLang="zh-CN" sz="8800" b="1" dirty="0" err="1">
                <a:ln w="28575">
                  <a:solidFill>
                    <a:schemeClr val="tx1"/>
                  </a:solidFill>
                </a:ln>
                <a:solidFill>
                  <a:srgbClr val="6C9ADF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hình</a:t>
            </a:r>
            <a:r>
              <a:rPr lang="en-US" altLang="zh-CN" sz="8800" b="1" dirty="0">
                <a:ln w="28575">
                  <a:solidFill>
                    <a:schemeClr val="tx1"/>
                  </a:solidFill>
                </a:ln>
                <a:solidFill>
                  <a:srgbClr val="6C9ADF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 </a:t>
            </a:r>
            <a:r>
              <a:rPr lang="en-US" altLang="zh-CN" sz="8800" b="1" dirty="0" err="1">
                <a:ln w="28575">
                  <a:solidFill>
                    <a:schemeClr val="tx1"/>
                  </a:solidFill>
                </a:ln>
                <a:solidFill>
                  <a:srgbClr val="6C9ADF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tứ</a:t>
            </a:r>
            <a:r>
              <a:rPr lang="en-US" altLang="zh-CN" sz="8800" b="1" dirty="0">
                <a:ln w="28575">
                  <a:solidFill>
                    <a:schemeClr val="tx1"/>
                  </a:solidFill>
                </a:ln>
                <a:solidFill>
                  <a:srgbClr val="6C9ADF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 </a:t>
            </a:r>
            <a:r>
              <a:rPr lang="en-US" altLang="zh-CN" sz="8800" b="1" dirty="0" err="1">
                <a:ln w="28575">
                  <a:solidFill>
                    <a:schemeClr val="tx1"/>
                  </a:solidFill>
                </a:ln>
                <a:solidFill>
                  <a:srgbClr val="6C9ADF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giác</a:t>
            </a:r>
            <a:endParaRPr lang="zh-CN" altLang="en-US" sz="8800" b="1" dirty="0">
              <a:ln w="28575">
                <a:solidFill>
                  <a:schemeClr val="tx1"/>
                </a:solidFill>
              </a:ln>
              <a:solidFill>
                <a:srgbClr val="6C9ADF"/>
              </a:solidFill>
              <a:latin typeface="#9Slide05 Pattaya" pitchFamily="2" charset="-34"/>
              <a:ea typeface="思源黑体 CN" panose="020B0500000000000000" pitchFamily="34" charset="-122"/>
              <a:cs typeface="#9Slide05 Pattaya" pitchFamily="2" charset="-34"/>
              <a:sym typeface="思源黑体 CN" panose="020B0500000000000000" pitchFamily="34" charset="-122"/>
            </a:endParaRPr>
          </a:p>
        </p:txBody>
      </p:sp>
      <p:sp>
        <p:nvSpPr>
          <p:cNvPr id="36" name="文本框 15"/>
          <p:cNvSpPr txBox="1"/>
          <p:nvPr/>
        </p:nvSpPr>
        <p:spPr>
          <a:xfrm>
            <a:off x="2419350" y="1819275"/>
            <a:ext cx="7351063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914377"/>
            <a:r>
              <a:rPr lang="en-US" altLang="zh-CN" sz="8800" b="1" dirty="0" err="1">
                <a:ln w="28575">
                  <a:solidFill>
                    <a:schemeClr val="tx1"/>
                  </a:solidFill>
                </a:ln>
                <a:solidFill>
                  <a:srgbClr val="B92D17"/>
                </a:solidFill>
                <a:latin typeface="#9Slide05 Phobia" panose="02000506000000020003" pitchFamily="2" charset="0"/>
                <a:ea typeface="思源黑体 CN" panose="020B0500000000000000" pitchFamily="34" charset="-122"/>
                <a:cs typeface="+mn-ea"/>
                <a:sym typeface="思源黑体 CN" panose="020B0500000000000000" pitchFamily="34" charset="-122"/>
              </a:rPr>
              <a:t>Tiết</a:t>
            </a:r>
            <a:r>
              <a:rPr lang="en-US" altLang="zh-CN" sz="8800" b="1" dirty="0">
                <a:ln w="28575">
                  <a:solidFill>
                    <a:schemeClr val="tx1"/>
                  </a:solidFill>
                </a:ln>
                <a:solidFill>
                  <a:srgbClr val="B92D17"/>
                </a:solidFill>
                <a:latin typeface="#9Slide05 Phobia" panose="02000506000000020003" pitchFamily="2" charset="0"/>
                <a:ea typeface="思源黑体 CN" panose="020B0500000000000000" pitchFamily="34" charset="-122"/>
                <a:cs typeface="+mn-ea"/>
                <a:sym typeface="思源黑体 CN" panose="020B0500000000000000" pitchFamily="34" charset="-122"/>
              </a:rPr>
              <a:t> 1 </a:t>
            </a:r>
            <a:r>
              <a:rPr lang="en-US" altLang="zh-CN" sz="8800" b="1" dirty="0">
                <a:ln w="28575">
                  <a:solidFill>
                    <a:schemeClr val="tx1"/>
                  </a:solidFill>
                </a:ln>
                <a:solidFill>
                  <a:srgbClr val="9A7148"/>
                </a:solidFill>
                <a:latin typeface="#9Slide05 Phobia" panose="02000506000000020003" pitchFamily="2" charset="0"/>
                <a:ea typeface="思源黑体 CN" panose="020B0500000000000000" pitchFamily="34" charset="-122"/>
                <a:cs typeface="+mn-ea"/>
                <a:sym typeface="思源黑体 CN" panose="020B0500000000000000" pitchFamily="34" charset="-122"/>
              </a:rPr>
              <a:t>_ </a:t>
            </a:r>
            <a:r>
              <a:rPr lang="en-US" altLang="zh-CN" sz="8800" b="1" dirty="0" err="1" smtClean="0">
                <a:ln w="28575">
                  <a:solidFill>
                    <a:schemeClr val="tx1"/>
                  </a:solidFill>
                </a:ln>
                <a:solidFill>
                  <a:srgbClr val="E1A629"/>
                </a:solidFill>
                <a:latin typeface="#9Slide05 Phobia" panose="02000506000000020003" pitchFamily="2" charset="0"/>
                <a:ea typeface="思源黑体 CN" panose="020B0500000000000000" pitchFamily="34" charset="-122"/>
                <a:cs typeface="+mn-ea"/>
                <a:sym typeface="思源黑体 CN" panose="020B0500000000000000" pitchFamily="34" charset="-122"/>
              </a:rPr>
              <a:t>Trang</a:t>
            </a:r>
            <a:r>
              <a:rPr lang="en-US" altLang="zh-CN" sz="8800" b="1" dirty="0" smtClean="0">
                <a:ln w="28575">
                  <a:solidFill>
                    <a:schemeClr val="tx1"/>
                  </a:solidFill>
                </a:ln>
                <a:solidFill>
                  <a:srgbClr val="E1A629"/>
                </a:solidFill>
                <a:latin typeface="#9Slide05 Phobia" panose="02000506000000020003" pitchFamily="2" charset="0"/>
                <a:ea typeface="思源黑体 CN" panose="020B05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8800" b="1" dirty="0">
                <a:ln w="28575">
                  <a:solidFill>
                    <a:schemeClr val="tx1"/>
                  </a:solidFill>
                </a:ln>
                <a:solidFill>
                  <a:srgbClr val="E1A629"/>
                </a:solidFill>
                <a:latin typeface="#9Slide05 Phobia" panose="02000506000000020003" pitchFamily="2" charset="0"/>
                <a:ea typeface="思源黑体 CN" panose="020B0500000000000000" pitchFamily="34" charset="-122"/>
                <a:cs typeface="+mn-ea"/>
                <a:sym typeface="思源黑体 CN" panose="020B0500000000000000" pitchFamily="34" charset="-122"/>
              </a:rPr>
              <a:t>21</a:t>
            </a:r>
            <a:endParaRPr lang="zh-CN" altLang="en-US" sz="8800" b="1" dirty="0">
              <a:ln w="28575">
                <a:solidFill>
                  <a:schemeClr val="tx1"/>
                </a:solidFill>
              </a:ln>
              <a:solidFill>
                <a:srgbClr val="E1A629"/>
              </a:solidFill>
              <a:latin typeface="#9Slide05 Phobia" panose="02000506000000020003" pitchFamily="2" charset="0"/>
              <a:ea typeface="思源黑体 CN" panose="020B05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7950" y="571654"/>
            <a:ext cx="6724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11928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-3718674"/>
            <a:ext cx="11377095" cy="10159232"/>
          </a:xfr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4875" y="1800225"/>
            <a:ext cx="8429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4000" b="1" dirty="0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b) 20 dm, 30 dm </a:t>
            </a:r>
            <a:r>
              <a:rPr lang="en-US" altLang="zh-CN" sz="4000" b="1" dirty="0" err="1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và</a:t>
            </a:r>
            <a:r>
              <a:rPr lang="en-US" altLang="zh-CN" sz="4000" b="1" dirty="0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 40 dm</a:t>
            </a:r>
          </a:p>
        </p:txBody>
      </p:sp>
      <p:sp>
        <p:nvSpPr>
          <p:cNvPr id="17" name="文本框 15"/>
          <p:cNvSpPr txBox="1"/>
          <p:nvPr/>
        </p:nvSpPr>
        <p:spPr>
          <a:xfrm>
            <a:off x="987390" y="632818"/>
            <a:ext cx="10303462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Bài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1: </a:t>
            </a:r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Tính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chu vi </a:t>
            </a:r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hình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tam </a:t>
            </a:r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giác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có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độ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dài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các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cạnh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là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:</a:t>
            </a:r>
            <a:endParaRPr lang="zh-CN" altLang="en-US" sz="4400" dirty="0">
              <a:solidFill>
                <a:srgbClr val="9A7148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  <a:sym typeface="思源黑体 CN" panose="020B0500000000000000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259321-4BDE-254F-8734-EC94FDDDC46D}"/>
              </a:ext>
            </a:extLst>
          </p:cNvPr>
          <p:cNvSpPr txBox="1"/>
          <p:nvPr/>
        </p:nvSpPr>
        <p:spPr>
          <a:xfrm>
            <a:off x="2428875" y="2628900"/>
            <a:ext cx="6905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u="sng" dirty="0">
                <a:latin typeface="Times New Roman" pitchFamily="18" charset="0"/>
                <a:cs typeface="Times New Roman" pitchFamily="18" charset="0"/>
              </a:rPr>
              <a:t>Bài giải</a:t>
            </a:r>
            <a:r>
              <a:rPr lang="x-none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x-none" sz="4000" dirty="0">
                <a:latin typeface="Times New Roman" pitchFamily="18" charset="0"/>
                <a:cs typeface="Times New Roman" pitchFamily="18" charset="0"/>
              </a:rPr>
              <a:t>Chu vi hình tam giác là:</a:t>
            </a:r>
          </a:p>
          <a:p>
            <a:pPr algn="ctr"/>
            <a:r>
              <a:rPr lang="x-none" sz="4000" dirty="0">
                <a:latin typeface="Times New Roman" pitchFamily="18" charset="0"/>
                <a:cs typeface="Times New Roman" pitchFamily="18" charset="0"/>
              </a:rPr>
              <a:t>20 + 30 + 40 = 90 </a:t>
            </a:r>
            <a:r>
              <a:rPr lang="x-none" sz="4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x-none" sz="4000" smtClean="0">
                <a:latin typeface="Times New Roman" pitchFamily="18" charset="0"/>
                <a:cs typeface="Times New Roman" pitchFamily="18" charset="0"/>
              </a:rPr>
              <a:t>dm)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4000" smtClean="0"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x-none" sz="4000" dirty="0">
                <a:latin typeface="Times New Roman" pitchFamily="18" charset="0"/>
                <a:cs typeface="Times New Roman" pitchFamily="18" charset="0"/>
              </a:rPr>
              <a:t>số: </a:t>
            </a:r>
            <a:r>
              <a:rPr lang="x-none" sz="4000" i="1" dirty="0">
                <a:latin typeface="Times New Roman" pitchFamily="18" charset="0"/>
                <a:cs typeface="Times New Roman" pitchFamily="18" charset="0"/>
              </a:rPr>
              <a:t>90 dm</a:t>
            </a:r>
          </a:p>
        </p:txBody>
      </p:sp>
    </p:spTree>
    <p:extLst>
      <p:ext uri="{BB962C8B-B14F-4D97-AF65-F5344CB8AC3E}">
        <p14:creationId xmlns:p14="http://schemas.microsoft.com/office/powerpoint/2010/main" val="91852087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5825" y="1856840"/>
            <a:ext cx="8508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4000" b="1" dirty="0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c) 15 dm, 20 dm </a:t>
            </a:r>
            <a:r>
              <a:rPr lang="en-US" altLang="zh-CN" sz="4000" b="1" dirty="0" err="1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và</a:t>
            </a:r>
            <a:r>
              <a:rPr lang="en-US" altLang="zh-CN" sz="4000" b="1" dirty="0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 15 dm</a:t>
            </a:r>
          </a:p>
        </p:txBody>
      </p:sp>
      <p:sp>
        <p:nvSpPr>
          <p:cNvPr id="17" name="文本框 15"/>
          <p:cNvSpPr txBox="1"/>
          <p:nvPr/>
        </p:nvSpPr>
        <p:spPr>
          <a:xfrm>
            <a:off x="609600" y="533400"/>
            <a:ext cx="10681252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40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Bài</a:t>
            </a:r>
            <a:r>
              <a:rPr lang="en-US" altLang="zh-CN" sz="40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1: </a:t>
            </a:r>
            <a:r>
              <a:rPr lang="en-US" altLang="zh-CN" sz="40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Tính</a:t>
            </a:r>
            <a:r>
              <a:rPr lang="en-US" altLang="zh-CN" sz="40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chu vi </a:t>
            </a:r>
            <a:r>
              <a:rPr lang="en-US" altLang="zh-CN" sz="40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hình</a:t>
            </a:r>
            <a:r>
              <a:rPr lang="en-US" altLang="zh-CN" sz="40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tam </a:t>
            </a:r>
            <a:r>
              <a:rPr lang="en-US" altLang="zh-CN" sz="40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giác</a:t>
            </a:r>
            <a:r>
              <a:rPr lang="en-US" altLang="zh-CN" sz="40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có</a:t>
            </a:r>
            <a:r>
              <a:rPr lang="en-US" altLang="zh-CN" sz="40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độ</a:t>
            </a:r>
            <a:r>
              <a:rPr lang="en-US" altLang="zh-CN" sz="40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dài</a:t>
            </a:r>
            <a:r>
              <a:rPr lang="en-US" altLang="zh-CN" sz="40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các</a:t>
            </a:r>
            <a:r>
              <a:rPr lang="en-US" altLang="zh-CN" sz="40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cạnh</a:t>
            </a:r>
            <a:r>
              <a:rPr lang="en-US" altLang="zh-CN" sz="40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là</a:t>
            </a:r>
            <a:r>
              <a:rPr lang="en-US" altLang="zh-CN" sz="40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:</a:t>
            </a:r>
            <a:endParaRPr lang="zh-CN" altLang="en-US" sz="4000" dirty="0">
              <a:solidFill>
                <a:srgbClr val="9A7148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  <a:sym typeface="思源黑体 CN" panose="020B0500000000000000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259321-4BDE-254F-8734-EC94FDDDC46D}"/>
              </a:ext>
            </a:extLst>
          </p:cNvPr>
          <p:cNvSpPr txBox="1"/>
          <p:nvPr/>
        </p:nvSpPr>
        <p:spPr>
          <a:xfrm>
            <a:off x="1666875" y="2872504"/>
            <a:ext cx="6814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u="sng" dirty="0">
                <a:latin typeface="Times New Roman" pitchFamily="18" charset="0"/>
                <a:cs typeface="Times New Roman" pitchFamily="18" charset="0"/>
              </a:rPr>
              <a:t>Bài giải</a:t>
            </a:r>
            <a:r>
              <a:rPr lang="x-none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x-none" sz="4000" dirty="0">
                <a:latin typeface="Times New Roman" pitchFamily="18" charset="0"/>
                <a:cs typeface="Times New Roman" pitchFamily="18" charset="0"/>
              </a:rPr>
              <a:t>Chu vi hình tam giác là:</a:t>
            </a:r>
          </a:p>
          <a:p>
            <a:pPr algn="ctr"/>
            <a:r>
              <a:rPr lang="x-none" sz="4000" dirty="0">
                <a:latin typeface="Times New Roman" pitchFamily="18" charset="0"/>
                <a:cs typeface="Times New Roman" pitchFamily="18" charset="0"/>
              </a:rPr>
              <a:t>15 + 20 + 15 = 50 </a:t>
            </a:r>
            <a:r>
              <a:rPr lang="x-none" sz="4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x-none" sz="4000" smtClean="0">
                <a:latin typeface="Times New Roman" pitchFamily="18" charset="0"/>
                <a:cs typeface="Times New Roman" pitchFamily="18" charset="0"/>
              </a:rPr>
              <a:t>dm)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4000" smtClean="0"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x-none" sz="4000" dirty="0">
                <a:latin typeface="Times New Roman" pitchFamily="18" charset="0"/>
                <a:cs typeface="Times New Roman" pitchFamily="18" charset="0"/>
              </a:rPr>
              <a:t>số: </a:t>
            </a:r>
            <a:r>
              <a:rPr lang="x-none" sz="4000" i="1" dirty="0">
                <a:latin typeface="Times New Roman" pitchFamily="18" charset="0"/>
                <a:cs typeface="Times New Roman" pitchFamily="18" charset="0"/>
              </a:rPr>
              <a:t>50 dm</a:t>
            </a:r>
          </a:p>
        </p:txBody>
      </p:sp>
    </p:spTree>
    <p:extLst>
      <p:ext uri="{BB962C8B-B14F-4D97-AF65-F5344CB8AC3E}">
        <p14:creationId xmlns:p14="http://schemas.microsoft.com/office/powerpoint/2010/main" val="74589282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73" y="3916859"/>
            <a:ext cx="3212765" cy="3216926"/>
          </a:xfrm>
          <a:prstGeom prst="rect">
            <a:avLst/>
          </a:prstGeom>
        </p:spPr>
      </p:pic>
      <p:sp>
        <p:nvSpPr>
          <p:cNvPr id="17" name="文本框 15"/>
          <p:cNvSpPr txBox="1"/>
          <p:nvPr/>
        </p:nvSpPr>
        <p:spPr>
          <a:xfrm>
            <a:off x="987390" y="632818"/>
            <a:ext cx="10303462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2: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Tính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chu vi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hình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tứ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giác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có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độ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dài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các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cạnh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là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:</a:t>
            </a:r>
            <a:endParaRPr lang="zh-CN" altLang="en-US" sz="4000" b="1" dirty="0">
              <a:solidFill>
                <a:srgbClr val="00206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  <a:sym typeface="思源黑体 CN" panose="020B05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66900" y="1956257"/>
            <a:ext cx="102827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lnSpc>
                <a:spcPct val="200000"/>
              </a:lnSpc>
              <a:buAutoNum type="alphaLcParenR"/>
            </a:pP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3 dm, 4 dm, 5 dm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và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6 dm</a:t>
            </a:r>
          </a:p>
          <a:p>
            <a:pPr marL="342900" indent="-342900" defTabSz="1219170">
              <a:lnSpc>
                <a:spcPct val="200000"/>
              </a:lnSpc>
              <a:buAutoNum type="alphaLcParenR"/>
            </a:pP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10 cm, 15 cm, 10 cm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và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15 cm</a:t>
            </a:r>
          </a:p>
          <a:p>
            <a:pPr defTabSz="1219170">
              <a:lnSpc>
                <a:spcPct val="200000"/>
              </a:lnSpc>
            </a:pPr>
            <a:endParaRPr lang="en-US" altLang="zh-CN" sz="4800" b="1" dirty="0">
              <a:solidFill>
                <a:srgbClr val="63AB7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ExtraBo" panose="00000900000000000000" pitchFamily="2" charset="0"/>
              <a:sym typeface="思源黑体 CN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6075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7" name="文本框 15"/>
          <p:cNvSpPr txBox="1"/>
          <p:nvPr/>
        </p:nvSpPr>
        <p:spPr>
          <a:xfrm>
            <a:off x="742950" y="581024"/>
            <a:ext cx="10547902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2: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Tính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chu vi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hình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tứ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giác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có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độ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dài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các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cạnh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là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:</a:t>
            </a:r>
            <a:endParaRPr lang="zh-CN" altLang="en-US" sz="4000" b="1" dirty="0">
              <a:solidFill>
                <a:srgbClr val="00206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  <a:sym typeface="思源黑体 CN" panose="020B05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2951" y="1609725"/>
            <a:ext cx="9893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lnSpc>
                <a:spcPct val="200000"/>
              </a:lnSpc>
              <a:buAutoNum type="alphaLcParenR"/>
            </a:pPr>
            <a:r>
              <a:rPr lang="en-US" altLang="zh-CN" sz="40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3 dm, 4 dm, 5 dm </a:t>
            </a:r>
            <a:r>
              <a:rPr lang="en-US" altLang="zh-CN" sz="40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và</a:t>
            </a:r>
            <a:r>
              <a:rPr lang="en-US" altLang="zh-CN" sz="40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6 dm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5224282-2722-F54E-88F5-A4F41ED8656B}"/>
              </a:ext>
            </a:extLst>
          </p:cNvPr>
          <p:cNvSpPr txBox="1"/>
          <p:nvPr/>
        </p:nvSpPr>
        <p:spPr>
          <a:xfrm>
            <a:off x="2162175" y="2733676"/>
            <a:ext cx="6319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u="sng" dirty="0">
                <a:latin typeface="Cambria" panose="02040503050406030204" pitchFamily="18" charset="0"/>
              </a:rPr>
              <a:t>Bài giải</a:t>
            </a:r>
            <a:r>
              <a:rPr lang="x-none" sz="4000" dirty="0">
                <a:latin typeface="Cambria" panose="02040503050406030204" pitchFamily="18" charset="0"/>
              </a:rPr>
              <a:t>:</a:t>
            </a:r>
          </a:p>
          <a:p>
            <a:pPr algn="ctr"/>
            <a:r>
              <a:rPr lang="x-none" sz="4000" dirty="0">
                <a:latin typeface="Cambria" panose="02040503050406030204" pitchFamily="18" charset="0"/>
              </a:rPr>
              <a:t>Chu vi hình tứ giác là:</a:t>
            </a:r>
          </a:p>
          <a:p>
            <a:pPr algn="ctr"/>
            <a:r>
              <a:rPr lang="x-none" sz="4000" dirty="0">
                <a:latin typeface="Cambria" panose="02040503050406030204" pitchFamily="18" charset="0"/>
              </a:rPr>
              <a:t>3 + 4 + 5 + 6 = 18 </a:t>
            </a:r>
            <a:r>
              <a:rPr lang="x-none" sz="4000">
                <a:latin typeface="Cambria" panose="02040503050406030204" pitchFamily="18" charset="0"/>
              </a:rPr>
              <a:t>(</a:t>
            </a:r>
            <a:r>
              <a:rPr lang="x-none" sz="4000" smtClean="0">
                <a:latin typeface="Cambria" panose="02040503050406030204" pitchFamily="18" charset="0"/>
              </a:rPr>
              <a:t>dm)</a:t>
            </a:r>
            <a:endParaRPr lang="en-US" sz="4000" dirty="0" smtClean="0">
              <a:latin typeface="Cambria" panose="02040503050406030204" pitchFamily="18" charset="0"/>
            </a:endParaRPr>
          </a:p>
          <a:p>
            <a:pPr algn="ctr"/>
            <a:r>
              <a:rPr lang="x-none" sz="4000" smtClean="0">
                <a:latin typeface="Cambria" panose="02040503050406030204" pitchFamily="18" charset="0"/>
              </a:rPr>
              <a:t>Đáp </a:t>
            </a:r>
            <a:r>
              <a:rPr lang="x-none" sz="4000" dirty="0">
                <a:latin typeface="Cambria" panose="02040503050406030204" pitchFamily="18" charset="0"/>
              </a:rPr>
              <a:t>số: </a:t>
            </a:r>
            <a:r>
              <a:rPr lang="x-none" sz="4000" i="1" dirty="0">
                <a:latin typeface="Cambria" panose="02040503050406030204" pitchFamily="18" charset="0"/>
              </a:rPr>
              <a:t>18 dm</a:t>
            </a:r>
          </a:p>
        </p:txBody>
      </p:sp>
    </p:spTree>
    <p:extLst>
      <p:ext uri="{BB962C8B-B14F-4D97-AF65-F5344CB8AC3E}">
        <p14:creationId xmlns:p14="http://schemas.microsoft.com/office/powerpoint/2010/main" val="332777534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7" name="文本框 15"/>
          <p:cNvSpPr txBox="1"/>
          <p:nvPr/>
        </p:nvSpPr>
        <p:spPr>
          <a:xfrm>
            <a:off x="987390" y="632818"/>
            <a:ext cx="10303462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2: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Tính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chu vi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hình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tứ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giác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có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độ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dài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các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cạnh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là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:</a:t>
            </a:r>
            <a:endParaRPr lang="zh-CN" altLang="en-US" sz="4000" b="1" dirty="0">
              <a:solidFill>
                <a:srgbClr val="00206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  <a:sym typeface="思源黑体 CN" panose="020B05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1146" y="1666875"/>
            <a:ext cx="10389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40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b) 10 cm, 15 cm, 10 cm </a:t>
            </a:r>
            <a:r>
              <a:rPr lang="en-US" altLang="zh-CN" sz="40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và</a:t>
            </a:r>
            <a:r>
              <a:rPr lang="en-US" altLang="zh-CN" sz="40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15 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5224282-2722-F54E-88F5-A4F41ED8656B}"/>
              </a:ext>
            </a:extLst>
          </p:cNvPr>
          <p:cNvSpPr txBox="1"/>
          <p:nvPr/>
        </p:nvSpPr>
        <p:spPr>
          <a:xfrm>
            <a:off x="2498103" y="2828926"/>
            <a:ext cx="70364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u="sng" dirty="0">
                <a:latin typeface="Cambria" panose="02040503050406030204" pitchFamily="18" charset="0"/>
              </a:rPr>
              <a:t>Bài giải</a:t>
            </a:r>
            <a:r>
              <a:rPr lang="x-none" sz="4000" dirty="0">
                <a:latin typeface="Cambria" panose="02040503050406030204" pitchFamily="18" charset="0"/>
              </a:rPr>
              <a:t>:</a:t>
            </a:r>
          </a:p>
          <a:p>
            <a:pPr algn="ctr"/>
            <a:r>
              <a:rPr lang="x-none" sz="4000" dirty="0">
                <a:latin typeface="Cambria" panose="02040503050406030204" pitchFamily="18" charset="0"/>
              </a:rPr>
              <a:t>Chu vi hình tứ giác là:</a:t>
            </a:r>
          </a:p>
          <a:p>
            <a:pPr algn="ctr"/>
            <a:r>
              <a:rPr lang="x-none" sz="4000" dirty="0">
                <a:latin typeface="Cambria" panose="02040503050406030204" pitchFamily="18" charset="0"/>
              </a:rPr>
              <a:t>10 + 15 + 10 + 15= 50 </a:t>
            </a:r>
            <a:r>
              <a:rPr lang="x-none" sz="4000">
                <a:latin typeface="Cambria" panose="02040503050406030204" pitchFamily="18" charset="0"/>
              </a:rPr>
              <a:t>(</a:t>
            </a:r>
            <a:r>
              <a:rPr lang="x-none" sz="4000" smtClean="0">
                <a:latin typeface="Cambria" panose="02040503050406030204" pitchFamily="18" charset="0"/>
              </a:rPr>
              <a:t>dm)</a:t>
            </a:r>
            <a:endParaRPr lang="en-US" sz="4000" dirty="0" smtClean="0">
              <a:latin typeface="Cambria" panose="02040503050406030204" pitchFamily="18" charset="0"/>
            </a:endParaRPr>
          </a:p>
          <a:p>
            <a:pPr algn="ctr"/>
            <a:r>
              <a:rPr lang="x-none" sz="4000" smtClean="0">
                <a:latin typeface="Cambria" panose="02040503050406030204" pitchFamily="18" charset="0"/>
              </a:rPr>
              <a:t>Đáp </a:t>
            </a:r>
            <a:r>
              <a:rPr lang="x-none" sz="4000" dirty="0">
                <a:latin typeface="Cambria" panose="02040503050406030204" pitchFamily="18" charset="0"/>
              </a:rPr>
              <a:t>số: </a:t>
            </a:r>
            <a:r>
              <a:rPr lang="x-none" sz="4000" i="1" dirty="0">
                <a:latin typeface="Cambria" panose="02040503050406030204" pitchFamily="18" charset="0"/>
              </a:rPr>
              <a:t>50 dm</a:t>
            </a:r>
          </a:p>
        </p:txBody>
      </p:sp>
    </p:spTree>
    <p:extLst>
      <p:ext uri="{BB962C8B-B14F-4D97-AF65-F5344CB8AC3E}">
        <p14:creationId xmlns:p14="http://schemas.microsoft.com/office/powerpoint/2010/main" val="244282734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7" name="文本框 15"/>
          <p:cNvSpPr txBox="1"/>
          <p:nvPr/>
        </p:nvSpPr>
        <p:spPr>
          <a:xfrm>
            <a:off x="679173" y="515684"/>
            <a:ext cx="10760662" cy="215443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just" defTabSz="914377"/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Bài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3: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Rô-bốt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dùng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dây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đèn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nháy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để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trang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trí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thuyền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như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hình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vẽ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.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Hỏi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chiều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dài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đoạn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dây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đèn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nháy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là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bao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nhiêu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xăng-ti-mét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:</a:t>
            </a:r>
            <a:endParaRPr lang="zh-CN" altLang="en-US" sz="5400" dirty="0">
              <a:solidFill>
                <a:srgbClr val="9A7148"/>
              </a:solidFill>
              <a:latin typeface="#9Slide05 Phobia" panose="02000506000000020003" pitchFamily="2" charset="77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B438C39-467A-1548-BA6E-5FB8EB1DA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6" y="2670119"/>
            <a:ext cx="7210424" cy="33728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E81E03-D8E6-9F49-A78F-DCFC2022E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3" y="3101007"/>
            <a:ext cx="3713837" cy="37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0218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B438C39-467A-1548-BA6E-5FB8EB1DA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43" y="537690"/>
            <a:ext cx="6967331" cy="35780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1B4A16-7F6F-4B45-BC99-8400546A53CA}"/>
              </a:ext>
            </a:extLst>
          </p:cNvPr>
          <p:cNvSpPr txBox="1"/>
          <p:nvPr/>
        </p:nvSpPr>
        <p:spPr>
          <a:xfrm>
            <a:off x="3398381" y="4115778"/>
            <a:ext cx="7356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solidFill>
                  <a:srgbClr val="000000"/>
                </a:solidFill>
                <a:latin typeface="Cambria" panose="02040503050406030204" pitchFamily="18" charset="0"/>
              </a:rPr>
              <a:t>Bài</a:t>
            </a:r>
            <a:r>
              <a:rPr lang="en-US" sz="3600" u="sng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600" u="sng" dirty="0" err="1">
                <a:solidFill>
                  <a:srgbClr val="000000"/>
                </a:solidFill>
                <a:latin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: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Chiều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dài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đoạn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dây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đèn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nháy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25 + 25 + 60 + 40 = 150 (cm)</a:t>
            </a:r>
          </a:p>
          <a:p>
            <a:pPr algn="r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: 150 cm</a:t>
            </a:r>
          </a:p>
          <a:p>
            <a:pPr algn="ctr"/>
            <a:endParaRPr lang="x-none" sz="3600" dirty="0">
              <a:latin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CE2B2D-2E29-D34F-BF9A-0693B0E65C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3" y="3101007"/>
            <a:ext cx="3713837" cy="37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40660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18347" y="188336"/>
            <a:ext cx="7668005" cy="5408627"/>
            <a:chOff x="2063212" y="-3929258"/>
            <a:chExt cx="3080288" cy="2172681"/>
          </a:xfrm>
        </p:grpSpPr>
        <p:sp>
          <p:nvSpPr>
            <p:cNvPr id="25" name="任意多边形 24"/>
            <p:cNvSpPr/>
            <p:nvPr/>
          </p:nvSpPr>
          <p:spPr>
            <a:xfrm>
              <a:off x="2063212" y="-3929258"/>
              <a:ext cx="3080288" cy="2172681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139681" y="-3838858"/>
              <a:ext cx="2935239" cy="1991880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noFill/>
            <a:ln w="28575">
              <a:solidFill>
                <a:srgbClr val="B78E6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47" y="430161"/>
            <a:ext cx="2456901" cy="1469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27" y="2733040"/>
            <a:ext cx="5311829" cy="4379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1EE89F-737C-F140-A6B3-449EC7137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26" y="696877"/>
            <a:ext cx="6237073" cy="513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2239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F6F19E14-F171-D24A-ADDA-AC4F8560660E}"/>
              </a:ext>
            </a:extLst>
          </p:cNvPr>
          <p:cNvSpPr/>
          <p:nvPr/>
        </p:nvSpPr>
        <p:spPr>
          <a:xfrm>
            <a:off x="377687" y="255131"/>
            <a:ext cx="11509513" cy="6304695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文本框 15"/>
          <p:cNvSpPr txBox="1"/>
          <p:nvPr/>
        </p:nvSpPr>
        <p:spPr>
          <a:xfrm>
            <a:off x="691815" y="255131"/>
            <a:ext cx="10808370" cy="206210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914377"/>
            <a:r>
              <a:rPr lang="en-US" altLang="zh-CN" sz="8000" b="1" dirty="0" err="1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Đố</a:t>
            </a:r>
            <a:r>
              <a:rPr lang="en-US" altLang="zh-CN" sz="8000" b="1" dirty="0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8000" b="1" dirty="0" err="1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em</a:t>
            </a:r>
            <a:r>
              <a:rPr lang="en-US" altLang="zh-CN" sz="8000" b="1" dirty="0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!</a:t>
            </a:r>
          </a:p>
          <a:p>
            <a:pPr algn="ctr" defTabSz="914377"/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có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chu vi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lớn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nhất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là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nào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?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9687E86-0A79-F048-AA46-710A97B2BD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t="2847" r="62893" b="39028"/>
          <a:stretch/>
        </p:blipFill>
        <p:spPr>
          <a:xfrm>
            <a:off x="1028515" y="2650896"/>
            <a:ext cx="2736574" cy="28170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D6788B3-7478-7C45-A1AC-B7BD59B192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7" t="11146" r="3010" b="36834"/>
          <a:stretch/>
        </p:blipFill>
        <p:spPr>
          <a:xfrm>
            <a:off x="4373242" y="2498983"/>
            <a:ext cx="3445514" cy="31208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3E9E36D-69E7-504E-9AB3-C15DC6668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8" t="54043" r="30899" b="399"/>
          <a:stretch/>
        </p:blipFill>
        <p:spPr>
          <a:xfrm>
            <a:off x="7818756" y="2489043"/>
            <a:ext cx="3856383" cy="291203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B1291BC-2D4A-CF4A-A8BA-5F0628BD8268}"/>
              </a:ext>
            </a:extLst>
          </p:cNvPr>
          <p:cNvSpPr/>
          <p:nvPr/>
        </p:nvSpPr>
        <p:spPr>
          <a:xfrm>
            <a:off x="2015496" y="5629811"/>
            <a:ext cx="762611" cy="7354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1584945-7422-C94B-B4E9-36E566D94A0C}"/>
              </a:ext>
            </a:extLst>
          </p:cNvPr>
          <p:cNvSpPr/>
          <p:nvPr/>
        </p:nvSpPr>
        <p:spPr>
          <a:xfrm>
            <a:off x="5913477" y="5629811"/>
            <a:ext cx="762611" cy="7354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19CC851-CFD7-314B-AC06-288890E0BC83}"/>
              </a:ext>
            </a:extLst>
          </p:cNvPr>
          <p:cNvSpPr/>
          <p:nvPr/>
        </p:nvSpPr>
        <p:spPr>
          <a:xfrm>
            <a:off x="9365641" y="5619871"/>
            <a:ext cx="762611" cy="7354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284BFB5-FC15-E347-8C9B-A2A483994C50}"/>
              </a:ext>
            </a:extLst>
          </p:cNvPr>
          <p:cNvSpPr txBox="1"/>
          <p:nvPr/>
        </p:nvSpPr>
        <p:spPr>
          <a:xfrm>
            <a:off x="1355015" y="5585926"/>
            <a:ext cx="208357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21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2AB3C40-1E7E-0745-BE42-5EB22C6D0075}"/>
              </a:ext>
            </a:extLst>
          </p:cNvPr>
          <p:cNvSpPr txBox="1"/>
          <p:nvPr/>
        </p:nvSpPr>
        <p:spPr>
          <a:xfrm>
            <a:off x="5252996" y="5585926"/>
            <a:ext cx="208357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18 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C32C7B6-5818-2643-A7E0-AFCFF577D672}"/>
              </a:ext>
            </a:extLst>
          </p:cNvPr>
          <p:cNvSpPr txBox="1"/>
          <p:nvPr/>
        </p:nvSpPr>
        <p:spPr>
          <a:xfrm>
            <a:off x="8705161" y="5595730"/>
            <a:ext cx="208357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19 cm</a:t>
            </a:r>
          </a:p>
        </p:txBody>
      </p:sp>
    </p:spTree>
    <p:extLst>
      <p:ext uri="{BB962C8B-B14F-4D97-AF65-F5344CB8AC3E}">
        <p14:creationId xmlns:p14="http://schemas.microsoft.com/office/powerpoint/2010/main" val="353600060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animBg="1"/>
      <p:bldP spid="18" grpId="0" animBg="1"/>
      <p:bldP spid="19" grpId="0" animBg="1"/>
      <p:bldP spid="16" grpId="0" animBg="1"/>
      <p:bldP spid="16" grpId="1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D296DC7-2D76-A74A-B57A-5CA823E0C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7" y="2971234"/>
            <a:ext cx="2241772" cy="404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AEFDB5B-636D-A044-9CD5-DB726087F6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544" y="2765086"/>
            <a:ext cx="2841315" cy="4075043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 rot="20730713">
            <a:off x="2665917" y="3596090"/>
            <a:ext cx="9340916" cy="40708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b="1">
              <a:solidFill>
                <a:srgbClr val="FE9676"/>
              </a:solidFill>
              <a:latin typeface="#9Slide06 SVNLemon Tuesday" panose="02000506040000020004" pitchFamily="2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2599" y="571653"/>
            <a:ext cx="2456901" cy="1469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495F280-892C-3945-BC4C-DBE9C0870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18" y="2158650"/>
            <a:ext cx="10725783" cy="256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4251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18347" y="188336"/>
            <a:ext cx="7668005" cy="5408627"/>
            <a:chOff x="2063212" y="-3929258"/>
            <a:chExt cx="3080288" cy="2172681"/>
          </a:xfrm>
        </p:grpSpPr>
        <p:sp>
          <p:nvSpPr>
            <p:cNvPr id="25" name="任意多边形 24"/>
            <p:cNvSpPr/>
            <p:nvPr/>
          </p:nvSpPr>
          <p:spPr>
            <a:xfrm>
              <a:off x="2063212" y="-3929258"/>
              <a:ext cx="3080288" cy="2172681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139681" y="-3838858"/>
              <a:ext cx="2935239" cy="1991880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noFill/>
            <a:ln w="28575">
              <a:solidFill>
                <a:srgbClr val="B78E6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47" y="430161"/>
            <a:ext cx="2456901" cy="1469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27" y="2733040"/>
            <a:ext cx="5311829" cy="4379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A3B248-F4F5-5F48-9A93-E915F18850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30" y="832684"/>
            <a:ext cx="65151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3580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668140" y="684458"/>
            <a:ext cx="11205820" cy="5866589"/>
          </a:xfrm>
          <a:prstGeom prst="roundRect">
            <a:avLst/>
          </a:prstGeom>
          <a:solidFill>
            <a:schemeClr val="bg1">
              <a:lumMod val="95000"/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6470240F-5B2A-4E1D-8F2E-D63961FC3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0" y="110419"/>
            <a:ext cx="1811148" cy="18075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90000" l="10000" r="90000">
                        <a14:foregroundMark x1="65938" y1="11875" x2="75469" y2="7656"/>
                        <a14:foregroundMark x1="77031" y1="34375" x2="79531" y2="30781"/>
                        <a14:foregroundMark x1="17344" y1="72969" x2="24219" y2="66250"/>
                        <a14:foregroundMark x1="43750" y1="72344" x2="55625" y2="65156"/>
                        <a14:foregroundMark x1="36563" y1="69219" x2="72500" y2="71719"/>
                        <a14:foregroundMark x1="31563" y1="72344" x2="68125" y2="72500"/>
                        <a14:foregroundMark x1="37500" y1="68281" x2="68594" y2="69219"/>
                        <a14:foregroundMark x1="37188" y1="67344" x2="65781" y2="67969"/>
                        <a14:foregroundMark x1="74375" y1="11563" x2="75781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359" y="2829713"/>
            <a:ext cx="4577366" cy="457736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1715149-D673-B54B-B648-1A348CE56564}"/>
              </a:ext>
            </a:extLst>
          </p:cNvPr>
          <p:cNvSpPr txBox="1"/>
          <p:nvPr/>
        </p:nvSpPr>
        <p:spPr>
          <a:xfrm>
            <a:off x="2070652" y="684458"/>
            <a:ext cx="8050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8800" dirty="0">
                <a:solidFill>
                  <a:srgbClr val="B92D17"/>
                </a:solidFill>
                <a:latin typeface="#9Slide05 Phobia" panose="02000506000000020003" pitchFamily="2" charset="77"/>
              </a:rPr>
              <a:t>Quan sát tranh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A59F64F5-DACE-E940-AEF6-2FAA3980DB01}"/>
              </a:ext>
            </a:extLst>
          </p:cNvPr>
          <p:cNvGrpSpPr/>
          <p:nvPr/>
        </p:nvGrpSpPr>
        <p:grpSpPr>
          <a:xfrm>
            <a:off x="2906080" y="2076672"/>
            <a:ext cx="8617780" cy="4255547"/>
            <a:chOff x="2906080" y="2076672"/>
            <a:chExt cx="8617780" cy="4255547"/>
          </a:xfrm>
        </p:grpSpPr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0D37B638-905C-094E-93DF-715650A7E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4049" y="2498294"/>
              <a:ext cx="8221842" cy="3412302"/>
            </a:xfrm>
            <a:prstGeom prst="rect">
              <a:avLst/>
            </a:prstGeom>
          </p:spPr>
        </p:pic>
        <p:sp>
          <p:nvSpPr>
            <p:cNvPr id="39" name="Rounded Rectangle 38">
              <a:extLst>
                <a:ext uri="{FF2B5EF4-FFF2-40B4-BE49-F238E27FC236}">
                  <a16:creationId xmlns="" xmlns:a16="http://schemas.microsoft.com/office/drawing/2014/main" id="{3B482192-269C-8341-8B52-89C640B6ED15}"/>
                </a:ext>
              </a:extLst>
            </p:cNvPr>
            <p:cNvSpPr/>
            <p:nvPr/>
          </p:nvSpPr>
          <p:spPr>
            <a:xfrm>
              <a:off x="2906080" y="2076672"/>
              <a:ext cx="8617780" cy="4255547"/>
            </a:xfrm>
            <a:prstGeom prst="roundRect">
              <a:avLst/>
            </a:prstGeom>
            <a:noFill/>
            <a:ln w="57150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403640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47754" y="214715"/>
            <a:ext cx="11707496" cy="6643285"/>
          </a:xfrm>
          <a:prstGeom prst="roundRect">
            <a:avLst/>
          </a:prstGeom>
          <a:solidFill>
            <a:schemeClr val="bg1">
              <a:lumMod val="95000"/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6470240F-5B2A-4E1D-8F2E-D63961FC3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0" y="110419"/>
            <a:ext cx="1811148" cy="1807576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C628EE82-CE4B-7345-B122-2B50EBB3B3B5}"/>
              </a:ext>
            </a:extLst>
          </p:cNvPr>
          <p:cNvGrpSpPr/>
          <p:nvPr/>
        </p:nvGrpSpPr>
        <p:grpSpPr>
          <a:xfrm>
            <a:off x="627232" y="2050666"/>
            <a:ext cx="4953483" cy="3372179"/>
            <a:chOff x="3733317" y="1975073"/>
            <a:chExt cx="5054897" cy="3512378"/>
          </a:xfrm>
        </p:grpSpPr>
        <p:sp>
          <p:nvSpPr>
            <p:cNvPr id="2" name="Triangle 1">
              <a:extLst>
                <a:ext uri="{FF2B5EF4-FFF2-40B4-BE49-F238E27FC236}">
                  <a16:creationId xmlns="" xmlns:a16="http://schemas.microsoft.com/office/drawing/2014/main" id="{12955144-D38B-5845-BE50-C93791D39679}"/>
                </a:ext>
              </a:extLst>
            </p:cNvPr>
            <p:cNvSpPr/>
            <p:nvPr/>
          </p:nvSpPr>
          <p:spPr>
            <a:xfrm>
              <a:off x="4097583" y="2498521"/>
              <a:ext cx="4337677" cy="2360548"/>
            </a:xfrm>
            <a:prstGeom prst="triangle">
              <a:avLst>
                <a:gd name="adj" fmla="val 28814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19A40B1-597E-6F46-8271-93593E0C2309}"/>
                </a:ext>
              </a:extLst>
            </p:cNvPr>
            <p:cNvSpPr txBox="1"/>
            <p:nvPr/>
          </p:nvSpPr>
          <p:spPr>
            <a:xfrm>
              <a:off x="3733317" y="3242477"/>
              <a:ext cx="1092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2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7CF6A69F-F242-7845-A452-1A59A284E86A}"/>
                </a:ext>
              </a:extLst>
            </p:cNvPr>
            <p:cNvSpPr txBox="1"/>
            <p:nvPr/>
          </p:nvSpPr>
          <p:spPr>
            <a:xfrm>
              <a:off x="6984249" y="3201676"/>
              <a:ext cx="1092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3 cm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A7D132B4-DE1E-9D4A-BFCE-8AB695B7550F}"/>
                </a:ext>
              </a:extLst>
            </p:cNvPr>
            <p:cNvSpPr txBox="1"/>
            <p:nvPr/>
          </p:nvSpPr>
          <p:spPr>
            <a:xfrm>
              <a:off x="5629898" y="4902676"/>
              <a:ext cx="1092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4 cm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2915A8AA-7C1C-414F-A74F-023B22E41396}"/>
                </a:ext>
              </a:extLst>
            </p:cNvPr>
            <p:cNvSpPr txBox="1"/>
            <p:nvPr/>
          </p:nvSpPr>
          <p:spPr>
            <a:xfrm>
              <a:off x="5188536" y="1975073"/>
              <a:ext cx="441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b="1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7746C407-1208-9544-9831-513CE3FFFEEA}"/>
                </a:ext>
              </a:extLst>
            </p:cNvPr>
            <p:cNvSpPr txBox="1"/>
            <p:nvPr/>
          </p:nvSpPr>
          <p:spPr>
            <a:xfrm>
              <a:off x="3808492" y="4867605"/>
              <a:ext cx="441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b="1" dirty="0">
                  <a:solidFill>
                    <a:srgbClr val="C00000"/>
                  </a:solidFill>
                </a:rPr>
                <a:t>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ACDFEFDC-2344-3144-BAD3-03F0625D0CA0}"/>
                </a:ext>
              </a:extLst>
            </p:cNvPr>
            <p:cNvSpPr txBox="1"/>
            <p:nvPr/>
          </p:nvSpPr>
          <p:spPr>
            <a:xfrm>
              <a:off x="8346852" y="4867605"/>
              <a:ext cx="441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b="1" dirty="0">
                  <a:solidFill>
                    <a:srgbClr val="C00000"/>
                  </a:solidFill>
                </a:rPr>
                <a:t>C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8310336-826A-2644-90AA-83CCDD1FBB35}"/>
              </a:ext>
            </a:extLst>
          </p:cNvPr>
          <p:cNvSpPr txBox="1"/>
          <p:nvPr/>
        </p:nvSpPr>
        <p:spPr>
          <a:xfrm>
            <a:off x="5871278" y="1898837"/>
            <a:ext cx="5716714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dirty="0">
                <a:latin typeface="Cambria" panose="02040503050406030204" pitchFamily="18" charset="0"/>
              </a:rPr>
              <a:t>Tổng độ dài ba cạnh của hình tam giác </a:t>
            </a:r>
            <a:r>
              <a:rPr lang="x-none" sz="3600" dirty="0">
                <a:solidFill>
                  <a:srgbClr val="C00000"/>
                </a:solidFill>
                <a:latin typeface="Cambria" panose="02040503050406030204" pitchFamily="18" charset="0"/>
              </a:rPr>
              <a:t>ABC</a:t>
            </a:r>
            <a:r>
              <a:rPr lang="x-none" sz="3600" dirty="0">
                <a:latin typeface="Cambria" panose="02040503050406030204" pitchFamily="18" charset="0"/>
              </a:rPr>
              <a:t> là:</a:t>
            </a:r>
          </a:p>
          <a:p>
            <a:pPr>
              <a:lnSpc>
                <a:spcPct val="150000"/>
              </a:lnSpc>
            </a:pPr>
            <a:r>
              <a:rPr lang="x-none" sz="3600" b="1" dirty="0">
                <a:latin typeface="Cambria" panose="02040503050406030204" pitchFamily="18" charset="0"/>
              </a:rPr>
              <a:t>2 cm + 3 cm + 4 cm = 9 cm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4D7B04A7-EE9B-EA46-B2EA-08369E2DE00F}"/>
              </a:ext>
            </a:extLst>
          </p:cNvPr>
          <p:cNvGrpSpPr/>
          <p:nvPr/>
        </p:nvGrpSpPr>
        <p:grpSpPr>
          <a:xfrm>
            <a:off x="1709578" y="457615"/>
            <a:ext cx="7414540" cy="1113183"/>
            <a:chOff x="1709578" y="457615"/>
            <a:chExt cx="7414540" cy="1113183"/>
          </a:xfrm>
        </p:grpSpPr>
        <p:sp>
          <p:nvSpPr>
            <p:cNvPr id="53" name="Rounded Rectangle 52">
              <a:extLst>
                <a:ext uri="{FF2B5EF4-FFF2-40B4-BE49-F238E27FC236}">
                  <a16:creationId xmlns="" xmlns:a16="http://schemas.microsoft.com/office/drawing/2014/main" id="{2ACC800A-9BB7-1A4F-A649-184239E550DC}"/>
                </a:ext>
              </a:extLst>
            </p:cNvPr>
            <p:cNvSpPr/>
            <p:nvPr/>
          </p:nvSpPr>
          <p:spPr>
            <a:xfrm>
              <a:off x="2037313" y="457615"/>
              <a:ext cx="7086805" cy="1113183"/>
            </a:xfrm>
            <a:prstGeom prst="roundRect">
              <a:avLst/>
            </a:prstGeom>
            <a:solidFill>
              <a:srgbClr val="63AB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09578" y="549613"/>
              <a:ext cx="72406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indent="-914400" algn="ctr">
                <a:buAutoNum type="alphaLcParenR"/>
              </a:pPr>
              <a:r>
                <a:rPr lang="en-US" sz="4800" dirty="0">
                  <a:solidFill>
                    <a:schemeClr val="bg1"/>
                  </a:solidFill>
                  <a:latin typeface="Cambria" panose="02040503050406030204" pitchFamily="18" charset="0"/>
                </a:rPr>
                <a:t>Chu vi </a:t>
              </a:r>
              <a:r>
                <a:rPr lang="en-US" sz="48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hình</a:t>
              </a:r>
              <a:r>
                <a:rPr lang="en-US" sz="4800" dirty="0">
                  <a:solidFill>
                    <a:schemeClr val="bg1"/>
                  </a:solidFill>
                  <a:latin typeface="Cambria" panose="02040503050406030204" pitchFamily="18" charset="0"/>
                </a:rPr>
                <a:t> tam </a:t>
              </a:r>
              <a:r>
                <a:rPr lang="en-US" sz="48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giác</a:t>
              </a:r>
              <a:endParaRPr lang="en-US" sz="48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8D1F73BB-EB2E-574D-988E-5EAF139A293D}"/>
              </a:ext>
            </a:extLst>
          </p:cNvPr>
          <p:cNvSpPr/>
          <p:nvPr/>
        </p:nvSpPr>
        <p:spPr>
          <a:xfrm>
            <a:off x="6173730" y="4708973"/>
            <a:ext cx="5111810" cy="1760159"/>
          </a:xfrm>
          <a:prstGeom prst="rect">
            <a:avLst/>
          </a:prstGeom>
          <a:solidFill>
            <a:srgbClr val="B78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3600" dirty="0">
                <a:solidFill>
                  <a:schemeClr val="bg1"/>
                </a:solidFill>
                <a:latin typeface="Cambria" panose="02040503050406030204" pitchFamily="18" charset="0"/>
                <a:cs typeface="#9Slide05 Pattaya" pitchFamily="2" charset="-34"/>
              </a:rPr>
              <a:t>Ta nói: Chu vi của hình tam giác ABC là 9 cm</a:t>
            </a:r>
          </a:p>
        </p:txBody>
      </p:sp>
    </p:spTree>
    <p:extLst>
      <p:ext uri="{BB962C8B-B14F-4D97-AF65-F5344CB8AC3E}">
        <p14:creationId xmlns:p14="http://schemas.microsoft.com/office/powerpoint/2010/main" val="83904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242252" y="198792"/>
            <a:ext cx="11707496" cy="6643285"/>
          </a:xfrm>
          <a:prstGeom prst="roundRect">
            <a:avLst/>
          </a:prstGeom>
          <a:solidFill>
            <a:schemeClr val="bg1">
              <a:lumMod val="95000"/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6470240F-5B2A-4E1D-8F2E-D63961FC3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0" y="110419"/>
            <a:ext cx="1811148" cy="180757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8310336-826A-2644-90AA-83CCDD1FBB35}"/>
              </a:ext>
            </a:extLst>
          </p:cNvPr>
          <p:cNvSpPr txBox="1"/>
          <p:nvPr/>
        </p:nvSpPr>
        <p:spPr>
          <a:xfrm>
            <a:off x="4466106" y="1598677"/>
            <a:ext cx="7604511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dirty="0">
                <a:latin typeface="Cambria" panose="02040503050406030204" pitchFamily="18" charset="0"/>
              </a:rPr>
              <a:t>Tổng độ dài bốn cạnh của hình </a:t>
            </a:r>
          </a:p>
          <a:p>
            <a:pPr>
              <a:lnSpc>
                <a:spcPct val="150000"/>
              </a:lnSpc>
            </a:pPr>
            <a:r>
              <a:rPr lang="x-none" sz="3600" dirty="0">
                <a:latin typeface="Cambria" panose="02040503050406030204" pitchFamily="18" charset="0"/>
              </a:rPr>
              <a:t>tứ giác </a:t>
            </a:r>
            <a:r>
              <a:rPr lang="x-none" sz="3600" dirty="0">
                <a:solidFill>
                  <a:srgbClr val="C00000"/>
                </a:solidFill>
                <a:latin typeface="Cambria" panose="02040503050406030204" pitchFamily="18" charset="0"/>
              </a:rPr>
              <a:t>MNPQ</a:t>
            </a:r>
            <a:r>
              <a:rPr lang="x-none" sz="3600" dirty="0">
                <a:latin typeface="Cambria" panose="02040503050406030204" pitchFamily="18" charset="0"/>
              </a:rPr>
              <a:t> là:</a:t>
            </a:r>
          </a:p>
          <a:p>
            <a:pPr>
              <a:lnSpc>
                <a:spcPct val="150000"/>
              </a:lnSpc>
            </a:pPr>
            <a:r>
              <a:rPr lang="x-none" sz="3600" b="1" dirty="0">
                <a:latin typeface="Cambria" panose="02040503050406030204" pitchFamily="18" charset="0"/>
              </a:rPr>
              <a:t>2 cm + 3 cm + 4 cm + 5 cm = 14 cm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4D7B04A7-EE9B-EA46-B2EA-08369E2DE00F}"/>
              </a:ext>
            </a:extLst>
          </p:cNvPr>
          <p:cNvGrpSpPr/>
          <p:nvPr/>
        </p:nvGrpSpPr>
        <p:grpSpPr>
          <a:xfrm>
            <a:off x="1678179" y="379537"/>
            <a:ext cx="7414540" cy="1113183"/>
            <a:chOff x="1709578" y="457615"/>
            <a:chExt cx="7414540" cy="1113183"/>
          </a:xfrm>
        </p:grpSpPr>
        <p:sp>
          <p:nvSpPr>
            <p:cNvPr id="53" name="Rounded Rectangle 52">
              <a:extLst>
                <a:ext uri="{FF2B5EF4-FFF2-40B4-BE49-F238E27FC236}">
                  <a16:creationId xmlns="" xmlns:a16="http://schemas.microsoft.com/office/drawing/2014/main" id="{2ACC800A-9BB7-1A4F-A649-184239E550DC}"/>
                </a:ext>
              </a:extLst>
            </p:cNvPr>
            <p:cNvSpPr/>
            <p:nvPr/>
          </p:nvSpPr>
          <p:spPr>
            <a:xfrm>
              <a:off x="2037313" y="457615"/>
              <a:ext cx="7086805" cy="1113183"/>
            </a:xfrm>
            <a:prstGeom prst="roundRect">
              <a:avLst/>
            </a:prstGeom>
            <a:solidFill>
              <a:srgbClr val="63AB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09578" y="549613"/>
              <a:ext cx="72406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mbria" panose="02040503050406030204" pitchFamily="18" charset="0"/>
                </a:rPr>
                <a:t>b) Chu vi </a:t>
              </a:r>
              <a:r>
                <a:rPr lang="en-US" sz="48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hình</a:t>
              </a:r>
              <a:r>
                <a:rPr lang="en-US" sz="4800" dirty="0">
                  <a:solidFill>
                    <a:schemeClr val="bg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tứ</a:t>
              </a:r>
              <a:r>
                <a:rPr lang="en-US" sz="4800" dirty="0">
                  <a:solidFill>
                    <a:schemeClr val="bg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giác</a:t>
              </a:r>
              <a:endParaRPr lang="en-US" sz="48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8D1F73BB-EB2E-574D-988E-5EAF139A293D}"/>
              </a:ext>
            </a:extLst>
          </p:cNvPr>
          <p:cNvSpPr/>
          <p:nvPr/>
        </p:nvSpPr>
        <p:spPr>
          <a:xfrm>
            <a:off x="6246116" y="4475006"/>
            <a:ext cx="5111810" cy="1760159"/>
          </a:xfrm>
          <a:prstGeom prst="rect">
            <a:avLst/>
          </a:prstGeom>
          <a:solidFill>
            <a:srgbClr val="B78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3600" dirty="0">
                <a:solidFill>
                  <a:schemeClr val="bg1"/>
                </a:solidFill>
                <a:latin typeface="Cambria" panose="02040503050406030204" pitchFamily="18" charset="0"/>
                <a:cs typeface="#9Slide05 Pattaya" pitchFamily="2" charset="-34"/>
              </a:rPr>
              <a:t>Ta nói: Chu vi của hình tứ giác MNPQ là 14 cm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88B26D2-A44E-0244-B72F-FF0579063EFC}"/>
              </a:ext>
            </a:extLst>
          </p:cNvPr>
          <p:cNvGrpSpPr/>
          <p:nvPr/>
        </p:nvGrpSpPr>
        <p:grpSpPr>
          <a:xfrm>
            <a:off x="353773" y="3097020"/>
            <a:ext cx="5300522" cy="3650561"/>
            <a:chOff x="-331266" y="2200101"/>
            <a:chExt cx="5300522" cy="3650561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7E22FCC1-9FF8-4240-9CB6-4970564191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4644" y="2723322"/>
              <a:ext cx="2027582" cy="8547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347DB9D0-A1BC-DB4B-A82E-8EB9376C54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056" y="3536358"/>
              <a:ext cx="417588" cy="16717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AB2EC22D-B933-0140-89C2-83FFE6743A48}"/>
                </a:ext>
              </a:extLst>
            </p:cNvPr>
            <p:cNvCxnSpPr>
              <a:cxnSpLocks/>
            </p:cNvCxnSpPr>
            <p:nvPr/>
          </p:nvCxnSpPr>
          <p:spPr>
            <a:xfrm>
              <a:off x="2895798" y="2723322"/>
              <a:ext cx="1006138" cy="24847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EA74B245-8F02-5B4C-B19F-CEB6DC28256B}"/>
                </a:ext>
              </a:extLst>
            </p:cNvPr>
            <p:cNvCxnSpPr>
              <a:cxnSpLocks/>
            </p:cNvCxnSpPr>
            <p:nvPr/>
          </p:nvCxnSpPr>
          <p:spPr>
            <a:xfrm>
              <a:off x="457056" y="5208104"/>
              <a:ext cx="34448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17A81060-AE7F-A442-A4B5-6FEF68B15325}"/>
                </a:ext>
              </a:extLst>
            </p:cNvPr>
            <p:cNvSpPr txBox="1"/>
            <p:nvPr/>
          </p:nvSpPr>
          <p:spPr>
            <a:xfrm>
              <a:off x="580906" y="2960990"/>
              <a:ext cx="376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b="1" dirty="0">
                  <a:solidFill>
                    <a:srgbClr val="C00000"/>
                  </a:solidFill>
                </a:rPr>
                <a:t>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9E36C85-2FCC-474F-8D0D-793A65E766E8}"/>
                </a:ext>
              </a:extLst>
            </p:cNvPr>
            <p:cNvSpPr txBox="1"/>
            <p:nvPr/>
          </p:nvSpPr>
          <p:spPr>
            <a:xfrm>
              <a:off x="2707561" y="2200101"/>
              <a:ext cx="376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b="1" dirty="0">
                  <a:solidFill>
                    <a:srgbClr val="C00000"/>
                  </a:solidFill>
                </a:rPr>
                <a:t>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BB46A86-EF98-8C41-A957-9436B7ECBC07}"/>
                </a:ext>
              </a:extLst>
            </p:cNvPr>
            <p:cNvSpPr txBox="1"/>
            <p:nvPr/>
          </p:nvSpPr>
          <p:spPr>
            <a:xfrm>
              <a:off x="3713699" y="5278351"/>
              <a:ext cx="376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b="1" dirty="0">
                  <a:solidFill>
                    <a:srgbClr val="C00000"/>
                  </a:solidFill>
                </a:rPr>
                <a:t>P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76814354-65C7-5044-B9F2-C721187E27ED}"/>
                </a:ext>
              </a:extLst>
            </p:cNvPr>
            <p:cNvSpPr txBox="1"/>
            <p:nvPr/>
          </p:nvSpPr>
          <p:spPr>
            <a:xfrm>
              <a:off x="343005" y="5327442"/>
              <a:ext cx="376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b="1" dirty="0">
                  <a:solidFill>
                    <a:srgbClr val="C00000"/>
                  </a:solidFill>
                </a:rPr>
                <a:t>Q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43E5FA5-C90D-C24C-99D8-148A4DCC6540}"/>
                </a:ext>
              </a:extLst>
            </p:cNvPr>
            <p:cNvSpPr txBox="1"/>
            <p:nvPr/>
          </p:nvSpPr>
          <p:spPr>
            <a:xfrm>
              <a:off x="1130680" y="2599586"/>
              <a:ext cx="1395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3 cm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5901985F-7AD6-DA4C-B642-66502E8DC37D}"/>
                </a:ext>
              </a:extLst>
            </p:cNvPr>
            <p:cNvSpPr txBox="1"/>
            <p:nvPr/>
          </p:nvSpPr>
          <p:spPr>
            <a:xfrm>
              <a:off x="3573660" y="3629623"/>
              <a:ext cx="1395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4 cm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AD6AC64-A3CB-0847-A53B-8A2F23278041}"/>
                </a:ext>
              </a:extLst>
            </p:cNvPr>
            <p:cNvSpPr txBox="1"/>
            <p:nvPr/>
          </p:nvSpPr>
          <p:spPr>
            <a:xfrm>
              <a:off x="1617931" y="5249833"/>
              <a:ext cx="1395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5 cm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A77651D5-34FF-2F4C-8114-0ED4A636760C}"/>
                </a:ext>
              </a:extLst>
            </p:cNvPr>
            <p:cNvSpPr txBox="1"/>
            <p:nvPr/>
          </p:nvSpPr>
          <p:spPr>
            <a:xfrm>
              <a:off x="-331266" y="3965713"/>
              <a:ext cx="1395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2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0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10627" y="110419"/>
            <a:ext cx="11707496" cy="6643285"/>
          </a:xfrm>
          <a:prstGeom prst="roundRect">
            <a:avLst/>
          </a:prstGeom>
          <a:solidFill>
            <a:schemeClr val="bg1">
              <a:lumMod val="95000"/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="" xmlns:a16="http://schemas.microsoft.com/office/drawing/2014/main" id="{D0693CDF-96DC-444B-8922-A41C6F70423E}"/>
              </a:ext>
            </a:extLst>
          </p:cNvPr>
          <p:cNvGrpSpPr/>
          <p:nvPr/>
        </p:nvGrpSpPr>
        <p:grpSpPr>
          <a:xfrm>
            <a:off x="8876765" y="2296348"/>
            <a:ext cx="3315235" cy="4561652"/>
            <a:chOff x="6991729" y="2078801"/>
            <a:chExt cx="3315235" cy="4561652"/>
          </a:xfrm>
        </p:grpSpPr>
        <p:sp>
          <p:nvSpPr>
            <p:cNvPr id="6" name="Freeform: Shape 37">
              <a:extLst>
                <a:ext uri="{FF2B5EF4-FFF2-40B4-BE49-F238E27FC236}">
                  <a16:creationId xmlns="" xmlns:a16="http://schemas.microsoft.com/office/drawing/2014/main" id="{33163067-E188-4BC9-B8FC-D3B29EDEF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670" y="2078801"/>
              <a:ext cx="722302" cy="590386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7" name="Freeform: Shape 38">
              <a:extLst>
                <a:ext uri="{FF2B5EF4-FFF2-40B4-BE49-F238E27FC236}">
                  <a16:creationId xmlns="" xmlns:a16="http://schemas.microsoft.com/office/drawing/2014/main" id="{46F0A9A9-A457-47B6-BD96-840C22766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831" y="2238833"/>
              <a:ext cx="615254" cy="47144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8" name="Freeform: Shape 39">
              <a:extLst>
                <a:ext uri="{FF2B5EF4-FFF2-40B4-BE49-F238E27FC236}">
                  <a16:creationId xmlns="" xmlns:a16="http://schemas.microsoft.com/office/drawing/2014/main" id="{CBCFA0AD-4D2F-49D2-929E-B152F49EC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977" y="2514562"/>
              <a:ext cx="2186369" cy="3075189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rgbClr val="E7E6E6">
                <a:lumMod val="75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9" name="Freeform: Shape 40">
              <a:extLst>
                <a:ext uri="{FF2B5EF4-FFF2-40B4-BE49-F238E27FC236}">
                  <a16:creationId xmlns="" xmlns:a16="http://schemas.microsoft.com/office/drawing/2014/main" id="{2DB641D6-D4BA-416B-92EF-79E636DC5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6186" y="2687567"/>
              <a:ext cx="195715" cy="337363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="" xmlns:a16="http://schemas.microsoft.com/office/drawing/2014/main" id="{053F5B5F-68DA-43CF-A3FA-B48458DD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215" y="3153604"/>
              <a:ext cx="661749" cy="434680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1" name="Freeform: Shape 42">
              <a:extLst>
                <a:ext uri="{FF2B5EF4-FFF2-40B4-BE49-F238E27FC236}">
                  <a16:creationId xmlns="" xmlns:a16="http://schemas.microsoft.com/office/drawing/2014/main" id="{68BD8396-F344-4014-8DD4-4D064433B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5200" y="3477992"/>
              <a:ext cx="185982" cy="303842"/>
            </a:xfrm>
            <a:custGeom>
              <a:avLst/>
              <a:gdLst>
                <a:gd name="T0" fmla="*/ 50 w 129"/>
                <a:gd name="T1" fmla="*/ 211 h 211"/>
                <a:gd name="T2" fmla="*/ 44 w 129"/>
                <a:gd name="T3" fmla="*/ 209 h 211"/>
                <a:gd name="T4" fmla="*/ 44 w 129"/>
                <a:gd name="T5" fmla="*/ 209 h 211"/>
                <a:gd name="T6" fmla="*/ 44 w 129"/>
                <a:gd name="T7" fmla="*/ 209 h 211"/>
                <a:gd name="T8" fmla="*/ 9 w 129"/>
                <a:gd name="T9" fmla="*/ 134 h 211"/>
                <a:gd name="T10" fmla="*/ 1 w 129"/>
                <a:gd name="T11" fmla="*/ 0 h 211"/>
                <a:gd name="T12" fmla="*/ 121 w 129"/>
                <a:gd name="T13" fmla="*/ 134 h 211"/>
                <a:gd name="T14" fmla="*/ 57 w 129"/>
                <a:gd name="T15" fmla="*/ 211 h 211"/>
                <a:gd name="T16" fmla="*/ 50 w 129"/>
                <a:gd name="T17" fmla="*/ 210 h 211"/>
                <a:gd name="T18" fmla="*/ 50 w 129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11">
                  <a:moveTo>
                    <a:pt x="50" y="211"/>
                  </a:moveTo>
                  <a:cubicBezTo>
                    <a:pt x="48" y="211"/>
                    <a:pt x="46" y="210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10" y="195"/>
                    <a:pt x="0" y="165"/>
                    <a:pt x="9" y="134"/>
                  </a:cubicBezTo>
                  <a:cubicBezTo>
                    <a:pt x="21" y="88"/>
                    <a:pt x="18" y="45"/>
                    <a:pt x="1" y="0"/>
                  </a:cubicBezTo>
                  <a:cubicBezTo>
                    <a:pt x="51" y="31"/>
                    <a:pt x="106" y="67"/>
                    <a:pt x="121" y="134"/>
                  </a:cubicBezTo>
                  <a:cubicBezTo>
                    <a:pt x="129" y="180"/>
                    <a:pt x="109" y="207"/>
                    <a:pt x="57" y="211"/>
                  </a:cubicBezTo>
                  <a:cubicBezTo>
                    <a:pt x="50" y="210"/>
                    <a:pt x="50" y="210"/>
                    <a:pt x="50" y="210"/>
                  </a:cubicBezTo>
                  <a:lnTo>
                    <a:pt x="50" y="211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2" name="Freeform: Shape 43">
              <a:extLst>
                <a:ext uri="{FF2B5EF4-FFF2-40B4-BE49-F238E27FC236}">
                  <a16:creationId xmlns="" xmlns:a16="http://schemas.microsoft.com/office/drawing/2014/main" id="{AB4F3214-BF6C-4F70-A98C-4DB82E619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7913" y="4109464"/>
              <a:ext cx="522264" cy="730953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3" name="Freeform: Shape 44">
              <a:extLst>
                <a:ext uri="{FF2B5EF4-FFF2-40B4-BE49-F238E27FC236}">
                  <a16:creationId xmlns="" xmlns:a16="http://schemas.microsoft.com/office/drawing/2014/main" id="{C961A984-7CA1-4E69-8202-246628077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795" y="3162256"/>
              <a:ext cx="206525" cy="165438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4" name="Freeform: Shape 45">
              <a:extLst>
                <a:ext uri="{FF2B5EF4-FFF2-40B4-BE49-F238E27FC236}">
                  <a16:creationId xmlns="" xmlns:a16="http://schemas.microsoft.com/office/drawing/2014/main" id="{4CBA14B7-B4D0-47B4-97DB-E9B99DF69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7115" y="2779478"/>
              <a:ext cx="375209" cy="274647"/>
            </a:xfrm>
            <a:custGeom>
              <a:avLst/>
              <a:gdLst>
                <a:gd name="T0" fmla="*/ 45 w 260"/>
                <a:gd name="T1" fmla="*/ 166 h 190"/>
                <a:gd name="T2" fmla="*/ 140 w 260"/>
                <a:gd name="T3" fmla="*/ 143 h 190"/>
                <a:gd name="T4" fmla="*/ 260 w 260"/>
                <a:gd name="T5" fmla="*/ 43 h 190"/>
                <a:gd name="T6" fmla="*/ 53 w 260"/>
                <a:gd name="T7" fmla="*/ 42 h 190"/>
                <a:gd name="T8" fmla="*/ 37 w 260"/>
                <a:gd name="T9" fmla="*/ 158 h 190"/>
                <a:gd name="T10" fmla="*/ 45 w 260"/>
                <a:gd name="T11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90">
                  <a:moveTo>
                    <a:pt x="45" y="166"/>
                  </a:moveTo>
                  <a:cubicBezTo>
                    <a:pt x="84" y="190"/>
                    <a:pt x="120" y="175"/>
                    <a:pt x="140" y="143"/>
                  </a:cubicBezTo>
                  <a:cubicBezTo>
                    <a:pt x="168" y="96"/>
                    <a:pt x="208" y="63"/>
                    <a:pt x="260" y="43"/>
                  </a:cubicBezTo>
                  <a:cubicBezTo>
                    <a:pt x="194" y="20"/>
                    <a:pt x="119" y="0"/>
                    <a:pt x="53" y="42"/>
                  </a:cubicBezTo>
                  <a:cubicBezTo>
                    <a:pt x="7" y="67"/>
                    <a:pt x="0" y="111"/>
                    <a:pt x="37" y="158"/>
                  </a:cubicBezTo>
                  <a:lnTo>
                    <a:pt x="45" y="166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5" name="Freeform: Shape 46">
              <a:extLst>
                <a:ext uri="{FF2B5EF4-FFF2-40B4-BE49-F238E27FC236}">
                  <a16:creationId xmlns="" xmlns:a16="http://schemas.microsoft.com/office/drawing/2014/main" id="{45EB5A58-F65E-4EED-BDAA-DA02D22A8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399" y="2699463"/>
              <a:ext cx="523345" cy="371964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" name="Freeform: Shape 47">
              <a:extLst>
                <a:ext uri="{FF2B5EF4-FFF2-40B4-BE49-F238E27FC236}">
                  <a16:creationId xmlns="" xmlns:a16="http://schemas.microsoft.com/office/drawing/2014/main" id="{D61FC2B5-7BE8-4666-805C-B7FD4CF86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729" y="3116841"/>
              <a:ext cx="728790" cy="454143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7" name="Freeform: Shape 48">
              <a:extLst>
                <a:ext uri="{FF2B5EF4-FFF2-40B4-BE49-F238E27FC236}">
                  <a16:creationId xmlns="" xmlns:a16="http://schemas.microsoft.com/office/drawing/2014/main" id="{2FAE84F3-CD69-4E00-8A5B-BC6980921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1032" y="3590445"/>
              <a:ext cx="126510" cy="195715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" name="Freeform: Shape 49">
              <a:extLst>
                <a:ext uri="{FF2B5EF4-FFF2-40B4-BE49-F238E27FC236}">
                  <a16:creationId xmlns="" xmlns:a16="http://schemas.microsoft.com/office/drawing/2014/main" id="{C509C0AA-69BB-47D6-870E-2521BB075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555" y="4265170"/>
              <a:ext cx="447655" cy="722302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="" xmlns:a16="http://schemas.microsoft.com/office/drawing/2014/main" id="{B03A48C1-8DB1-4083-817F-657E6F74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2344" y="5318119"/>
              <a:ext cx="1112224" cy="214922"/>
            </a:xfrm>
            <a:custGeom>
              <a:avLst/>
              <a:gdLst>
                <a:gd name="T0" fmla="*/ 11 w 87"/>
                <a:gd name="T1" fmla="*/ 5 h 17"/>
                <a:gd name="T2" fmla="*/ 12 w 87"/>
                <a:gd name="T3" fmla="*/ 5 h 17"/>
                <a:gd name="T4" fmla="*/ 20 w 87"/>
                <a:gd name="T5" fmla="*/ 6 h 17"/>
                <a:gd name="T6" fmla="*/ 24 w 87"/>
                <a:gd name="T7" fmla="*/ 4 h 17"/>
                <a:gd name="T8" fmla="*/ 27 w 87"/>
                <a:gd name="T9" fmla="*/ 5 h 17"/>
                <a:gd name="T10" fmla="*/ 29 w 87"/>
                <a:gd name="T11" fmla="*/ 6 h 17"/>
                <a:gd name="T12" fmla="*/ 34 w 87"/>
                <a:gd name="T13" fmla="*/ 2 h 17"/>
                <a:gd name="T14" fmla="*/ 37 w 87"/>
                <a:gd name="T15" fmla="*/ 3 h 17"/>
                <a:gd name="T16" fmla="*/ 40 w 87"/>
                <a:gd name="T17" fmla="*/ 3 h 17"/>
                <a:gd name="T18" fmla="*/ 42 w 87"/>
                <a:gd name="T19" fmla="*/ 1 h 17"/>
                <a:gd name="T20" fmla="*/ 47 w 87"/>
                <a:gd name="T21" fmla="*/ 2 h 17"/>
                <a:gd name="T22" fmla="*/ 50 w 87"/>
                <a:gd name="T23" fmla="*/ 1 h 17"/>
                <a:gd name="T24" fmla="*/ 53 w 87"/>
                <a:gd name="T25" fmla="*/ 1 h 17"/>
                <a:gd name="T26" fmla="*/ 59 w 87"/>
                <a:gd name="T27" fmla="*/ 5 h 17"/>
                <a:gd name="T28" fmla="*/ 64 w 87"/>
                <a:gd name="T29" fmla="*/ 2 h 17"/>
                <a:gd name="T30" fmla="*/ 69 w 87"/>
                <a:gd name="T31" fmla="*/ 5 h 17"/>
                <a:gd name="T32" fmla="*/ 75 w 87"/>
                <a:gd name="T33" fmla="*/ 5 h 17"/>
                <a:gd name="T34" fmla="*/ 81 w 87"/>
                <a:gd name="T35" fmla="*/ 8 h 17"/>
                <a:gd name="T36" fmla="*/ 84 w 87"/>
                <a:gd name="T37" fmla="*/ 9 h 17"/>
                <a:gd name="T38" fmla="*/ 84 w 87"/>
                <a:gd name="T39" fmla="*/ 16 h 17"/>
                <a:gd name="T40" fmla="*/ 76 w 87"/>
                <a:gd name="T41" fmla="*/ 17 h 17"/>
                <a:gd name="T42" fmla="*/ 54 w 87"/>
                <a:gd name="T43" fmla="*/ 17 h 17"/>
                <a:gd name="T44" fmla="*/ 31 w 87"/>
                <a:gd name="T45" fmla="*/ 15 h 17"/>
                <a:gd name="T46" fmla="*/ 15 w 87"/>
                <a:gd name="T47" fmla="*/ 14 h 17"/>
                <a:gd name="T48" fmla="*/ 13 w 87"/>
                <a:gd name="T49" fmla="*/ 14 h 17"/>
                <a:gd name="T50" fmla="*/ 4 w 87"/>
                <a:gd name="T51" fmla="*/ 8 h 17"/>
                <a:gd name="T52" fmla="*/ 11 w 87"/>
                <a:gd name="T5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17">
                  <a:moveTo>
                    <a:pt x="11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6" y="3"/>
                    <a:pt x="17" y="3"/>
                    <a:pt x="20" y="6"/>
                  </a:cubicBezTo>
                  <a:cubicBezTo>
                    <a:pt x="20" y="7"/>
                    <a:pt x="23" y="4"/>
                    <a:pt x="24" y="4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28" y="5"/>
                    <a:pt x="28" y="6"/>
                    <a:pt x="29" y="6"/>
                  </a:cubicBezTo>
                  <a:cubicBezTo>
                    <a:pt x="32" y="6"/>
                    <a:pt x="32" y="3"/>
                    <a:pt x="34" y="2"/>
                  </a:cubicBezTo>
                  <a:cubicBezTo>
                    <a:pt x="35" y="2"/>
                    <a:pt x="36" y="2"/>
                    <a:pt x="37" y="3"/>
                  </a:cubicBezTo>
                  <a:cubicBezTo>
                    <a:pt x="38" y="3"/>
                    <a:pt x="39" y="4"/>
                    <a:pt x="40" y="3"/>
                  </a:cubicBezTo>
                  <a:cubicBezTo>
                    <a:pt x="41" y="3"/>
                    <a:pt x="41" y="1"/>
                    <a:pt x="42" y="1"/>
                  </a:cubicBezTo>
                  <a:cubicBezTo>
                    <a:pt x="44" y="0"/>
                    <a:pt x="45" y="2"/>
                    <a:pt x="47" y="2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1" y="1"/>
                    <a:pt x="52" y="0"/>
                    <a:pt x="53" y="1"/>
                  </a:cubicBezTo>
                  <a:cubicBezTo>
                    <a:pt x="56" y="1"/>
                    <a:pt x="57" y="3"/>
                    <a:pt x="59" y="5"/>
                  </a:cubicBezTo>
                  <a:cubicBezTo>
                    <a:pt x="59" y="2"/>
                    <a:pt x="62" y="2"/>
                    <a:pt x="64" y="2"/>
                  </a:cubicBezTo>
                  <a:cubicBezTo>
                    <a:pt x="67" y="1"/>
                    <a:pt x="68" y="3"/>
                    <a:pt x="69" y="5"/>
                  </a:cubicBezTo>
                  <a:cubicBezTo>
                    <a:pt x="69" y="4"/>
                    <a:pt x="74" y="4"/>
                    <a:pt x="75" y="5"/>
                  </a:cubicBezTo>
                  <a:cubicBezTo>
                    <a:pt x="77" y="5"/>
                    <a:pt x="79" y="7"/>
                    <a:pt x="81" y="8"/>
                  </a:cubicBezTo>
                  <a:cubicBezTo>
                    <a:pt x="82" y="8"/>
                    <a:pt x="83" y="8"/>
                    <a:pt x="84" y="9"/>
                  </a:cubicBezTo>
                  <a:cubicBezTo>
                    <a:pt x="86" y="11"/>
                    <a:pt x="87" y="15"/>
                    <a:pt x="84" y="16"/>
                  </a:cubicBezTo>
                  <a:cubicBezTo>
                    <a:pt x="81" y="17"/>
                    <a:pt x="78" y="17"/>
                    <a:pt x="76" y="17"/>
                  </a:cubicBezTo>
                  <a:cubicBezTo>
                    <a:pt x="68" y="17"/>
                    <a:pt x="61" y="17"/>
                    <a:pt x="54" y="17"/>
                  </a:cubicBezTo>
                  <a:cubicBezTo>
                    <a:pt x="46" y="16"/>
                    <a:pt x="39" y="15"/>
                    <a:pt x="31" y="15"/>
                  </a:cubicBezTo>
                  <a:cubicBezTo>
                    <a:pt x="26" y="15"/>
                    <a:pt x="21" y="14"/>
                    <a:pt x="15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9" y="14"/>
                    <a:pt x="0" y="14"/>
                    <a:pt x="4" y="8"/>
                  </a:cubicBezTo>
                  <a:cubicBezTo>
                    <a:pt x="6" y="5"/>
                    <a:pt x="9" y="6"/>
                    <a:pt x="11" y="5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" name="Freeform: Shape 23">
              <a:extLst>
                <a:ext uri="{FF2B5EF4-FFF2-40B4-BE49-F238E27FC236}">
                  <a16:creationId xmlns="" xmlns:a16="http://schemas.microsoft.com/office/drawing/2014/main" id="{7DFF400C-3706-410E-8D9A-E3A6DADB1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676" y="5613636"/>
              <a:ext cx="1552813" cy="1004810"/>
            </a:xfrm>
            <a:custGeom>
              <a:avLst/>
              <a:gdLst>
                <a:gd name="T0" fmla="*/ 234 w 289"/>
                <a:gd name="T1" fmla="*/ 234 h 234"/>
                <a:gd name="T2" fmla="*/ 54 w 289"/>
                <a:gd name="T3" fmla="*/ 234 h 234"/>
                <a:gd name="T4" fmla="*/ 0 w 289"/>
                <a:gd name="T5" fmla="*/ 0 h 234"/>
                <a:gd name="T6" fmla="*/ 289 w 289"/>
                <a:gd name="T7" fmla="*/ 0 h 234"/>
                <a:gd name="T8" fmla="*/ 234 w 28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4">
                  <a:moveTo>
                    <a:pt x="234" y="234"/>
                  </a:moveTo>
                  <a:lnTo>
                    <a:pt x="54" y="23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34" y="23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" name="Freeform: Shape 24">
              <a:extLst>
                <a:ext uri="{FF2B5EF4-FFF2-40B4-BE49-F238E27FC236}">
                  <a16:creationId xmlns="" xmlns:a16="http://schemas.microsoft.com/office/drawing/2014/main" id="{A3AB1442-C26E-4346-9DB4-FE0ACF52F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676" y="5383158"/>
              <a:ext cx="1552813" cy="1257295"/>
            </a:xfrm>
            <a:custGeom>
              <a:avLst/>
              <a:gdLst>
                <a:gd name="T0" fmla="*/ 234 w 289"/>
                <a:gd name="T1" fmla="*/ 234 h 234"/>
                <a:gd name="T2" fmla="*/ 54 w 289"/>
                <a:gd name="T3" fmla="*/ 234 h 234"/>
                <a:gd name="T4" fmla="*/ 0 w 289"/>
                <a:gd name="T5" fmla="*/ 0 h 234"/>
                <a:gd name="T6" fmla="*/ 289 w 289"/>
                <a:gd name="T7" fmla="*/ 0 h 234"/>
                <a:gd name="T8" fmla="*/ 234 w 28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4">
                  <a:moveTo>
                    <a:pt x="234" y="234"/>
                  </a:moveTo>
                  <a:lnTo>
                    <a:pt x="54" y="23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34" y="2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2" name="Freeform: Shape 25">
              <a:extLst>
                <a:ext uri="{FF2B5EF4-FFF2-40B4-BE49-F238E27FC236}">
                  <a16:creationId xmlns="" xmlns:a16="http://schemas.microsoft.com/office/drawing/2014/main" id="{E96AFAC4-D9BF-4AA8-A8E1-37EC1D69B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99" y="5447072"/>
              <a:ext cx="1681767" cy="306265"/>
            </a:xfrm>
            <a:custGeom>
              <a:avLst/>
              <a:gdLst>
                <a:gd name="T0" fmla="*/ 313 w 313"/>
                <a:gd name="T1" fmla="*/ 54 h 57"/>
                <a:gd name="T2" fmla="*/ 296 w 313"/>
                <a:gd name="T3" fmla="*/ 54 h 57"/>
                <a:gd name="T4" fmla="*/ 296 w 313"/>
                <a:gd name="T5" fmla="*/ 57 h 57"/>
                <a:gd name="T6" fmla="*/ 313 w 313"/>
                <a:gd name="T7" fmla="*/ 57 h 57"/>
                <a:gd name="T8" fmla="*/ 313 w 313"/>
                <a:gd name="T9" fmla="*/ 54 h 57"/>
                <a:gd name="T10" fmla="*/ 0 w 313"/>
                <a:gd name="T11" fmla="*/ 0 h 57"/>
                <a:gd name="T12" fmla="*/ 0 w 313"/>
                <a:gd name="T13" fmla="*/ 0 h 57"/>
                <a:gd name="T14" fmla="*/ 0 w 313"/>
                <a:gd name="T15" fmla="*/ 57 h 57"/>
                <a:gd name="T16" fmla="*/ 16 w 313"/>
                <a:gd name="T17" fmla="*/ 57 h 57"/>
                <a:gd name="T18" fmla="*/ 16 w 313"/>
                <a:gd name="T19" fmla="*/ 54 h 57"/>
                <a:gd name="T20" fmla="*/ 0 w 313"/>
                <a:gd name="T21" fmla="*/ 54 h 57"/>
                <a:gd name="T22" fmla="*/ 0 w 3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57">
                  <a:moveTo>
                    <a:pt x="313" y="54"/>
                  </a:moveTo>
                  <a:lnTo>
                    <a:pt x="296" y="54"/>
                  </a:lnTo>
                  <a:lnTo>
                    <a:pt x="296" y="57"/>
                  </a:lnTo>
                  <a:lnTo>
                    <a:pt x="313" y="57"/>
                  </a:lnTo>
                  <a:lnTo>
                    <a:pt x="313" y="5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" name="Freeform: Shape 26">
              <a:extLst>
                <a:ext uri="{FF2B5EF4-FFF2-40B4-BE49-F238E27FC236}">
                  <a16:creationId xmlns="" xmlns:a16="http://schemas.microsoft.com/office/drawing/2014/main" id="{A32FFF0F-939E-447E-A05F-1A45C0A4B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99" y="5447072"/>
              <a:ext cx="1681767" cy="306265"/>
            </a:xfrm>
            <a:custGeom>
              <a:avLst/>
              <a:gdLst>
                <a:gd name="T0" fmla="*/ 313 w 313"/>
                <a:gd name="T1" fmla="*/ 54 h 57"/>
                <a:gd name="T2" fmla="*/ 296 w 313"/>
                <a:gd name="T3" fmla="*/ 54 h 57"/>
                <a:gd name="T4" fmla="*/ 296 w 313"/>
                <a:gd name="T5" fmla="*/ 57 h 57"/>
                <a:gd name="T6" fmla="*/ 313 w 313"/>
                <a:gd name="T7" fmla="*/ 57 h 57"/>
                <a:gd name="T8" fmla="*/ 313 w 313"/>
                <a:gd name="T9" fmla="*/ 54 h 57"/>
                <a:gd name="T10" fmla="*/ 0 w 313"/>
                <a:gd name="T11" fmla="*/ 0 h 57"/>
                <a:gd name="T12" fmla="*/ 0 w 313"/>
                <a:gd name="T13" fmla="*/ 0 h 57"/>
                <a:gd name="T14" fmla="*/ 0 w 313"/>
                <a:gd name="T15" fmla="*/ 57 h 57"/>
                <a:gd name="T16" fmla="*/ 16 w 313"/>
                <a:gd name="T17" fmla="*/ 57 h 57"/>
                <a:gd name="T18" fmla="*/ 16 w 313"/>
                <a:gd name="T19" fmla="*/ 54 h 57"/>
                <a:gd name="T20" fmla="*/ 0 w 313"/>
                <a:gd name="T21" fmla="*/ 54 h 57"/>
                <a:gd name="T22" fmla="*/ 0 w 3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57">
                  <a:moveTo>
                    <a:pt x="313" y="54"/>
                  </a:moveTo>
                  <a:lnTo>
                    <a:pt x="296" y="54"/>
                  </a:lnTo>
                  <a:lnTo>
                    <a:pt x="296" y="57"/>
                  </a:lnTo>
                  <a:lnTo>
                    <a:pt x="313" y="57"/>
                  </a:lnTo>
                  <a:lnTo>
                    <a:pt x="313" y="5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="" xmlns:a16="http://schemas.microsoft.com/office/drawing/2014/main" id="{091CCCF4-C48A-4654-9A47-F7E9F9F37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8" y="5737217"/>
              <a:ext cx="1504455" cy="16121"/>
            </a:xfrm>
            <a:custGeom>
              <a:avLst/>
              <a:gdLst>
                <a:gd name="T0" fmla="*/ 0 w 280"/>
                <a:gd name="T1" fmla="*/ 0 h 3"/>
                <a:gd name="T2" fmla="*/ 0 w 280"/>
                <a:gd name="T3" fmla="*/ 0 h 3"/>
                <a:gd name="T4" fmla="*/ 0 w 280"/>
                <a:gd name="T5" fmla="*/ 3 h 3"/>
                <a:gd name="T6" fmla="*/ 0 w 280"/>
                <a:gd name="T7" fmla="*/ 3 h 3"/>
                <a:gd name="T8" fmla="*/ 0 w 280"/>
                <a:gd name="T9" fmla="*/ 0 h 3"/>
                <a:gd name="T10" fmla="*/ 280 w 280"/>
                <a:gd name="T11" fmla="*/ 0 h 3"/>
                <a:gd name="T12" fmla="*/ 140 w 280"/>
                <a:gd name="T13" fmla="*/ 0 h 3"/>
                <a:gd name="T14" fmla="*/ 140 w 280"/>
                <a:gd name="T15" fmla="*/ 3 h 3"/>
                <a:gd name="T16" fmla="*/ 280 w 280"/>
                <a:gd name="T17" fmla="*/ 3 h 3"/>
                <a:gd name="T18" fmla="*/ 280 w 28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280" y="0"/>
                  </a:moveTo>
                  <a:lnTo>
                    <a:pt x="140" y="0"/>
                  </a:lnTo>
                  <a:lnTo>
                    <a:pt x="140" y="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" name="Freeform: Shape 28">
              <a:extLst>
                <a:ext uri="{FF2B5EF4-FFF2-40B4-BE49-F238E27FC236}">
                  <a16:creationId xmlns="" xmlns:a16="http://schemas.microsoft.com/office/drawing/2014/main" id="{73293C7D-D7FD-4C51-981A-0BA06B293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8" y="5737217"/>
              <a:ext cx="1504455" cy="16121"/>
            </a:xfrm>
            <a:custGeom>
              <a:avLst/>
              <a:gdLst>
                <a:gd name="T0" fmla="*/ 0 w 280"/>
                <a:gd name="T1" fmla="*/ 0 h 3"/>
                <a:gd name="T2" fmla="*/ 0 w 280"/>
                <a:gd name="T3" fmla="*/ 0 h 3"/>
                <a:gd name="T4" fmla="*/ 0 w 280"/>
                <a:gd name="T5" fmla="*/ 3 h 3"/>
                <a:gd name="T6" fmla="*/ 0 w 280"/>
                <a:gd name="T7" fmla="*/ 3 h 3"/>
                <a:gd name="T8" fmla="*/ 0 w 280"/>
                <a:gd name="T9" fmla="*/ 0 h 3"/>
                <a:gd name="T10" fmla="*/ 280 w 280"/>
                <a:gd name="T11" fmla="*/ 0 h 3"/>
                <a:gd name="T12" fmla="*/ 140 w 280"/>
                <a:gd name="T13" fmla="*/ 0 h 3"/>
                <a:gd name="T14" fmla="*/ 140 w 280"/>
                <a:gd name="T15" fmla="*/ 3 h 3"/>
                <a:gd name="T16" fmla="*/ 280 w 280"/>
                <a:gd name="T17" fmla="*/ 3 h 3"/>
                <a:gd name="T18" fmla="*/ 280 w 28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moveTo>
                    <a:pt x="280" y="0"/>
                  </a:moveTo>
                  <a:lnTo>
                    <a:pt x="140" y="0"/>
                  </a:lnTo>
                  <a:lnTo>
                    <a:pt x="140" y="3"/>
                  </a:lnTo>
                  <a:lnTo>
                    <a:pt x="280" y="3"/>
                  </a:lnTo>
                  <a:lnTo>
                    <a:pt x="280" y="0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6" name="Rectangle 29">
              <a:extLst>
                <a:ext uri="{FF2B5EF4-FFF2-40B4-BE49-F238E27FC236}">
                  <a16:creationId xmlns="" xmlns:a16="http://schemas.microsoft.com/office/drawing/2014/main" id="{EC939634-1B83-42B4-9F07-2A828ADE0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99" y="5436326"/>
              <a:ext cx="1681767" cy="30089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7" name="Rectangle 30">
              <a:extLst>
                <a:ext uri="{FF2B5EF4-FFF2-40B4-BE49-F238E27FC236}">
                  <a16:creationId xmlns="" xmlns:a16="http://schemas.microsoft.com/office/drawing/2014/main" id="{FCDB0A87-5F8B-41BD-8C71-CDD12B7A9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99" y="5436326"/>
              <a:ext cx="1681767" cy="300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8" name="Freeform: Shape 31">
              <a:extLst>
                <a:ext uri="{FF2B5EF4-FFF2-40B4-BE49-F238E27FC236}">
                  <a16:creationId xmlns="" xmlns:a16="http://schemas.microsoft.com/office/drawing/2014/main" id="{934710DB-9427-46E8-8A9B-CC3F0C159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8" y="5753335"/>
              <a:ext cx="752227" cy="865111"/>
            </a:xfrm>
            <a:custGeom>
              <a:avLst/>
              <a:gdLst>
                <a:gd name="T0" fmla="*/ 140 w 140"/>
                <a:gd name="T1" fmla="*/ 0 h 208"/>
                <a:gd name="T2" fmla="*/ 0 w 140"/>
                <a:gd name="T3" fmla="*/ 0 h 208"/>
                <a:gd name="T4" fmla="*/ 50 w 140"/>
                <a:gd name="T5" fmla="*/ 208 h 208"/>
                <a:gd name="T6" fmla="*/ 140 w 140"/>
                <a:gd name="T7" fmla="*/ 208 h 208"/>
                <a:gd name="T8" fmla="*/ 140 w 14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8">
                  <a:moveTo>
                    <a:pt x="140" y="0"/>
                  </a:moveTo>
                  <a:lnTo>
                    <a:pt x="0" y="0"/>
                  </a:lnTo>
                  <a:lnTo>
                    <a:pt x="50" y="208"/>
                  </a:lnTo>
                  <a:lnTo>
                    <a:pt x="140" y="20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9" name="Freeform: Shape 32">
              <a:extLst>
                <a:ext uri="{FF2B5EF4-FFF2-40B4-BE49-F238E27FC236}">
                  <a16:creationId xmlns="" xmlns:a16="http://schemas.microsoft.com/office/drawing/2014/main" id="{3C425B43-1FFC-498F-888C-B4C8A2C8B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8" y="5522858"/>
              <a:ext cx="752227" cy="1117595"/>
            </a:xfrm>
            <a:custGeom>
              <a:avLst/>
              <a:gdLst>
                <a:gd name="T0" fmla="*/ 140 w 140"/>
                <a:gd name="T1" fmla="*/ 0 h 208"/>
                <a:gd name="T2" fmla="*/ 0 w 140"/>
                <a:gd name="T3" fmla="*/ 0 h 208"/>
                <a:gd name="T4" fmla="*/ 50 w 140"/>
                <a:gd name="T5" fmla="*/ 208 h 208"/>
                <a:gd name="T6" fmla="*/ 140 w 140"/>
                <a:gd name="T7" fmla="*/ 208 h 208"/>
                <a:gd name="T8" fmla="*/ 140 w 14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8">
                  <a:moveTo>
                    <a:pt x="140" y="0"/>
                  </a:moveTo>
                  <a:lnTo>
                    <a:pt x="0" y="0"/>
                  </a:lnTo>
                  <a:lnTo>
                    <a:pt x="50" y="208"/>
                  </a:lnTo>
                  <a:lnTo>
                    <a:pt x="140" y="208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0" name="Rectangle 33">
              <a:extLst>
                <a:ext uri="{FF2B5EF4-FFF2-40B4-BE49-F238E27FC236}">
                  <a16:creationId xmlns="" xmlns:a16="http://schemas.microsoft.com/office/drawing/2014/main" id="{0E32304F-DD9F-4C92-ADD7-9731D970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8" y="5737217"/>
              <a:ext cx="752227" cy="16121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1" name="Rectangle 34">
              <a:extLst>
                <a:ext uri="{FF2B5EF4-FFF2-40B4-BE49-F238E27FC236}">
                  <a16:creationId xmlns="" xmlns:a16="http://schemas.microsoft.com/office/drawing/2014/main" id="{9A8A4850-AE46-4A51-86B0-43B9D9314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8" y="5737217"/>
              <a:ext cx="752227" cy="16121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2" name="Freeform: Shape 35">
              <a:extLst>
                <a:ext uri="{FF2B5EF4-FFF2-40B4-BE49-F238E27FC236}">
                  <a16:creationId xmlns="" xmlns:a16="http://schemas.microsoft.com/office/drawing/2014/main" id="{F2CCBC70-AF68-4F4D-BE4F-B505F2F9F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99" y="5436326"/>
              <a:ext cx="838196" cy="300891"/>
            </a:xfrm>
            <a:custGeom>
              <a:avLst/>
              <a:gdLst>
                <a:gd name="T0" fmla="*/ 156 w 156"/>
                <a:gd name="T1" fmla="*/ 0 h 56"/>
                <a:gd name="T2" fmla="*/ 0 w 156"/>
                <a:gd name="T3" fmla="*/ 0 h 56"/>
                <a:gd name="T4" fmla="*/ 0 w 156"/>
                <a:gd name="T5" fmla="*/ 56 h 56"/>
                <a:gd name="T6" fmla="*/ 16 w 156"/>
                <a:gd name="T7" fmla="*/ 56 h 56"/>
                <a:gd name="T8" fmla="*/ 156 w 156"/>
                <a:gd name="T9" fmla="*/ 56 h 56"/>
                <a:gd name="T10" fmla="*/ 156 w 1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6">
                  <a:moveTo>
                    <a:pt x="15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56" y="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3" name="Freeform: Shape 36">
              <a:extLst>
                <a:ext uri="{FF2B5EF4-FFF2-40B4-BE49-F238E27FC236}">
                  <a16:creationId xmlns="" xmlns:a16="http://schemas.microsoft.com/office/drawing/2014/main" id="{CA7F5041-0F0F-4301-8676-34D20FB15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99" y="5436326"/>
              <a:ext cx="838196" cy="300891"/>
            </a:xfrm>
            <a:custGeom>
              <a:avLst/>
              <a:gdLst>
                <a:gd name="T0" fmla="*/ 156 w 156"/>
                <a:gd name="T1" fmla="*/ 0 h 56"/>
                <a:gd name="T2" fmla="*/ 0 w 156"/>
                <a:gd name="T3" fmla="*/ 0 h 56"/>
                <a:gd name="T4" fmla="*/ 0 w 156"/>
                <a:gd name="T5" fmla="*/ 56 h 56"/>
                <a:gd name="T6" fmla="*/ 16 w 156"/>
                <a:gd name="T7" fmla="*/ 56 h 56"/>
                <a:gd name="T8" fmla="*/ 156 w 156"/>
                <a:gd name="T9" fmla="*/ 56 h 56"/>
                <a:gd name="T10" fmla="*/ 156 w 1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6">
                  <a:moveTo>
                    <a:pt x="15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56" y="56"/>
                  </a:lnTo>
                  <a:lnTo>
                    <a:pt x="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6470240F-5B2A-4E1D-8F2E-D63961FC3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0" y="110419"/>
            <a:ext cx="1811148" cy="18075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9" b="90000" l="10000" r="90000">
                        <a14:foregroundMark x1="65938" y1="11875" x2="75469" y2="7656"/>
                        <a14:foregroundMark x1="77031" y1="34375" x2="79531" y2="30781"/>
                        <a14:foregroundMark x1="17344" y1="72969" x2="24219" y2="66250"/>
                        <a14:foregroundMark x1="43750" y1="72344" x2="55625" y2="65156"/>
                        <a14:foregroundMark x1="36563" y1="69219" x2="72500" y2="71719"/>
                        <a14:foregroundMark x1="31563" y1="72344" x2="68125" y2="72500"/>
                        <a14:foregroundMark x1="37500" y1="68281" x2="68594" y2="69219"/>
                        <a14:foregroundMark x1="37188" y1="67344" x2="65781" y2="67969"/>
                        <a14:foregroundMark x1="74375" y1="11563" x2="75781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140" y="2732109"/>
            <a:ext cx="4577366" cy="4577366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EEC15141-8C94-394C-BF94-DC23FA1CBD35}"/>
              </a:ext>
            </a:extLst>
          </p:cNvPr>
          <p:cNvSpPr/>
          <p:nvPr/>
        </p:nvSpPr>
        <p:spPr>
          <a:xfrm>
            <a:off x="3286097" y="1853866"/>
            <a:ext cx="8442557" cy="321731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4000" dirty="0">
                <a:solidFill>
                  <a:schemeClr val="tx1"/>
                </a:solidFill>
                <a:latin typeface="Cambria" panose="02040503050406030204" pitchFamily="18" charset="0"/>
              </a:rPr>
              <a:t>Tổng độ dài các cạnh của hình tam giác, hình tứ giác là chu vi của hình đó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05A730A-6931-FD40-A4A7-65F4739CD808}"/>
              </a:ext>
            </a:extLst>
          </p:cNvPr>
          <p:cNvSpPr txBox="1"/>
          <p:nvPr/>
        </p:nvSpPr>
        <p:spPr>
          <a:xfrm>
            <a:off x="1175657" y="942517"/>
            <a:ext cx="1068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solidFill>
                  <a:srgbClr val="B92D17"/>
                </a:solidFill>
                <a:latin typeface="Times New Roman" pitchFamily="18" charset="0"/>
                <a:cs typeface="Times New Roman" pitchFamily="18" charset="0"/>
              </a:rPr>
              <a:t>Chu vi hình tam giác, hình tứ giác</a:t>
            </a:r>
          </a:p>
        </p:txBody>
      </p:sp>
    </p:spTree>
    <p:extLst>
      <p:ext uri="{BB962C8B-B14F-4D97-AF65-F5344CB8AC3E}">
        <p14:creationId xmlns:p14="http://schemas.microsoft.com/office/powerpoint/2010/main" val="3045511652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18347" y="188336"/>
            <a:ext cx="7668005" cy="5408627"/>
            <a:chOff x="2063212" y="-3929258"/>
            <a:chExt cx="3080288" cy="2172681"/>
          </a:xfrm>
        </p:grpSpPr>
        <p:sp>
          <p:nvSpPr>
            <p:cNvPr id="25" name="任意多边形 24"/>
            <p:cNvSpPr/>
            <p:nvPr/>
          </p:nvSpPr>
          <p:spPr>
            <a:xfrm>
              <a:off x="2063212" y="-3929258"/>
              <a:ext cx="3080288" cy="2172681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139681" y="-3838858"/>
              <a:ext cx="2935239" cy="1991880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noFill/>
            <a:ln w="28575">
              <a:solidFill>
                <a:srgbClr val="B78E6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47" y="430161"/>
            <a:ext cx="2456901" cy="1469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27" y="2733040"/>
            <a:ext cx="5311829" cy="4379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5F1624-6DE1-9D4F-85D6-640E003A5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57" y="870784"/>
            <a:ext cx="63119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8247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7773" y="2048157"/>
            <a:ext cx="8717221" cy="311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lnSpc>
                <a:spcPct val="150000"/>
              </a:lnSpc>
              <a:buAutoNum type="alphaLcParenR"/>
            </a:pPr>
            <a:r>
              <a:rPr lang="en-US" altLang="zh-CN" sz="4800" b="1" dirty="0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b="1" dirty="0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7 cm, 10 cm </a:t>
            </a:r>
            <a:r>
              <a:rPr lang="en-US" altLang="zh-CN" sz="4400" b="1" dirty="0" err="1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và</a:t>
            </a:r>
            <a:r>
              <a:rPr lang="en-US" altLang="zh-CN" sz="4400" b="1" dirty="0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 14 cm</a:t>
            </a:r>
          </a:p>
          <a:p>
            <a:pPr marL="342900" indent="-342900" defTabSz="1219170">
              <a:lnSpc>
                <a:spcPct val="150000"/>
              </a:lnSpc>
              <a:buAutoNum type="alphaLcParenR"/>
            </a:pPr>
            <a:r>
              <a:rPr lang="en-US" altLang="zh-CN" sz="4400" b="1" dirty="0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 20 dm, 30 dm </a:t>
            </a:r>
            <a:r>
              <a:rPr lang="en-US" altLang="zh-CN" sz="4400" b="1" dirty="0" err="1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và</a:t>
            </a:r>
            <a:r>
              <a:rPr lang="en-US" altLang="zh-CN" sz="4400" b="1" dirty="0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 40 </a:t>
            </a:r>
            <a:r>
              <a:rPr lang="en-US" altLang="zh-CN" sz="4400" b="1" dirty="0" err="1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dn</a:t>
            </a:r>
            <a:endParaRPr lang="en-US" altLang="zh-CN" sz="4400" b="1" dirty="0">
              <a:solidFill>
                <a:srgbClr val="63AB7B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  <a:sym typeface="思源黑体 CN" panose="020B0500000000000000" pitchFamily="34" charset="-122"/>
            </a:endParaRPr>
          </a:p>
          <a:p>
            <a:pPr marL="342900" indent="-342900" defTabSz="1219170">
              <a:lnSpc>
                <a:spcPct val="150000"/>
              </a:lnSpc>
              <a:buAutoNum type="alphaLcParenR"/>
            </a:pPr>
            <a:r>
              <a:rPr lang="en-US" altLang="zh-CN" sz="4400" b="1" dirty="0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 15 dm, 20 dm </a:t>
            </a:r>
            <a:r>
              <a:rPr lang="en-US" altLang="zh-CN" sz="4400" b="1" dirty="0" err="1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và</a:t>
            </a:r>
            <a:r>
              <a:rPr lang="en-US" altLang="zh-CN" sz="4400" b="1" dirty="0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 15 dm</a:t>
            </a:r>
          </a:p>
        </p:txBody>
      </p:sp>
      <p:sp>
        <p:nvSpPr>
          <p:cNvPr id="17" name="文本框 15"/>
          <p:cNvSpPr txBox="1"/>
          <p:nvPr/>
        </p:nvSpPr>
        <p:spPr>
          <a:xfrm>
            <a:off x="907773" y="601607"/>
            <a:ext cx="10303462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Bài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1: </a:t>
            </a:r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Tính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chu vi </a:t>
            </a:r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hình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tam </a:t>
            </a:r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giác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có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độ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dài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các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cạnh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là</a:t>
            </a:r>
            <a:r>
              <a:rPr lang="en-US" altLang="zh-CN" sz="4400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:</a:t>
            </a:r>
            <a:endParaRPr lang="zh-CN" altLang="en-US" sz="4400" dirty="0">
              <a:solidFill>
                <a:srgbClr val="9A7148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  <a:sym typeface="思源黑体 CN" panose="020B0500000000000000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676" y="3101007"/>
            <a:ext cx="3939037" cy="39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4589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9625" y="1657350"/>
            <a:ext cx="85851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lnSpc>
                <a:spcPct val="150000"/>
              </a:lnSpc>
              <a:buAutoNum type="alphaLcParenR"/>
            </a:pPr>
            <a:r>
              <a:rPr lang="en-US" altLang="zh-CN" sz="4400" b="1" dirty="0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 7 cm, 10 cm </a:t>
            </a:r>
            <a:r>
              <a:rPr lang="en-US" altLang="zh-CN" sz="4400" b="1" dirty="0" err="1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và</a:t>
            </a:r>
            <a:r>
              <a:rPr lang="en-US" altLang="zh-CN" sz="4400" b="1" dirty="0">
                <a:solidFill>
                  <a:srgbClr val="63AB7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思源黑体 CN" panose="020B0500000000000000" pitchFamily="34" charset="-122"/>
              </a:rPr>
              <a:t> 14 cm</a:t>
            </a:r>
          </a:p>
        </p:txBody>
      </p:sp>
      <p:sp>
        <p:nvSpPr>
          <p:cNvPr id="17" name="文本框 15"/>
          <p:cNvSpPr txBox="1"/>
          <p:nvPr/>
        </p:nvSpPr>
        <p:spPr>
          <a:xfrm>
            <a:off x="914400" y="271488"/>
            <a:ext cx="1008697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4400" b="1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Bài</a:t>
            </a:r>
            <a:r>
              <a:rPr lang="en-US" altLang="zh-CN" sz="4400" b="1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1: </a:t>
            </a:r>
            <a:r>
              <a:rPr lang="en-US" altLang="zh-CN" sz="4400" b="1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Tính</a:t>
            </a:r>
            <a:r>
              <a:rPr lang="en-US" altLang="zh-CN" sz="4400" b="1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chu vi </a:t>
            </a:r>
            <a:r>
              <a:rPr lang="en-US" altLang="zh-CN" sz="4400" b="1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hình</a:t>
            </a:r>
            <a:r>
              <a:rPr lang="en-US" altLang="zh-CN" sz="4400" b="1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tam </a:t>
            </a:r>
            <a:r>
              <a:rPr lang="en-US" altLang="zh-CN" sz="4400" b="1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giác</a:t>
            </a:r>
            <a:r>
              <a:rPr lang="en-US" altLang="zh-CN" sz="4400" b="1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có</a:t>
            </a:r>
            <a:r>
              <a:rPr lang="en-US" altLang="zh-CN" sz="4400" b="1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độ</a:t>
            </a:r>
            <a:r>
              <a:rPr lang="en-US" altLang="zh-CN" sz="4400" b="1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dài</a:t>
            </a:r>
            <a:r>
              <a:rPr lang="en-US" altLang="zh-CN" sz="4400" b="1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các</a:t>
            </a:r>
            <a:r>
              <a:rPr lang="en-US" altLang="zh-CN" sz="4400" b="1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cạnh</a:t>
            </a:r>
            <a:r>
              <a:rPr lang="en-US" altLang="zh-CN" sz="4400" b="1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là</a:t>
            </a:r>
            <a:r>
              <a:rPr lang="en-US" altLang="zh-CN" sz="4400" b="1" dirty="0">
                <a:solidFill>
                  <a:srgbClr val="9A7148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思源黑体 CN" panose="020B0500000000000000" pitchFamily="34" charset="-122"/>
              </a:rPr>
              <a:t>:</a:t>
            </a:r>
            <a:endParaRPr lang="zh-CN" altLang="en-US" sz="4400" b="1" dirty="0">
              <a:solidFill>
                <a:srgbClr val="9A7148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  <a:sym typeface="思源黑体 CN" panose="020B0500000000000000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61" y="1718038"/>
            <a:ext cx="3266592" cy="3848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259321-4BDE-254F-8734-EC94FDDDC46D}"/>
              </a:ext>
            </a:extLst>
          </p:cNvPr>
          <p:cNvSpPr txBox="1"/>
          <p:nvPr/>
        </p:nvSpPr>
        <p:spPr>
          <a:xfrm>
            <a:off x="2571751" y="2765346"/>
            <a:ext cx="59097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u="sng" dirty="0">
                <a:latin typeface="Times New Roman" pitchFamily="18" charset="0"/>
                <a:cs typeface="Times New Roman" pitchFamily="18" charset="0"/>
              </a:rPr>
              <a:t>Bài giải</a:t>
            </a:r>
            <a:r>
              <a:rPr lang="x-none" sz="4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x-none" sz="4400" dirty="0">
                <a:latin typeface="Times New Roman" pitchFamily="18" charset="0"/>
                <a:cs typeface="Times New Roman" pitchFamily="18" charset="0"/>
              </a:rPr>
              <a:t>Chu vi hình tam giác là:</a:t>
            </a:r>
          </a:p>
          <a:p>
            <a:pPr algn="ctr"/>
            <a:r>
              <a:rPr lang="x-none" sz="4400" dirty="0">
                <a:latin typeface="Times New Roman" pitchFamily="18" charset="0"/>
                <a:cs typeface="Times New Roman" pitchFamily="18" charset="0"/>
              </a:rPr>
              <a:t>7 + 10 + 14 = 31 (cm)</a:t>
            </a:r>
          </a:p>
          <a:p>
            <a:pPr algn="r"/>
            <a:r>
              <a:rPr lang="x-none" sz="4400" dirty="0"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x-none" sz="4400" i="1" dirty="0">
                <a:latin typeface="Times New Roman" pitchFamily="18" charset="0"/>
                <a:cs typeface="Times New Roman" pitchFamily="18" charset="0"/>
              </a:rPr>
              <a:t>31 cm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2877413E-E13C-CF47-8DB0-4096ECDAE1F9}"/>
              </a:ext>
            </a:extLst>
          </p:cNvPr>
          <p:cNvSpPr/>
          <p:nvPr/>
        </p:nvSpPr>
        <p:spPr>
          <a:xfrm>
            <a:off x="542925" y="3356022"/>
            <a:ext cx="2133600" cy="1499955"/>
          </a:xfrm>
          <a:prstGeom prst="ellipse">
            <a:avLst/>
          </a:prstGeom>
          <a:solidFill>
            <a:srgbClr val="B92D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Mẫu:</a:t>
            </a:r>
          </a:p>
        </p:txBody>
      </p:sp>
    </p:spTree>
    <p:extLst>
      <p:ext uri="{BB962C8B-B14F-4D97-AF65-F5344CB8AC3E}">
        <p14:creationId xmlns:p14="http://schemas.microsoft.com/office/powerpoint/2010/main" val="292928390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62144043"/>
</p:tagLst>
</file>

<file path=ppt/theme/theme1.xml><?xml version="1.0" encoding="utf-8"?>
<a:theme xmlns:a="http://schemas.openxmlformats.org/drawingml/2006/main" name="Office 主题">
  <a:themeElements>
    <a:clrScheme name="自定义 3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78E65"/>
      </a:accent1>
      <a:accent2>
        <a:srgbClr val="B78E65"/>
      </a:accent2>
      <a:accent3>
        <a:srgbClr val="B78E65"/>
      </a:accent3>
      <a:accent4>
        <a:srgbClr val="B78E65"/>
      </a:accent4>
      <a:accent5>
        <a:srgbClr val="B78E65"/>
      </a:accent5>
      <a:accent6>
        <a:srgbClr val="B78E65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思源黑体 CN Bold"/>
        <a:cs typeface=""/>
      </a:majorFont>
      <a:minorFont>
        <a:latin typeface="Calibri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C9AD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Custom</PresentationFormat>
  <Paragraphs>86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2022-01-13T10:19:26Z</dcterms:created>
  <dcterms:modified xsi:type="dcterms:W3CDTF">2025-02-06T02:33:21Z</dcterms:modified>
</cp:coreProperties>
</file>