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524" r:id="rId3"/>
    <p:sldId id="547" r:id="rId4"/>
    <p:sldId id="544" r:id="rId5"/>
    <p:sldId id="548" r:id="rId6"/>
    <p:sldId id="526" r:id="rId7"/>
    <p:sldId id="549" r:id="rId8"/>
    <p:sldId id="550" r:id="rId9"/>
    <p:sldId id="508" r:id="rId10"/>
    <p:sldId id="551" r:id="rId11"/>
    <p:sldId id="509" r:id="rId12"/>
    <p:sldId id="52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720"/>
    <a:srgbClr val="FFFF00"/>
    <a:srgbClr val="F07AAE"/>
    <a:srgbClr val="8F3389"/>
    <a:srgbClr val="94E4FD"/>
    <a:srgbClr val="F15422"/>
    <a:srgbClr val="45B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EA5AD-06D0-465A-94BC-EF5D998667C5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5062F-E0CB-44A0-A18F-49777A0C6F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32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5062F-E0CB-44A0-A18F-49777A0C6FD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77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5062F-E0CB-44A0-A18F-49777A0C6F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21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81011-A45D-480D-BFE9-1E87E2FB7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AB09B3-80FC-4727-9242-DF621943E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EDF76B-0623-40D4-919E-841CA460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1325CE-43FC-42E2-BD47-937E639E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32209F-2510-489A-9D77-A53843CB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6352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882ADC-A6CE-484F-840E-7EF79319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2AE4B9-2FDB-4C8B-8556-C2A74A108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8CE4F6-528F-4B0E-B91C-5286E2F5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877157-575C-47A9-9D9B-29C5B154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226B4B-2A6A-4D99-BC2A-6C271AFF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196238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308B23A-415A-497D-9279-339B6F4FB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9A3377-5AD5-4D6A-9093-C40B7ED8F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8E98A7-1345-46AC-9F3E-184E6C68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1D0C16-E935-43A2-B5A6-826EED27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420F35-944C-4BF9-8AAC-3143014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95758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56461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D8E6D1-B9EA-4CDD-BBA4-FC508D96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14B452-F329-43FC-B860-53CFB0D56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FB894C-2594-4611-9913-C49181EF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1CA80D-995B-4906-9B8B-FF55813F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99B751-B7CA-4404-AAB1-D782C524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988802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1A14E7-1890-4AD2-B6EC-FA504C27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983186-F95A-4B5E-96FC-E7883D1FD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BAECC-D455-40D4-9D58-1CA3075D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95A9E8-F107-43A9-B7C7-4D20C5E3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C90E26-0E12-474D-9454-A9A76D75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628698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9BBD60-D271-4A66-804C-B63BD97B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F62D45-7A51-4207-ACD1-F376B19DC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4C7F4-3DE6-4354-9201-A2A514879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0108C9-170E-42F4-A1F6-B84F8BAD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8FF449-D986-4677-A3B8-A5E9D070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A1D4D0-88D1-4F38-9BD9-BD1914FE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030707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A41F2B-A923-444D-A594-75EB7BBD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077390-B8D8-4787-8327-16605FA50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22E8C9-9702-4D11-AFBB-8108FDB0B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CC9D6E-8C13-4185-A0A0-E33AC36C7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AEE1D5-B9EF-4946-B08E-BB8E3D402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2066AE6-9BA9-4B93-95FC-EF0C2BBD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CCAFD1-5EAC-4442-B240-245A10A8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960A5E5-99BA-485F-A3C5-3B72D777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15303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497BEE-3377-4CD1-9E98-F7CB7DE7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EA95B4-F2CF-4AC2-A81F-88A9C145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5DDFF8-ED04-48E6-B134-48511AD9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0675FA5-8929-47E5-B2C0-F0D74EE4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290505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1C58EB-2F9F-48E9-988F-2D130665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2805BE8-7740-43CB-97A2-708E30BA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573138-3F9A-4101-A7B9-23B1DFE6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40093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A5A5A4-1DF2-4738-97C2-C158328D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2CFC6-50E5-41B1-AB1B-D911AA7C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CC2078-4672-4167-84AA-891FF9CB4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688C45-E6BB-46C0-B40C-88F2D72B7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C21004-2D3E-4F35-B768-DB89BFF0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F5807D-035B-48BF-9B24-3773BC56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055526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CF7BEE-226A-4FDD-B036-9668DEB6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28F5CA8-327F-4692-ACE1-38DDB9A19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0EA790-0932-4790-B27E-0DAB0B8EE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C1532C-47BA-4D3D-9F71-8F6FAD6E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BD3-B187-4136-853B-C29146C354BD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6ABC6A-BDD4-4E73-BB9D-79FEE888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BBF36E-715A-4623-A73B-629F4311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63471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C0D0045-0BD1-4676-812C-13BD97F7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610AA-EC62-4CB1-A9AB-1D7A536D5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A6F3BE-678C-4DB0-A8B5-9341DF203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9BD3-B187-4136-853B-C29146C354BD}" type="datetimeFigureOut">
              <a:rPr lang="zh-CN" altLang="en-US" smtClean="0"/>
              <a:t>2025/1/24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2FE047-9FD4-4E46-A54D-B47184B2B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6F0ABD-27D3-432D-9C75-71E05C500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B9693-D295-49C7-B4B0-B2D108526CC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C8ED48D9-08B0-4F16-A521-35D0F36D8C48}"/>
              </a:ext>
            </a:extLst>
          </p:cNvPr>
          <p:cNvGrpSpPr/>
          <p:nvPr/>
        </p:nvGrpSpPr>
        <p:grpSpPr>
          <a:xfrm>
            <a:off x="1" y="3111500"/>
            <a:ext cx="12191999" cy="3746500"/>
            <a:chOff x="1" y="3111500"/>
            <a:chExt cx="12191999" cy="37465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E0FFFB4-1E37-49B7-85C2-CDCF9F04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4773" t="8475"/>
            <a:stretch>
              <a:fillRect/>
            </a:stretch>
          </p:blipFill>
          <p:spPr>
            <a:xfrm>
              <a:off x="6096000" y="3429000"/>
              <a:ext cx="6096000" cy="3429000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3429000">
                  <a:moveTo>
                    <a:pt x="0" y="0"/>
                  </a:moveTo>
                  <a:lnTo>
                    <a:pt x="6096000" y="0"/>
                  </a:lnTo>
                  <a:lnTo>
                    <a:pt x="6096000" y="3429000"/>
                  </a:lnTo>
                  <a:lnTo>
                    <a:pt x="0" y="3429000"/>
                  </a:lnTo>
                  <a:close/>
                </a:path>
              </a:pathLst>
            </a:cu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E8CFB63-1A91-4B8C-8E9E-87153D30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4773"/>
            <a:stretch>
              <a:fillRect/>
            </a:stretch>
          </p:blipFill>
          <p:spPr>
            <a:xfrm>
              <a:off x="1" y="3111500"/>
              <a:ext cx="6095999" cy="3746500"/>
            </a:xfrm>
            <a:custGeom>
              <a:avLst/>
              <a:gdLst>
                <a:gd name="connsiteX0" fmla="*/ 0 w 6095999"/>
                <a:gd name="connsiteY0" fmla="*/ 0 h 3746500"/>
                <a:gd name="connsiteX1" fmla="*/ 6095999 w 6095999"/>
                <a:gd name="connsiteY1" fmla="*/ 0 h 3746500"/>
                <a:gd name="connsiteX2" fmla="*/ 6095999 w 6095999"/>
                <a:gd name="connsiteY2" fmla="*/ 3746500 h 3746500"/>
                <a:gd name="connsiteX3" fmla="*/ 0 w 6095999"/>
                <a:gd name="connsiteY3" fmla="*/ 3746500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999" h="3746500">
                  <a:moveTo>
                    <a:pt x="0" y="0"/>
                  </a:moveTo>
                  <a:lnTo>
                    <a:pt x="6095999" y="0"/>
                  </a:lnTo>
                  <a:lnTo>
                    <a:pt x="6095999" y="3746500"/>
                  </a:lnTo>
                  <a:lnTo>
                    <a:pt x="0" y="3746500"/>
                  </a:lnTo>
                  <a:close/>
                </a:path>
              </a:pathLst>
            </a:cu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1F6C156-10FA-4406-879F-2E857CA60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68" y="880029"/>
            <a:ext cx="3041710" cy="19053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F125F45-D966-4C5A-85F2-E879C59AB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20" y="2432363"/>
            <a:ext cx="1428417" cy="25202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DB5EFFC-7986-4366-BE70-74C979A73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266" y="5166030"/>
            <a:ext cx="963251" cy="10668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92F818-9F2A-4278-9A6A-0B64F83C7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857" y="-1"/>
            <a:ext cx="4844143" cy="18327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77C84E5-86D6-4B1E-8A14-AF5E0E788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1876" y="1796975"/>
            <a:ext cx="1428417" cy="105840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549737-5F38-45B4-BC9D-337F3DF64E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8405" y="3429000"/>
            <a:ext cx="743776" cy="8657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D6BD30A-141E-4089-ACAA-3093C1A179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8" t="13495" r="14493" b="73452"/>
          <a:stretch>
            <a:fillRect/>
          </a:stretch>
        </p:blipFill>
        <p:spPr>
          <a:xfrm>
            <a:off x="9363766" y="4800271"/>
            <a:ext cx="587203" cy="624485"/>
          </a:xfrm>
          <a:custGeom>
            <a:avLst/>
            <a:gdLst>
              <a:gd name="connsiteX0" fmla="*/ 0 w 778476"/>
              <a:gd name="connsiteY0" fmla="*/ 0 h 827902"/>
              <a:gd name="connsiteX1" fmla="*/ 778476 w 778476"/>
              <a:gd name="connsiteY1" fmla="*/ 0 h 827902"/>
              <a:gd name="connsiteX2" fmla="*/ 778476 w 778476"/>
              <a:gd name="connsiteY2" fmla="*/ 827902 h 827902"/>
              <a:gd name="connsiteX3" fmla="*/ 0 w 778476"/>
              <a:gd name="connsiteY3" fmla="*/ 827902 h 827902"/>
              <a:gd name="connsiteX4" fmla="*/ 0 w 778476"/>
              <a:gd name="connsiteY4" fmla="*/ 0 h 82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476" h="827902">
                <a:moveTo>
                  <a:pt x="0" y="0"/>
                </a:moveTo>
                <a:lnTo>
                  <a:pt x="778476" y="0"/>
                </a:lnTo>
                <a:lnTo>
                  <a:pt x="778476" y="827902"/>
                </a:lnTo>
                <a:lnTo>
                  <a:pt x="0" y="827902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5CC6022-3483-4D5A-BEF1-F39E43AADF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9" t="31903" r="49182" b="55312"/>
          <a:stretch>
            <a:fillRect/>
          </a:stretch>
        </p:blipFill>
        <p:spPr>
          <a:xfrm>
            <a:off x="9606035" y="3545994"/>
            <a:ext cx="585007" cy="522063"/>
          </a:xfrm>
          <a:custGeom>
            <a:avLst/>
            <a:gdLst>
              <a:gd name="connsiteX0" fmla="*/ 135150 w 908649"/>
              <a:gd name="connsiteY0" fmla="*/ 0 h 810883"/>
              <a:gd name="connsiteX1" fmla="*/ 773499 w 908649"/>
              <a:gd name="connsiteY1" fmla="*/ 0 h 810883"/>
              <a:gd name="connsiteX2" fmla="*/ 908649 w 908649"/>
              <a:gd name="connsiteY2" fmla="*/ 135150 h 810883"/>
              <a:gd name="connsiteX3" fmla="*/ 908649 w 908649"/>
              <a:gd name="connsiteY3" fmla="*/ 675733 h 810883"/>
              <a:gd name="connsiteX4" fmla="*/ 773499 w 908649"/>
              <a:gd name="connsiteY4" fmla="*/ 810883 h 810883"/>
              <a:gd name="connsiteX5" fmla="*/ 135150 w 908649"/>
              <a:gd name="connsiteY5" fmla="*/ 810883 h 810883"/>
              <a:gd name="connsiteX6" fmla="*/ 0 w 908649"/>
              <a:gd name="connsiteY6" fmla="*/ 675733 h 810883"/>
              <a:gd name="connsiteX7" fmla="*/ 0 w 908649"/>
              <a:gd name="connsiteY7" fmla="*/ 135150 h 810883"/>
              <a:gd name="connsiteX8" fmla="*/ 135150 w 908649"/>
              <a:gd name="connsiteY8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649" h="810883">
                <a:moveTo>
                  <a:pt x="135150" y="0"/>
                </a:moveTo>
                <a:lnTo>
                  <a:pt x="773499" y="0"/>
                </a:lnTo>
                <a:cubicBezTo>
                  <a:pt x="848140" y="0"/>
                  <a:pt x="908649" y="60509"/>
                  <a:pt x="908649" y="135150"/>
                </a:cubicBezTo>
                <a:lnTo>
                  <a:pt x="908649" y="675733"/>
                </a:lnTo>
                <a:cubicBezTo>
                  <a:pt x="908649" y="750374"/>
                  <a:pt x="848140" y="810883"/>
                  <a:pt x="773499" y="810883"/>
                </a:cubicBezTo>
                <a:lnTo>
                  <a:pt x="135150" y="810883"/>
                </a:lnTo>
                <a:cubicBezTo>
                  <a:pt x="60509" y="810883"/>
                  <a:pt x="0" y="750374"/>
                  <a:pt x="0" y="675733"/>
                </a:cubicBezTo>
                <a:lnTo>
                  <a:pt x="0" y="135150"/>
                </a:lnTo>
                <a:cubicBezTo>
                  <a:pt x="0" y="60509"/>
                  <a:pt x="60509" y="0"/>
                  <a:pt x="135150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D2DAC46-4C02-4CEE-A969-55A8EDDE7F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5" t="32084" r="26722" b="55108"/>
          <a:stretch>
            <a:fillRect/>
          </a:stretch>
        </p:blipFill>
        <p:spPr>
          <a:xfrm>
            <a:off x="8979709" y="1425606"/>
            <a:ext cx="1166046" cy="1166046"/>
          </a:xfrm>
          <a:custGeom>
            <a:avLst/>
            <a:gdLst>
              <a:gd name="connsiteX0" fmla="*/ 406161 w 812322"/>
              <a:gd name="connsiteY0" fmla="*/ 0 h 812322"/>
              <a:gd name="connsiteX1" fmla="*/ 812322 w 812322"/>
              <a:gd name="connsiteY1" fmla="*/ 406161 h 812322"/>
              <a:gd name="connsiteX2" fmla="*/ 406161 w 812322"/>
              <a:gd name="connsiteY2" fmla="*/ 812322 h 812322"/>
              <a:gd name="connsiteX3" fmla="*/ 0 w 812322"/>
              <a:gd name="connsiteY3" fmla="*/ 406161 h 812322"/>
              <a:gd name="connsiteX4" fmla="*/ 406161 w 812322"/>
              <a:gd name="connsiteY4" fmla="*/ 0 h 8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322" h="812322">
                <a:moveTo>
                  <a:pt x="406161" y="0"/>
                </a:moveTo>
                <a:cubicBezTo>
                  <a:pt x="630478" y="0"/>
                  <a:pt x="812322" y="181844"/>
                  <a:pt x="812322" y="406161"/>
                </a:cubicBezTo>
                <a:cubicBezTo>
                  <a:pt x="812322" y="630478"/>
                  <a:pt x="630478" y="812322"/>
                  <a:pt x="406161" y="812322"/>
                </a:cubicBezTo>
                <a:cubicBezTo>
                  <a:pt x="181844" y="812322"/>
                  <a:pt x="0" y="630478"/>
                  <a:pt x="0" y="406161"/>
                </a:cubicBezTo>
                <a:cubicBezTo>
                  <a:pt x="0" y="181844"/>
                  <a:pt x="181844" y="0"/>
                  <a:pt x="406161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/>
          <a:srcRect l="49526" r="22656" b="85738"/>
          <a:stretch/>
        </p:blipFill>
        <p:spPr>
          <a:xfrm>
            <a:off x="4735191" y="554349"/>
            <a:ext cx="2852599" cy="960547"/>
          </a:xfrm>
          <a:prstGeom prst="rect">
            <a:avLst/>
          </a:prstGeom>
        </p:spPr>
      </p:pic>
      <p:sp>
        <p:nvSpPr>
          <p:cNvPr id="7" name="Google Shape;2655;p43">
            <a:extLst>
              <a:ext uri="{FF2B5EF4-FFF2-40B4-BE49-F238E27FC236}">
                <a16:creationId xmlns:a16="http://schemas.microsoft.com/office/drawing/2014/main" id="{7CB628A8-F8B0-4A89-65D3-264154A7283B}"/>
              </a:ext>
            </a:extLst>
          </p:cNvPr>
          <p:cNvSpPr txBox="1">
            <a:spLocks/>
          </p:cNvSpPr>
          <p:nvPr/>
        </p:nvSpPr>
        <p:spPr>
          <a:xfrm>
            <a:off x="3815131" y="1445666"/>
            <a:ext cx="5944000" cy="374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dirty="0">
              <a:ln w="193675">
                <a:solidFill>
                  <a:schemeClr val="accent3"/>
                </a:solidFill>
              </a:ln>
              <a:solidFill>
                <a:schemeClr val="accent3"/>
              </a:solidFill>
              <a:latin typeface="UTM Eremitage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94875B-2D28-40AF-B7D8-A2BE84277C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7887" y="1474675"/>
            <a:ext cx="7720651" cy="35825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C777EB-91A6-A8AE-888D-1FE0A0B0AC8B}"/>
              </a:ext>
            </a:extLst>
          </p:cNvPr>
          <p:cNvSpPr txBox="1"/>
          <p:nvPr/>
        </p:nvSpPr>
        <p:spPr>
          <a:xfrm>
            <a:off x="3671223" y="4948116"/>
            <a:ext cx="514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  <a:endParaRPr lang="en-SG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E1F444-EBED-9F3A-C31B-BC43E81978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" y="55149"/>
            <a:ext cx="1535279" cy="15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644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">
            <a:extLst>
              <a:ext uri="{FF2B5EF4-FFF2-40B4-BE49-F238E27FC236}">
                <a16:creationId xmlns:a16="http://schemas.microsoft.com/office/drawing/2014/main" id="{601C168E-CF8F-A9EF-E7E5-182859669560}"/>
              </a:ext>
            </a:extLst>
          </p:cNvPr>
          <p:cNvGrpSpPr/>
          <p:nvPr/>
        </p:nvGrpSpPr>
        <p:grpSpPr>
          <a:xfrm>
            <a:off x="546685" y="721391"/>
            <a:ext cx="10860708" cy="5525785"/>
            <a:chOff x="756891" y="721391"/>
            <a:chExt cx="10860708" cy="5525785"/>
          </a:xfrm>
        </p:grpSpPr>
        <p:sp>
          <p:nvSpPr>
            <p:cNvPr id="10" name="矩形 7">
              <a:extLst>
                <a:ext uri="{FF2B5EF4-FFF2-40B4-BE49-F238E27FC236}">
                  <a16:creationId xmlns:a16="http://schemas.microsoft.com/office/drawing/2014/main" id="{A8801F3E-05B8-D0C7-9E25-A549BA8A1E32}"/>
                </a:ext>
              </a:extLst>
            </p:cNvPr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8">
              <a:extLst>
                <a:ext uri="{FF2B5EF4-FFF2-40B4-BE49-F238E27FC236}">
                  <a16:creationId xmlns:a16="http://schemas.microsoft.com/office/drawing/2014/main" id="{226F355C-E604-11DB-1AF6-90670498D6D2}"/>
                </a:ext>
              </a:extLst>
            </p:cNvPr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组合 2">
            <a:extLst>
              <a:ext uri="{FF2B5EF4-FFF2-40B4-BE49-F238E27FC236}">
                <a16:creationId xmlns:a16="http://schemas.microsoft.com/office/drawing/2014/main" id="{0D81E42F-DFA5-F038-EC81-1CE3C7E435AB}"/>
              </a:ext>
            </a:extLst>
          </p:cNvPr>
          <p:cNvGrpSpPr/>
          <p:nvPr/>
        </p:nvGrpSpPr>
        <p:grpSpPr>
          <a:xfrm>
            <a:off x="1103823" y="1292432"/>
            <a:ext cx="5411004" cy="5165182"/>
            <a:chOff x="1281075" y="1922591"/>
            <a:chExt cx="2745071" cy="2668492"/>
          </a:xfrm>
        </p:grpSpPr>
        <p:pic>
          <p:nvPicPr>
            <p:cNvPr id="14" name="图片 18">
              <a:extLst>
                <a:ext uri="{FF2B5EF4-FFF2-40B4-BE49-F238E27FC236}">
                  <a16:creationId xmlns:a16="http://schemas.microsoft.com/office/drawing/2014/main" id="{26718EB2-F257-3A5F-489C-B28FF6BAA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075" y="1922591"/>
              <a:ext cx="2745071" cy="2668492"/>
            </a:xfrm>
            <a:prstGeom prst="rect">
              <a:avLst/>
            </a:prstGeom>
          </p:spPr>
        </p:pic>
        <p:sp>
          <p:nvSpPr>
            <p:cNvPr id="15" name="文本框 24">
              <a:extLst>
                <a:ext uri="{FF2B5EF4-FFF2-40B4-BE49-F238E27FC236}">
                  <a16:creationId xmlns:a16="http://schemas.microsoft.com/office/drawing/2014/main" id="{07846F46-204E-9157-8BA6-E78DEEE367A3}"/>
                </a:ext>
              </a:extLst>
            </p:cNvPr>
            <p:cNvSpPr txBox="1"/>
            <p:nvPr/>
          </p:nvSpPr>
          <p:spPr>
            <a:xfrm>
              <a:off x="1782067" y="2596769"/>
              <a:ext cx="1698727" cy="563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  <p:pic>
        <p:nvPicPr>
          <p:cNvPr id="16" name="图片 23">
            <a:extLst>
              <a:ext uri="{FF2B5EF4-FFF2-40B4-BE49-F238E27FC236}">
                <a16:creationId xmlns:a16="http://schemas.microsoft.com/office/drawing/2014/main" id="{BE606A1F-D89C-F8AE-F474-43EA08EFC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89487" y="2910831"/>
            <a:ext cx="1958827" cy="39143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D2FFD6-94CB-9FCF-9E80-4DC841D5B9F2}"/>
              </a:ext>
            </a:extLst>
          </p:cNvPr>
          <p:cNvSpPr txBox="1"/>
          <p:nvPr/>
        </p:nvSpPr>
        <p:spPr>
          <a:xfrm>
            <a:off x="1376853" y="774663"/>
            <a:ext cx="73264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</a:t>
            </a:r>
            <a:r>
              <a:rPr lang="vi-VN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E77AFB-1D5C-EAD6-AFD5-BCB28DEACB6D}"/>
              </a:ext>
            </a:extLst>
          </p:cNvPr>
          <p:cNvSpPr txBox="1"/>
          <p:nvPr/>
        </p:nvSpPr>
        <p:spPr>
          <a:xfrm>
            <a:off x="2845581" y="2130345"/>
            <a:ext cx="3409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7641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A0AA7-5132-EEA5-BD95-FB495E001D1D}"/>
              </a:ext>
            </a:extLst>
          </p:cNvPr>
          <p:cNvSpPr txBox="1"/>
          <p:nvPr/>
        </p:nvSpPr>
        <p:spPr>
          <a:xfrm>
            <a:off x="2828723" y="2802602"/>
            <a:ext cx="23438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SG" sz="5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2815</a:t>
            </a:r>
            <a:endParaRPr kumimoji="0" lang="en-SG" sz="5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F72258-35FF-A6DE-52BE-598AD618F727}"/>
              </a:ext>
            </a:extLst>
          </p:cNvPr>
          <p:cNvSpPr txBox="1"/>
          <p:nvPr/>
        </p:nvSpPr>
        <p:spPr>
          <a:xfrm>
            <a:off x="2199579" y="2501462"/>
            <a:ext cx="4285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3CD035-1620-3756-DD5A-B2E5E4DF2AD3}"/>
              </a:ext>
            </a:extLst>
          </p:cNvPr>
          <p:cNvSpPr txBox="1"/>
          <p:nvPr/>
        </p:nvSpPr>
        <p:spPr>
          <a:xfrm>
            <a:off x="2597413" y="3545080"/>
            <a:ext cx="28498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4 826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E1532-1156-0CEF-CF35-CCAD88C989DD}"/>
              </a:ext>
            </a:extLst>
          </p:cNvPr>
          <p:cNvSpPr txBox="1"/>
          <p:nvPr/>
        </p:nvSpPr>
        <p:spPr>
          <a:xfrm>
            <a:off x="6232175" y="1885871"/>
            <a:ext cx="3950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SG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  </a:t>
            </a:r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62 748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B7471-71C6-00F1-7E07-6A72A1D51E4D}"/>
              </a:ext>
            </a:extLst>
          </p:cNvPr>
          <p:cNvSpPr txBox="1"/>
          <p:nvPr/>
        </p:nvSpPr>
        <p:spPr>
          <a:xfrm>
            <a:off x="7503804" y="2646965"/>
            <a:ext cx="68685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35 261</a:t>
            </a:r>
            <a:endParaRPr kumimoji="0" lang="en-SG" sz="5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2CCF7C-7730-90EA-823C-6FA83F3CF4F5}"/>
              </a:ext>
            </a:extLst>
          </p:cNvPr>
          <p:cNvSpPr txBox="1"/>
          <p:nvPr/>
        </p:nvSpPr>
        <p:spPr>
          <a:xfrm>
            <a:off x="7263723" y="2528381"/>
            <a:ext cx="17407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811C34-3793-919D-F71B-D40FAE54C2D3}"/>
              </a:ext>
            </a:extLst>
          </p:cNvPr>
          <p:cNvSpPr txBox="1"/>
          <p:nvPr/>
        </p:nvSpPr>
        <p:spPr>
          <a:xfrm>
            <a:off x="7703215" y="3433117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27487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6" name="组合 2">
            <a:extLst>
              <a:ext uri="{FF2B5EF4-FFF2-40B4-BE49-F238E27FC236}">
                <a16:creationId xmlns:a16="http://schemas.microsoft.com/office/drawing/2014/main" id="{0C75204E-7763-4742-602C-EEAF769CE280}"/>
              </a:ext>
            </a:extLst>
          </p:cNvPr>
          <p:cNvGrpSpPr/>
          <p:nvPr/>
        </p:nvGrpSpPr>
        <p:grpSpPr>
          <a:xfrm>
            <a:off x="6272073" y="-2411075"/>
            <a:ext cx="7863603" cy="7736882"/>
            <a:chOff x="-1297206" y="2596769"/>
            <a:chExt cx="4778000" cy="5056819"/>
          </a:xfrm>
        </p:grpSpPr>
        <p:pic>
          <p:nvPicPr>
            <p:cNvPr id="27" name="图片 18">
              <a:extLst>
                <a:ext uri="{FF2B5EF4-FFF2-40B4-BE49-F238E27FC236}">
                  <a16:creationId xmlns:a16="http://schemas.microsoft.com/office/drawing/2014/main" id="{4D80F140-2F44-98E9-20D4-58622BCD7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7206" y="4985096"/>
              <a:ext cx="2745071" cy="2668492"/>
            </a:xfrm>
            <a:prstGeom prst="rect">
              <a:avLst/>
            </a:prstGeom>
          </p:spPr>
        </p:pic>
        <p:sp>
          <p:nvSpPr>
            <p:cNvPr id="28" name="文本框 24">
              <a:extLst>
                <a:ext uri="{FF2B5EF4-FFF2-40B4-BE49-F238E27FC236}">
                  <a16:creationId xmlns:a16="http://schemas.microsoft.com/office/drawing/2014/main" id="{2753AB92-8F7F-769F-154E-999F3D9936C7}"/>
                </a:ext>
              </a:extLst>
            </p:cNvPr>
            <p:cNvSpPr txBox="1"/>
            <p:nvPr/>
          </p:nvSpPr>
          <p:spPr>
            <a:xfrm>
              <a:off x="1782067" y="2596769"/>
              <a:ext cx="1698727" cy="563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  <p:pic>
        <p:nvPicPr>
          <p:cNvPr id="29" name="图片 2">
            <a:extLst>
              <a:ext uri="{FF2B5EF4-FFF2-40B4-BE49-F238E27FC236}">
                <a16:creationId xmlns:a16="http://schemas.microsoft.com/office/drawing/2014/main" id="{35EC6219-5806-7866-6074-F3322613E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10" y="4834903"/>
            <a:ext cx="5090604" cy="21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342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837B89E-5C26-6F60-7C93-8437ACE30026}"/>
              </a:ext>
            </a:extLst>
          </p:cNvPr>
          <p:cNvGrpSpPr/>
          <p:nvPr/>
        </p:nvGrpSpPr>
        <p:grpSpPr>
          <a:xfrm>
            <a:off x="449301" y="721391"/>
            <a:ext cx="10958092" cy="5525785"/>
            <a:chOff x="659507" y="721391"/>
            <a:chExt cx="10958092" cy="5525785"/>
          </a:xfrm>
        </p:grpSpPr>
        <p:sp>
          <p:nvSpPr>
            <p:cNvPr id="5" name="矩形 7">
              <a:extLst>
                <a:ext uri="{FF2B5EF4-FFF2-40B4-BE49-F238E27FC236}">
                  <a16:creationId xmlns:a16="http://schemas.microsoft.com/office/drawing/2014/main" id="{4B92F474-394F-0AD2-C38F-EA28B9C6A54D}"/>
                </a:ext>
              </a:extLst>
            </p:cNvPr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A9C4DEE3-FB43-1C5B-4981-FB316259035A}"/>
                </a:ext>
              </a:extLst>
            </p:cNvPr>
            <p:cNvSpPr/>
            <p:nvPr/>
          </p:nvSpPr>
          <p:spPr>
            <a:xfrm>
              <a:off x="659507" y="721391"/>
              <a:ext cx="10775602" cy="523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0DDC3B17-38B6-4794-9271-E8F9A1244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969" y="5797513"/>
            <a:ext cx="766327" cy="896075"/>
          </a:xfrm>
          <a:prstGeom prst="rect">
            <a:avLst/>
          </a:prstGeom>
          <a:effectLst>
            <a:outerShdw blurRad="12700" dist="127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67097" y="1148151"/>
            <a:ext cx="101963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Bài 5: Một khu vườn ươm cây giống dạng hình chữ nhật có chiều rộng 45 m, chiều dài gấp 2 lần chiều rộng. Người ta làm hàng rào xung quanh khu vườn đó và để cửa vào rộng 4 m. Hỏi hàng rào khu vườn đó dài bao nhiêu mét?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D692444-3CF0-411E-8E90-6D168641A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00" y="3810093"/>
            <a:ext cx="3709370" cy="370937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6394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C8ED48D9-08B0-4F16-A521-35D0F36D8C48}"/>
              </a:ext>
            </a:extLst>
          </p:cNvPr>
          <p:cNvGrpSpPr/>
          <p:nvPr/>
        </p:nvGrpSpPr>
        <p:grpSpPr>
          <a:xfrm>
            <a:off x="1" y="3111500"/>
            <a:ext cx="12191999" cy="3746500"/>
            <a:chOff x="1" y="3111500"/>
            <a:chExt cx="12191999" cy="37465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E0FFFB4-1E37-49B7-85C2-CDCF9F04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4773" t="8475"/>
            <a:stretch>
              <a:fillRect/>
            </a:stretch>
          </p:blipFill>
          <p:spPr>
            <a:xfrm>
              <a:off x="6096000" y="3429000"/>
              <a:ext cx="6096000" cy="3429000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3429000">
                  <a:moveTo>
                    <a:pt x="0" y="0"/>
                  </a:moveTo>
                  <a:lnTo>
                    <a:pt x="6096000" y="0"/>
                  </a:lnTo>
                  <a:lnTo>
                    <a:pt x="6096000" y="3429000"/>
                  </a:lnTo>
                  <a:lnTo>
                    <a:pt x="0" y="3429000"/>
                  </a:lnTo>
                  <a:close/>
                </a:path>
              </a:pathLst>
            </a:cu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E8CFB63-1A91-4B8C-8E9E-87153D30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4773"/>
            <a:stretch>
              <a:fillRect/>
            </a:stretch>
          </p:blipFill>
          <p:spPr>
            <a:xfrm>
              <a:off x="1" y="3111500"/>
              <a:ext cx="6095999" cy="3746500"/>
            </a:xfrm>
            <a:custGeom>
              <a:avLst/>
              <a:gdLst>
                <a:gd name="connsiteX0" fmla="*/ 0 w 6095999"/>
                <a:gd name="connsiteY0" fmla="*/ 0 h 3746500"/>
                <a:gd name="connsiteX1" fmla="*/ 6095999 w 6095999"/>
                <a:gd name="connsiteY1" fmla="*/ 0 h 3746500"/>
                <a:gd name="connsiteX2" fmla="*/ 6095999 w 6095999"/>
                <a:gd name="connsiteY2" fmla="*/ 3746500 h 3746500"/>
                <a:gd name="connsiteX3" fmla="*/ 0 w 6095999"/>
                <a:gd name="connsiteY3" fmla="*/ 3746500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999" h="3746500">
                  <a:moveTo>
                    <a:pt x="0" y="0"/>
                  </a:moveTo>
                  <a:lnTo>
                    <a:pt x="6095999" y="0"/>
                  </a:lnTo>
                  <a:lnTo>
                    <a:pt x="6095999" y="3746500"/>
                  </a:lnTo>
                  <a:lnTo>
                    <a:pt x="0" y="3746500"/>
                  </a:lnTo>
                  <a:close/>
                </a:path>
              </a:pathLst>
            </a:cu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1F6C156-10FA-4406-879F-2E857CA60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927" y="527023"/>
            <a:ext cx="3041710" cy="19053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F125F45-D966-4C5A-85F2-E879C59AB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20" y="2432363"/>
            <a:ext cx="1428417" cy="25202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DB5EFFC-7986-4366-BE70-74C979A73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266" y="5166030"/>
            <a:ext cx="963251" cy="10668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92F818-9F2A-4278-9A6A-0B64F83C7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857" y="-1"/>
            <a:ext cx="4844143" cy="18327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77C84E5-86D6-4B1E-8A14-AF5E0E788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1876" y="1796975"/>
            <a:ext cx="1428417" cy="105840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549737-5F38-45B4-BC9D-337F3DF64E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8405" y="3429000"/>
            <a:ext cx="743776" cy="8657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6BF3206-2C4C-45A0-8B0A-81A4D626912F}"/>
              </a:ext>
            </a:extLst>
          </p:cNvPr>
          <p:cNvSpPr txBox="1"/>
          <p:nvPr/>
        </p:nvSpPr>
        <p:spPr>
          <a:xfrm>
            <a:off x="1966795" y="1401092"/>
            <a:ext cx="8473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lberta Heavy" panose="02040603050506020204" pitchFamily="18" charset="0"/>
                <a:ea typeface="字魂21号-不齐素圆体" panose="00000500000000000000" pitchFamily="2" charset="-122"/>
              </a:rPr>
              <a:t>Tạm</a:t>
            </a:r>
            <a:r>
              <a:rPr lang="en-US" altLang="zh-CN" sz="12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lberta Heavy" panose="02040603050506020204" pitchFamily="18" charset="0"/>
                <a:ea typeface="字魂21号-不齐素圆体" panose="00000500000000000000" pitchFamily="2" charset="-122"/>
              </a:rPr>
              <a:t> </a:t>
            </a:r>
            <a:r>
              <a:rPr lang="en-US" altLang="zh-CN" sz="12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lberta Heavy" panose="02040603050506020204" pitchFamily="18" charset="0"/>
                <a:ea typeface="字魂21号-不齐素圆体" panose="00000500000000000000" pitchFamily="2" charset="-122"/>
              </a:rPr>
              <a:t>biệt</a:t>
            </a:r>
            <a:r>
              <a:rPr lang="en-US" altLang="zh-CN" sz="12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lberta Heavy" panose="02040603050506020204" pitchFamily="18" charset="0"/>
                <a:ea typeface="字魂21号-不齐素圆体" panose="00000500000000000000" pitchFamily="2" charset="-122"/>
              </a:rPr>
              <a:t> </a:t>
            </a:r>
            <a:r>
              <a:rPr lang="en-US" altLang="zh-CN" sz="120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lberta Heavy" panose="02040603050506020204" pitchFamily="18" charset="0"/>
                <a:ea typeface="字魂21号-不齐素圆体" panose="00000500000000000000" pitchFamily="2" charset="-122"/>
              </a:rPr>
              <a:t>nhé</a:t>
            </a:r>
            <a:r>
              <a:rPr lang="en-US" altLang="zh-CN" sz="12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lberta Heavy" panose="02040603050506020204" pitchFamily="18" charset="0"/>
                <a:ea typeface="字魂21号-不齐素圆体" panose="00000500000000000000" pitchFamily="2" charset="-122"/>
              </a:rPr>
              <a:t>!</a:t>
            </a:r>
            <a:endParaRPr lang="zh-CN" altLang="en-US" sz="120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lberta Heavy" panose="02040603050506020204" pitchFamily="18" charset="0"/>
              <a:ea typeface="字魂21号-不齐素圆体" panose="00000500000000000000" pitchFamily="2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CFC1B82-422A-4BC2-8854-570EE3EEB5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6928" y="3861853"/>
            <a:ext cx="999831" cy="70719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D6BD30A-141E-4089-ACAA-3093C1A179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8" t="13495" r="14493" b="73452"/>
          <a:stretch>
            <a:fillRect/>
          </a:stretch>
        </p:blipFill>
        <p:spPr>
          <a:xfrm>
            <a:off x="8908053" y="4594501"/>
            <a:ext cx="587203" cy="624485"/>
          </a:xfrm>
          <a:custGeom>
            <a:avLst/>
            <a:gdLst>
              <a:gd name="connsiteX0" fmla="*/ 0 w 778476"/>
              <a:gd name="connsiteY0" fmla="*/ 0 h 827902"/>
              <a:gd name="connsiteX1" fmla="*/ 778476 w 778476"/>
              <a:gd name="connsiteY1" fmla="*/ 0 h 827902"/>
              <a:gd name="connsiteX2" fmla="*/ 778476 w 778476"/>
              <a:gd name="connsiteY2" fmla="*/ 827902 h 827902"/>
              <a:gd name="connsiteX3" fmla="*/ 0 w 778476"/>
              <a:gd name="connsiteY3" fmla="*/ 827902 h 827902"/>
              <a:gd name="connsiteX4" fmla="*/ 0 w 778476"/>
              <a:gd name="connsiteY4" fmla="*/ 0 h 82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476" h="827902">
                <a:moveTo>
                  <a:pt x="0" y="0"/>
                </a:moveTo>
                <a:lnTo>
                  <a:pt x="778476" y="0"/>
                </a:lnTo>
                <a:lnTo>
                  <a:pt x="778476" y="827902"/>
                </a:lnTo>
                <a:lnTo>
                  <a:pt x="0" y="827902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198EEF8-E686-49A0-A465-CE8865F3BB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31903" r="85158" b="55108"/>
          <a:stretch>
            <a:fillRect/>
          </a:stretch>
        </p:blipFill>
        <p:spPr>
          <a:xfrm>
            <a:off x="4749244" y="5473554"/>
            <a:ext cx="595408" cy="603838"/>
          </a:xfrm>
          <a:custGeom>
            <a:avLst/>
            <a:gdLst>
              <a:gd name="connsiteX0" fmla="*/ 0 w 812321"/>
              <a:gd name="connsiteY0" fmla="*/ 0 h 823823"/>
              <a:gd name="connsiteX1" fmla="*/ 812321 w 812321"/>
              <a:gd name="connsiteY1" fmla="*/ 0 h 823823"/>
              <a:gd name="connsiteX2" fmla="*/ 812321 w 812321"/>
              <a:gd name="connsiteY2" fmla="*/ 823823 h 823823"/>
              <a:gd name="connsiteX3" fmla="*/ 0 w 812321"/>
              <a:gd name="connsiteY3" fmla="*/ 823823 h 823823"/>
              <a:gd name="connsiteX4" fmla="*/ 0 w 812321"/>
              <a:gd name="connsiteY4" fmla="*/ 0 h 8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321" h="823823">
                <a:moveTo>
                  <a:pt x="0" y="0"/>
                </a:moveTo>
                <a:lnTo>
                  <a:pt x="812321" y="0"/>
                </a:lnTo>
                <a:lnTo>
                  <a:pt x="812321" y="823823"/>
                </a:lnTo>
                <a:lnTo>
                  <a:pt x="0" y="823823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5CC6022-3483-4D5A-BEF1-F39E43AADF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9" t="31903" r="49182" b="55312"/>
          <a:stretch>
            <a:fillRect/>
          </a:stretch>
        </p:blipFill>
        <p:spPr>
          <a:xfrm>
            <a:off x="6425380" y="6277392"/>
            <a:ext cx="585007" cy="522063"/>
          </a:xfrm>
          <a:custGeom>
            <a:avLst/>
            <a:gdLst>
              <a:gd name="connsiteX0" fmla="*/ 135150 w 908649"/>
              <a:gd name="connsiteY0" fmla="*/ 0 h 810883"/>
              <a:gd name="connsiteX1" fmla="*/ 773499 w 908649"/>
              <a:gd name="connsiteY1" fmla="*/ 0 h 810883"/>
              <a:gd name="connsiteX2" fmla="*/ 908649 w 908649"/>
              <a:gd name="connsiteY2" fmla="*/ 135150 h 810883"/>
              <a:gd name="connsiteX3" fmla="*/ 908649 w 908649"/>
              <a:gd name="connsiteY3" fmla="*/ 675733 h 810883"/>
              <a:gd name="connsiteX4" fmla="*/ 773499 w 908649"/>
              <a:gd name="connsiteY4" fmla="*/ 810883 h 810883"/>
              <a:gd name="connsiteX5" fmla="*/ 135150 w 908649"/>
              <a:gd name="connsiteY5" fmla="*/ 810883 h 810883"/>
              <a:gd name="connsiteX6" fmla="*/ 0 w 908649"/>
              <a:gd name="connsiteY6" fmla="*/ 675733 h 810883"/>
              <a:gd name="connsiteX7" fmla="*/ 0 w 908649"/>
              <a:gd name="connsiteY7" fmla="*/ 135150 h 810883"/>
              <a:gd name="connsiteX8" fmla="*/ 135150 w 908649"/>
              <a:gd name="connsiteY8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649" h="810883">
                <a:moveTo>
                  <a:pt x="135150" y="0"/>
                </a:moveTo>
                <a:lnTo>
                  <a:pt x="773499" y="0"/>
                </a:lnTo>
                <a:cubicBezTo>
                  <a:pt x="848140" y="0"/>
                  <a:pt x="908649" y="60509"/>
                  <a:pt x="908649" y="135150"/>
                </a:cubicBezTo>
                <a:lnTo>
                  <a:pt x="908649" y="675733"/>
                </a:lnTo>
                <a:cubicBezTo>
                  <a:pt x="908649" y="750374"/>
                  <a:pt x="848140" y="810883"/>
                  <a:pt x="773499" y="810883"/>
                </a:cubicBezTo>
                <a:lnTo>
                  <a:pt x="135150" y="810883"/>
                </a:lnTo>
                <a:cubicBezTo>
                  <a:pt x="60509" y="810883"/>
                  <a:pt x="0" y="750374"/>
                  <a:pt x="0" y="675733"/>
                </a:cubicBezTo>
                <a:lnTo>
                  <a:pt x="0" y="135150"/>
                </a:lnTo>
                <a:cubicBezTo>
                  <a:pt x="0" y="60509"/>
                  <a:pt x="60509" y="0"/>
                  <a:pt x="135150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D2DAC46-4C02-4CEE-A969-55A8EDDE7F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5" t="32084" r="26722" b="55108"/>
          <a:stretch>
            <a:fillRect/>
          </a:stretch>
        </p:blipFill>
        <p:spPr>
          <a:xfrm>
            <a:off x="8105613" y="5322563"/>
            <a:ext cx="1166046" cy="1166046"/>
          </a:xfrm>
          <a:custGeom>
            <a:avLst/>
            <a:gdLst>
              <a:gd name="connsiteX0" fmla="*/ 406161 w 812322"/>
              <a:gd name="connsiteY0" fmla="*/ 0 h 812322"/>
              <a:gd name="connsiteX1" fmla="*/ 812322 w 812322"/>
              <a:gd name="connsiteY1" fmla="*/ 406161 h 812322"/>
              <a:gd name="connsiteX2" fmla="*/ 406161 w 812322"/>
              <a:gd name="connsiteY2" fmla="*/ 812322 h 812322"/>
              <a:gd name="connsiteX3" fmla="*/ 0 w 812322"/>
              <a:gd name="connsiteY3" fmla="*/ 406161 h 812322"/>
              <a:gd name="connsiteX4" fmla="*/ 406161 w 812322"/>
              <a:gd name="connsiteY4" fmla="*/ 0 h 8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322" h="812322">
                <a:moveTo>
                  <a:pt x="406161" y="0"/>
                </a:moveTo>
                <a:cubicBezTo>
                  <a:pt x="630478" y="0"/>
                  <a:pt x="812322" y="181844"/>
                  <a:pt x="812322" y="406161"/>
                </a:cubicBezTo>
                <a:cubicBezTo>
                  <a:pt x="812322" y="630478"/>
                  <a:pt x="630478" y="812322"/>
                  <a:pt x="406161" y="812322"/>
                </a:cubicBezTo>
                <a:cubicBezTo>
                  <a:pt x="181844" y="812322"/>
                  <a:pt x="0" y="630478"/>
                  <a:pt x="0" y="406161"/>
                </a:cubicBezTo>
                <a:cubicBezTo>
                  <a:pt x="0" y="181844"/>
                  <a:pt x="181844" y="0"/>
                  <a:pt x="406161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4170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C8ED48D9-08B0-4F16-A521-35D0F36D8C48}"/>
              </a:ext>
            </a:extLst>
          </p:cNvPr>
          <p:cNvGrpSpPr/>
          <p:nvPr/>
        </p:nvGrpSpPr>
        <p:grpSpPr>
          <a:xfrm>
            <a:off x="1" y="3111500"/>
            <a:ext cx="12191999" cy="3746500"/>
            <a:chOff x="1" y="3111500"/>
            <a:chExt cx="12191999" cy="37465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E0FFFB4-1E37-49B7-85C2-CDCF9F04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4773" t="8475"/>
            <a:stretch>
              <a:fillRect/>
            </a:stretch>
          </p:blipFill>
          <p:spPr>
            <a:xfrm>
              <a:off x="6096000" y="3429000"/>
              <a:ext cx="6096000" cy="3429000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3429000">
                  <a:moveTo>
                    <a:pt x="0" y="0"/>
                  </a:moveTo>
                  <a:lnTo>
                    <a:pt x="6096000" y="0"/>
                  </a:lnTo>
                  <a:lnTo>
                    <a:pt x="6096000" y="3429000"/>
                  </a:lnTo>
                  <a:lnTo>
                    <a:pt x="0" y="3429000"/>
                  </a:lnTo>
                  <a:close/>
                </a:path>
              </a:pathLst>
            </a:cu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E8CFB63-1A91-4B8C-8E9E-87153D30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4773"/>
            <a:stretch>
              <a:fillRect/>
            </a:stretch>
          </p:blipFill>
          <p:spPr>
            <a:xfrm>
              <a:off x="1" y="3111500"/>
              <a:ext cx="6095999" cy="3746500"/>
            </a:xfrm>
            <a:custGeom>
              <a:avLst/>
              <a:gdLst>
                <a:gd name="connsiteX0" fmla="*/ 0 w 6095999"/>
                <a:gd name="connsiteY0" fmla="*/ 0 h 3746500"/>
                <a:gd name="connsiteX1" fmla="*/ 6095999 w 6095999"/>
                <a:gd name="connsiteY1" fmla="*/ 0 h 3746500"/>
                <a:gd name="connsiteX2" fmla="*/ 6095999 w 6095999"/>
                <a:gd name="connsiteY2" fmla="*/ 3746500 h 3746500"/>
                <a:gd name="connsiteX3" fmla="*/ 0 w 6095999"/>
                <a:gd name="connsiteY3" fmla="*/ 3746500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999" h="3746500">
                  <a:moveTo>
                    <a:pt x="0" y="0"/>
                  </a:moveTo>
                  <a:lnTo>
                    <a:pt x="6095999" y="0"/>
                  </a:lnTo>
                  <a:lnTo>
                    <a:pt x="6095999" y="3746500"/>
                  </a:lnTo>
                  <a:lnTo>
                    <a:pt x="0" y="3746500"/>
                  </a:lnTo>
                  <a:close/>
                </a:path>
              </a:pathLst>
            </a:cu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1F6C156-10FA-4406-879F-2E857CA60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927" y="527023"/>
            <a:ext cx="3041710" cy="19053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F125F45-D966-4C5A-85F2-E879C59AB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20" y="2432363"/>
            <a:ext cx="1428417" cy="25202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DB5EFFC-7986-4366-BE70-74C979A73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266" y="5166030"/>
            <a:ext cx="963251" cy="10668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92F818-9F2A-4278-9A6A-0B64F83C7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857" y="-1"/>
            <a:ext cx="4844143" cy="18327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77C84E5-86D6-4B1E-8A14-AF5E0E788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9364" y="1903160"/>
            <a:ext cx="1428417" cy="105840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549737-5F38-45B4-BC9D-337F3DF64E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8405" y="3429000"/>
            <a:ext cx="743776" cy="8657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1937" y="1696856"/>
            <a:ext cx="8413209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199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FFE52B-63AA-2832-85B5-18577B103AAB}"/>
              </a:ext>
            </a:extLst>
          </p:cNvPr>
          <p:cNvSpPr txBox="1"/>
          <p:nvPr/>
        </p:nvSpPr>
        <p:spPr>
          <a:xfrm>
            <a:off x="2274195" y="10811"/>
            <a:ext cx="784681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Nêu số và đọc các số</a:t>
            </a:r>
            <a:endParaRPr lang="en-US" sz="4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38656-4A5D-41A7-B0BE-4FA3AC292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701"/>
            <a:ext cx="12191999" cy="54867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8FE8C4-D5CD-3B9F-4C35-35BE9CA654AC}"/>
              </a:ext>
            </a:extLst>
          </p:cNvPr>
          <p:cNvSpPr/>
          <p:nvPr/>
        </p:nvSpPr>
        <p:spPr>
          <a:xfrm>
            <a:off x="6789546" y="4345194"/>
            <a:ext cx="1550020" cy="6021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1 621 494</a:t>
            </a:r>
            <a:endParaRPr lang="en-US" sz="2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B8C0C5-350E-25E3-4FBF-0565BE6023A5}"/>
              </a:ext>
            </a:extLst>
          </p:cNvPr>
          <p:cNvSpPr/>
          <p:nvPr/>
        </p:nvSpPr>
        <p:spPr>
          <a:xfrm>
            <a:off x="8352266" y="4344223"/>
            <a:ext cx="3839735" cy="62853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triệu sáu trăm hai mươi mốt nghìn bốn trăm chín mươi tư</a:t>
            </a:r>
            <a:endParaRPr lang="en-US" sz="1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A11B3B-273E-4605-F908-C976F8C04F4B}"/>
              </a:ext>
            </a:extLst>
          </p:cNvPr>
          <p:cNvSpPr/>
          <p:nvPr/>
        </p:nvSpPr>
        <p:spPr>
          <a:xfrm>
            <a:off x="6789546" y="4960059"/>
            <a:ext cx="1550020" cy="6021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2 760 053</a:t>
            </a:r>
            <a:endParaRPr lang="en-US" sz="2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25A20-5E7A-9745-942A-B2672640653F}"/>
              </a:ext>
            </a:extLst>
          </p:cNvPr>
          <p:cNvSpPr/>
          <p:nvPr/>
        </p:nvSpPr>
        <p:spPr>
          <a:xfrm>
            <a:off x="8352266" y="4910417"/>
            <a:ext cx="3839733" cy="62853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triệu  bảy trăm sáu mươi nghìn không trăm năm mươi ba</a:t>
            </a:r>
            <a:endParaRPr lang="en-US" sz="1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66A11B-3CCC-4E3A-5D13-6F314328AA05}"/>
              </a:ext>
            </a:extLst>
          </p:cNvPr>
          <p:cNvSpPr/>
          <p:nvPr/>
        </p:nvSpPr>
        <p:spPr>
          <a:xfrm>
            <a:off x="6802246" y="5552233"/>
            <a:ext cx="1550020" cy="6021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381 005</a:t>
            </a:r>
            <a:endParaRPr lang="en-US" sz="2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B64398-6224-642D-86FD-D70FD7EEA2B4}"/>
              </a:ext>
            </a:extLst>
          </p:cNvPr>
          <p:cNvSpPr/>
          <p:nvPr/>
        </p:nvSpPr>
        <p:spPr>
          <a:xfrm>
            <a:off x="8339566" y="5558389"/>
            <a:ext cx="3839733" cy="62853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trăm tám mươi mốt nghìn không trăm linh năm</a:t>
            </a:r>
            <a:endParaRPr lang="en-US" sz="1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853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FFE52B-63AA-2832-85B5-18577B103AAB}"/>
              </a:ext>
            </a:extLst>
          </p:cNvPr>
          <p:cNvSpPr txBox="1"/>
          <p:nvPr/>
        </p:nvSpPr>
        <p:spPr>
          <a:xfrm>
            <a:off x="-5349" y="674269"/>
            <a:ext cx="12192001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 Đọc các số sau và cho biết chữ số 7 ở hàng nào, lớp nào?  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52C3126-6662-708D-E06A-A7EC339B5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23707"/>
              </p:ext>
            </p:extLst>
          </p:nvPr>
        </p:nvGraphicFramePr>
        <p:xfrm>
          <a:off x="-5349" y="1697241"/>
          <a:ext cx="12189326" cy="404859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31899">
                  <a:extLst>
                    <a:ext uri="{9D8B030D-6E8A-4147-A177-3AD203B41FA5}">
                      <a16:colId xmlns:a16="http://schemas.microsoft.com/office/drawing/2014/main" val="3808636023"/>
                    </a:ext>
                  </a:extLst>
                </a:gridCol>
                <a:gridCol w="3136900">
                  <a:extLst>
                    <a:ext uri="{9D8B030D-6E8A-4147-A177-3AD203B41FA5}">
                      <a16:colId xmlns:a16="http://schemas.microsoft.com/office/drawing/2014/main" val="4180524126"/>
                    </a:ext>
                  </a:extLst>
                </a:gridCol>
                <a:gridCol w="2698831">
                  <a:extLst>
                    <a:ext uri="{9D8B030D-6E8A-4147-A177-3AD203B41FA5}">
                      <a16:colId xmlns:a16="http://schemas.microsoft.com/office/drawing/2014/main" val="2146560060"/>
                    </a:ext>
                  </a:extLst>
                </a:gridCol>
                <a:gridCol w="2683831">
                  <a:extLst>
                    <a:ext uri="{9D8B030D-6E8A-4147-A177-3AD203B41FA5}">
                      <a16:colId xmlns:a16="http://schemas.microsoft.com/office/drawing/2014/main" val="4287311560"/>
                    </a:ext>
                  </a:extLst>
                </a:gridCol>
                <a:gridCol w="2437865">
                  <a:extLst>
                    <a:ext uri="{9D8B030D-6E8A-4147-A177-3AD203B41FA5}">
                      <a16:colId xmlns:a16="http://schemas.microsoft.com/office/drawing/2014/main" val="3688456028"/>
                    </a:ext>
                  </a:extLst>
                </a:gridCol>
              </a:tblGrid>
              <a:tr h="713672">
                <a:tc>
                  <a:txBody>
                    <a:bodyPr/>
                    <a:lstStyle/>
                    <a:p>
                      <a:pPr algn="ctr"/>
                      <a:r>
                        <a:rPr lang="vi-VN" sz="3500" b="1" dirty="0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SG" sz="35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500" b="1" kern="1200" dirty="0">
                          <a:solidFill>
                            <a:schemeClr val="tx1"/>
                          </a:solidFill>
                          <a:effectLst/>
                        </a:rPr>
                        <a:t>5 343 62</a:t>
                      </a:r>
                      <a:r>
                        <a:rPr lang="en-SG" sz="3500" b="1" kern="12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SG" sz="35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500" b="1" kern="1200" dirty="0">
                          <a:solidFill>
                            <a:schemeClr val="tx1"/>
                          </a:solidFill>
                          <a:effectLst/>
                        </a:rPr>
                        <a:t>1 5</a:t>
                      </a:r>
                      <a:r>
                        <a:rPr lang="en-SG" sz="3500" b="1" kern="12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en-SG" sz="3500" b="1" kern="1200" dirty="0">
                          <a:solidFill>
                            <a:schemeClr val="tx1"/>
                          </a:solidFill>
                          <a:effectLst/>
                        </a:rPr>
                        <a:t>1 210</a:t>
                      </a:r>
                      <a:endParaRPr lang="en-SG" sz="35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500" b="1" kern="1200" dirty="0">
                          <a:solidFill>
                            <a:schemeClr val="tx1"/>
                          </a:solidFill>
                          <a:effectLst/>
                        </a:rPr>
                        <a:t>2 180 </a:t>
                      </a:r>
                      <a:r>
                        <a:rPr lang="en-SG" sz="3500" b="1" kern="12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en-SG" sz="3500" b="1" kern="12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SG" sz="35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500" b="1" kern="12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en-SG" sz="3500" b="1" kern="1200" dirty="0">
                          <a:solidFill>
                            <a:schemeClr val="tx1"/>
                          </a:solidFill>
                          <a:effectLst/>
                        </a:rPr>
                        <a:t> 042 500 </a:t>
                      </a:r>
                      <a:endParaRPr lang="en-SG" sz="35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33716"/>
                  </a:ext>
                </a:extLst>
              </a:tr>
              <a:tr h="194451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Đọc số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9880"/>
                  </a:ext>
                </a:extLst>
              </a:tr>
              <a:tr h="139041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/>
                        <a:t>Chữ số 7 thuộc 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40098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E97D487-E188-9145-4077-CE79D46DC8A6}"/>
              </a:ext>
            </a:extLst>
          </p:cNvPr>
          <p:cNvSpPr txBox="1"/>
          <p:nvPr/>
        </p:nvSpPr>
        <p:spPr>
          <a:xfrm>
            <a:off x="1263310" y="2417911"/>
            <a:ext cx="317165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 triệu ba trăm bốn mươi ba nghìn sáu trăm hai mươi bảy</a:t>
            </a:r>
            <a:endParaRPr lang="en-SG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5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EA963F-E693-E455-CE5F-792673DC4AE8}"/>
              </a:ext>
            </a:extLst>
          </p:cNvPr>
          <p:cNvSpPr txBox="1"/>
          <p:nvPr/>
        </p:nvSpPr>
        <p:spPr>
          <a:xfrm>
            <a:off x="4361435" y="2483536"/>
            <a:ext cx="267436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7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triệu năm trăm bảy mươi mốt nghìn hai trăm mười</a:t>
            </a:r>
            <a:endParaRPr lang="en-SG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SG" sz="25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F42E0E-FC67-F65C-1E9C-AABBA1B194C6}"/>
              </a:ext>
            </a:extLst>
          </p:cNvPr>
          <p:cNvSpPr txBox="1"/>
          <p:nvPr/>
        </p:nvSpPr>
        <p:spPr>
          <a:xfrm>
            <a:off x="7035797" y="2483536"/>
            <a:ext cx="29844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triệu một trăm tám mươi nghìn bảy trăm sáu mươi tư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CE4736-8994-B3B5-4CE7-EDB848F2E251}"/>
              </a:ext>
            </a:extLst>
          </p:cNvPr>
          <p:cNvSpPr txBox="1"/>
          <p:nvPr/>
        </p:nvSpPr>
        <p:spPr>
          <a:xfrm>
            <a:off x="9746244" y="2396689"/>
            <a:ext cx="24023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Bảy triệu không trăm bốn mươi hai nghìn năm trăm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CD7D9F-337F-2ACA-CAA3-250E7FA2C0FA}"/>
              </a:ext>
            </a:extLst>
          </p:cNvPr>
          <p:cNvSpPr txBox="1"/>
          <p:nvPr/>
        </p:nvSpPr>
        <p:spPr>
          <a:xfrm>
            <a:off x="1244604" y="4461311"/>
            <a:ext cx="3259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 </a:t>
            </a:r>
            <a:r>
              <a:rPr lang="vi-VN" sz="2600" b="1" i="0" kern="12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 vị, lớp đơn vị</a:t>
            </a:r>
            <a:endParaRPr lang="en-SG" sz="2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6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D28C6E-9D07-99BB-9812-195ED89DAC2C}"/>
              </a:ext>
            </a:extLst>
          </p:cNvPr>
          <p:cNvSpPr txBox="1"/>
          <p:nvPr/>
        </p:nvSpPr>
        <p:spPr>
          <a:xfrm>
            <a:off x="4250966" y="4407807"/>
            <a:ext cx="28702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600" b="1" i="0" kern="12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lang="en-SG" sz="2600" b="1" i="0" kern="12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lang="en-SG" sz="2600" b="1" i="0" kern="12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lang="en-SG" sz="2600" b="1" i="0" kern="12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SG" sz="2600" b="1" i="0" kern="12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r>
              <a:rPr lang="en-SG" sz="2600" b="1" i="0" kern="12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SG" sz="2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600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5EFA8B-5EBB-9480-773D-45DAB7B1E986}"/>
              </a:ext>
            </a:extLst>
          </p:cNvPr>
          <p:cNvSpPr txBox="1"/>
          <p:nvPr/>
        </p:nvSpPr>
        <p:spPr>
          <a:xfrm>
            <a:off x="7100632" y="4362439"/>
            <a:ext cx="26395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 </a:t>
            </a:r>
            <a:r>
              <a:rPr lang="vi-VN" sz="2600" b="1" i="0" kern="12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trăm, lớp đơn vị</a:t>
            </a:r>
            <a:endParaRPr lang="en-SG" sz="2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6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3F8A3D-2045-0973-045B-3E4F47B040EF}"/>
              </a:ext>
            </a:extLst>
          </p:cNvPr>
          <p:cNvSpPr txBox="1"/>
          <p:nvPr/>
        </p:nvSpPr>
        <p:spPr>
          <a:xfrm>
            <a:off x="9681409" y="4361468"/>
            <a:ext cx="25105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600" b="1" i="0" kern="12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lang="en-SG" sz="2600" b="1" i="0" kern="12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lang="en-SG" sz="2600" b="1" i="0" kern="12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SG" sz="2600" b="1" i="0" kern="12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r>
              <a:rPr lang="en-SG" sz="2600" b="1" i="0" kern="12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SG" sz="2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SG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95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FFE52B-63AA-2832-85B5-18577B103AAB}"/>
              </a:ext>
            </a:extLst>
          </p:cNvPr>
          <p:cNvSpPr txBox="1"/>
          <p:nvPr/>
        </p:nvSpPr>
        <p:spPr>
          <a:xfrm>
            <a:off x="586456" y="571135"/>
            <a:ext cx="11019088" cy="7848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Nêu giá trị của chữ số 6 trong mỗi số sau: 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52C3126-6662-708D-E06A-A7EC339B5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985878"/>
              </p:ext>
            </p:extLst>
          </p:nvPr>
        </p:nvGraphicFramePr>
        <p:xfrm>
          <a:off x="96250" y="2281441"/>
          <a:ext cx="11924300" cy="21762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4263">
                  <a:extLst>
                    <a:ext uri="{9D8B030D-6E8A-4147-A177-3AD203B41FA5}">
                      <a16:colId xmlns:a16="http://schemas.microsoft.com/office/drawing/2014/main" val="3808636023"/>
                    </a:ext>
                  </a:extLst>
                </a:gridCol>
                <a:gridCol w="1993288">
                  <a:extLst>
                    <a:ext uri="{9D8B030D-6E8A-4147-A177-3AD203B41FA5}">
                      <a16:colId xmlns:a16="http://schemas.microsoft.com/office/drawing/2014/main" val="4180524126"/>
                    </a:ext>
                  </a:extLst>
                </a:gridCol>
                <a:gridCol w="2516517">
                  <a:extLst>
                    <a:ext uri="{9D8B030D-6E8A-4147-A177-3AD203B41FA5}">
                      <a16:colId xmlns:a16="http://schemas.microsoft.com/office/drawing/2014/main" val="2146560060"/>
                    </a:ext>
                  </a:extLst>
                </a:gridCol>
                <a:gridCol w="1602558">
                  <a:extLst>
                    <a:ext uri="{9D8B030D-6E8A-4147-A177-3AD203B41FA5}">
                      <a16:colId xmlns:a16="http://schemas.microsoft.com/office/drawing/2014/main" val="4287311560"/>
                    </a:ext>
                  </a:extLst>
                </a:gridCol>
                <a:gridCol w="2820291">
                  <a:extLst>
                    <a:ext uri="{9D8B030D-6E8A-4147-A177-3AD203B41FA5}">
                      <a16:colId xmlns:a16="http://schemas.microsoft.com/office/drawing/2014/main" val="3688456028"/>
                    </a:ext>
                  </a:extLst>
                </a:gridCol>
                <a:gridCol w="1987383">
                  <a:extLst>
                    <a:ext uri="{9D8B030D-6E8A-4147-A177-3AD203B41FA5}">
                      <a16:colId xmlns:a16="http://schemas.microsoft.com/office/drawing/2014/main" val="3316349446"/>
                    </a:ext>
                  </a:extLst>
                </a:gridCol>
              </a:tblGrid>
              <a:tr h="676305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/>
                        <a:t>Số</a:t>
                      </a:r>
                      <a:endParaRPr lang="en-SG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600" b="1" kern="1200" dirty="0">
                          <a:solidFill>
                            <a:schemeClr val="lt1"/>
                          </a:solidFill>
                          <a:effectLst/>
                        </a:rPr>
                        <a:t>12 </a:t>
                      </a:r>
                      <a:r>
                        <a:rPr lang="en-SG" sz="3600" b="1" kern="1200" dirty="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r>
                        <a:rPr lang="en-SG" sz="3600" b="1" kern="1200" dirty="0">
                          <a:solidFill>
                            <a:schemeClr val="lt1"/>
                          </a:solidFill>
                          <a:effectLst/>
                        </a:rPr>
                        <a:t>31</a:t>
                      </a:r>
                      <a:endParaRPr lang="en-SG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600" b="1" kern="1200" dirty="0">
                          <a:solidFill>
                            <a:schemeClr val="lt1"/>
                          </a:solidFill>
                          <a:effectLst/>
                        </a:rPr>
                        <a:t> 1 2</a:t>
                      </a:r>
                      <a:r>
                        <a:rPr lang="en-SG" sz="3600" b="1" kern="1200" dirty="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r>
                        <a:rPr lang="en-SG" sz="3600" b="1" kern="1200" dirty="0">
                          <a:solidFill>
                            <a:schemeClr val="lt1"/>
                          </a:solidFill>
                          <a:effectLst/>
                        </a:rPr>
                        <a:t>3 015</a:t>
                      </a:r>
                      <a:endParaRPr lang="en-SG" sz="36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600" b="1" kern="1200" dirty="0">
                          <a:solidFill>
                            <a:schemeClr val="lt1"/>
                          </a:solidFill>
                          <a:effectLst/>
                        </a:rPr>
                        <a:t>41 2</a:t>
                      </a:r>
                      <a:r>
                        <a:rPr lang="en-SG" sz="3600" b="1" kern="1200" dirty="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r>
                        <a:rPr lang="en-SG" sz="3600" b="1" kern="1200" dirty="0">
                          <a:solidFill>
                            <a:schemeClr val="lt1"/>
                          </a:solidFill>
                          <a:effectLst/>
                        </a:rPr>
                        <a:t>3</a:t>
                      </a:r>
                      <a:endParaRPr lang="en-SG" sz="36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600" b="1" kern="1200" dirty="0">
                          <a:solidFill>
                            <a:schemeClr val="lt1"/>
                          </a:solidFill>
                          <a:effectLst/>
                        </a:rPr>
                        <a:t> </a:t>
                      </a:r>
                      <a:r>
                        <a:rPr lang="en-SG" sz="3600" b="1" kern="1200" dirty="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r>
                        <a:rPr lang="en-SG" sz="3600" b="1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SG" sz="3600" b="1" kern="1200" dirty="0">
                          <a:solidFill>
                            <a:schemeClr val="lt1"/>
                          </a:solidFill>
                          <a:effectLst/>
                        </a:rPr>
                        <a:t>314 508</a:t>
                      </a:r>
                      <a:endParaRPr lang="en-SG" sz="36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600" b="1" kern="1200" dirty="0">
                          <a:solidFill>
                            <a:schemeClr val="lt1"/>
                          </a:solidFill>
                          <a:effectLst/>
                        </a:rPr>
                        <a:t>27</a:t>
                      </a:r>
                      <a:r>
                        <a:rPr lang="en-SG" sz="3600" b="1" kern="1200" dirty="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r>
                        <a:rPr lang="en-SG" sz="3600" b="1" kern="1200" dirty="0">
                          <a:solidFill>
                            <a:schemeClr val="lt1"/>
                          </a:solidFill>
                          <a:effectLst/>
                        </a:rPr>
                        <a:t> 310</a:t>
                      </a:r>
                      <a:endParaRPr lang="en-SG" sz="36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33716"/>
                  </a:ext>
                </a:extLst>
              </a:tr>
              <a:tr h="1499954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/>
                        <a:t>Đọc số</a:t>
                      </a:r>
                      <a:endParaRPr lang="en-SG" sz="3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988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E97D487-E188-9145-4077-CE79D46DC8A6}"/>
              </a:ext>
            </a:extLst>
          </p:cNvPr>
          <p:cNvSpPr txBox="1"/>
          <p:nvPr/>
        </p:nvSpPr>
        <p:spPr>
          <a:xfrm>
            <a:off x="452445" y="3151459"/>
            <a:ext cx="3171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EA963F-E693-E455-CE5F-792673DC4AE8}"/>
              </a:ext>
            </a:extLst>
          </p:cNvPr>
          <p:cNvSpPr txBox="1"/>
          <p:nvPr/>
        </p:nvSpPr>
        <p:spPr>
          <a:xfrm>
            <a:off x="3340021" y="3151156"/>
            <a:ext cx="2235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60 000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F42E0E-FC67-F65C-1E9C-AABBA1B194C6}"/>
              </a:ext>
            </a:extLst>
          </p:cNvPr>
          <p:cNvSpPr txBox="1"/>
          <p:nvPr/>
        </p:nvSpPr>
        <p:spPr>
          <a:xfrm>
            <a:off x="5778703" y="3151156"/>
            <a:ext cx="1289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CE4736-8994-B3B5-4CE7-EDB848F2E251}"/>
              </a:ext>
            </a:extLst>
          </p:cNvPr>
          <p:cNvSpPr txBox="1"/>
          <p:nvPr/>
        </p:nvSpPr>
        <p:spPr>
          <a:xfrm>
            <a:off x="7270953" y="3228100"/>
            <a:ext cx="292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3600" b="1" dirty="0">
                <a:latin typeface="Cambria" panose="02040503050406030204" pitchFamily="18" charset="0"/>
                <a:ea typeface="Cambria" panose="02040503050406030204" pitchFamily="18" charset="0"/>
              </a:rPr>
              <a:t>6 000 000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BF494-EFE1-A6C7-13C9-D975CE221228}"/>
              </a:ext>
            </a:extLst>
          </p:cNvPr>
          <p:cNvSpPr txBox="1"/>
          <p:nvPr/>
        </p:nvSpPr>
        <p:spPr>
          <a:xfrm>
            <a:off x="9992897" y="3151459"/>
            <a:ext cx="2402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6 000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970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2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FD9BB4A-1523-8658-7847-803593E83CC1}"/>
              </a:ext>
            </a:extLst>
          </p:cNvPr>
          <p:cNvGrpSpPr/>
          <p:nvPr/>
        </p:nvGrpSpPr>
        <p:grpSpPr>
          <a:xfrm>
            <a:off x="546685" y="721391"/>
            <a:ext cx="11293662" cy="5525785"/>
            <a:chOff x="756891" y="721391"/>
            <a:chExt cx="10860708" cy="5525785"/>
          </a:xfrm>
        </p:grpSpPr>
        <p:sp>
          <p:nvSpPr>
            <p:cNvPr id="3" name="矩形 7">
              <a:extLst>
                <a:ext uri="{FF2B5EF4-FFF2-40B4-BE49-F238E27FC236}">
                  <a16:creationId xmlns:a16="http://schemas.microsoft.com/office/drawing/2014/main" id="{7D6B0247-EF6D-9285-C4B2-EC3D5825F551}"/>
                </a:ext>
              </a:extLst>
            </p:cNvPr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7B0DB32B-FE67-18E6-0A41-439E726CD2FF}"/>
                </a:ext>
              </a:extLst>
            </p:cNvPr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" name="文本框 4">
            <a:extLst>
              <a:ext uri="{FF2B5EF4-FFF2-40B4-BE49-F238E27FC236}">
                <a16:creationId xmlns:a16="http://schemas.microsoft.com/office/drawing/2014/main" id="{E1DABC79-FDEB-4F56-AB81-7AA95E56C3CC}"/>
              </a:ext>
            </a:extLst>
          </p:cNvPr>
          <p:cNvSpPr txBox="1"/>
          <p:nvPr/>
        </p:nvSpPr>
        <p:spPr>
          <a:xfrm>
            <a:off x="351653" y="1412654"/>
            <a:ext cx="11007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lphaLcParenR"/>
            </a:pPr>
            <a:r>
              <a:rPr lang="en-SG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SG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SG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400" b="1" dirty="0">
                <a:latin typeface="Cambria" panose="02040503050406030204" pitchFamily="18" charset="0"/>
                <a:ea typeface="Cambria" panose="02040503050406030204" pitchFamily="18" charset="0"/>
              </a:rPr>
              <a:t> 5 612; 6 521; 6 251; </a:t>
            </a:r>
            <a:endParaRPr lang="vi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4400" b="1" dirty="0">
                <a:latin typeface="Cambria" panose="02040503050406030204" pitchFamily="18" charset="0"/>
                <a:ea typeface="Cambria" panose="02040503050406030204" pitchFamily="18" charset="0"/>
              </a:rPr>
              <a:t>5 216 </a:t>
            </a:r>
            <a:r>
              <a:rPr lang="en-SG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SG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SG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SG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SG" sz="4400" dirty="0"/>
              <a:t>.</a:t>
            </a:r>
            <a:endParaRPr lang="zh-CN" altLang="en-US" sz="4400" dirty="0">
              <a:latin typeface="Cambria" panose="02040503050406030204" pitchFamily="18" charset="0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653" y="406105"/>
            <a:ext cx="2027653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00B050"/>
                </a:solidFill>
                <a:latin typeface="Berlin Sans FB" panose="020E0602020502020306" pitchFamily="34" charset="0"/>
              </a:rPr>
              <a:t>Bài 3:</a:t>
            </a:r>
            <a:endParaRPr lang="en-US" sz="48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3765" y="3199354"/>
            <a:ext cx="2430932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5 216</a:t>
            </a:r>
            <a:endParaRPr lang="en-US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38484" y="3222667"/>
            <a:ext cx="2399693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6 251</a:t>
            </a:r>
            <a:endParaRPr lang="en-US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9739" y="3194871"/>
            <a:ext cx="2202924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6 521</a:t>
            </a:r>
            <a:endParaRPr lang="en-US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998" y="3222667"/>
            <a:ext cx="2202924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5 612</a:t>
            </a:r>
            <a:endParaRPr lang="en-US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603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 animBg="1"/>
      <p:bldP spid="24" grpId="0" animBg="1"/>
      <p:bldP spid="2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35E01EF-CF45-9B16-4177-E0417A26FCF5}"/>
              </a:ext>
            </a:extLst>
          </p:cNvPr>
          <p:cNvGrpSpPr/>
          <p:nvPr/>
        </p:nvGrpSpPr>
        <p:grpSpPr>
          <a:xfrm>
            <a:off x="546684" y="721391"/>
            <a:ext cx="11323223" cy="5635164"/>
            <a:chOff x="756891" y="721391"/>
            <a:chExt cx="10860708" cy="5525785"/>
          </a:xfrm>
        </p:grpSpPr>
        <p:sp>
          <p:nvSpPr>
            <p:cNvPr id="3" name="矩形 7">
              <a:extLst>
                <a:ext uri="{FF2B5EF4-FFF2-40B4-BE49-F238E27FC236}">
                  <a16:creationId xmlns:a16="http://schemas.microsoft.com/office/drawing/2014/main" id="{E62C80D0-D411-FB81-7296-7D61F1D0BCC3}"/>
                </a:ext>
              </a:extLst>
            </p:cNvPr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09343ABF-81F4-4C44-F9D1-963D69C15199}"/>
                </a:ext>
              </a:extLst>
            </p:cNvPr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" name="文本框 4">
            <a:extLst>
              <a:ext uri="{FF2B5EF4-FFF2-40B4-BE49-F238E27FC236}">
                <a16:creationId xmlns:a16="http://schemas.microsoft.com/office/drawing/2014/main" id="{E1DABC79-FDEB-4F56-AB81-7AA95E56C3CC}"/>
              </a:ext>
            </a:extLst>
          </p:cNvPr>
          <p:cNvSpPr txBox="1"/>
          <p:nvPr/>
        </p:nvSpPr>
        <p:spPr>
          <a:xfrm>
            <a:off x="163595" y="112001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12 509; 21 025; 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9 999: 20 152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SG" sz="4000" b="1" dirty="0"/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092" y="243616"/>
            <a:ext cx="2027653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Bài 3: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3136" y="3102217"/>
            <a:ext cx="2244739" cy="769441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SG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21 025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430" y="3102218"/>
            <a:ext cx="2342957" cy="769441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SG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12 509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76567" y="3102216"/>
            <a:ext cx="2002297" cy="769441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SG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2174" y="3102218"/>
            <a:ext cx="2342957" cy="769441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SG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20 152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14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 animBg="1"/>
      <p:bldP spid="24" grpId="0" animBg="1"/>
      <p:bldP spid="2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B753F85-D751-47AB-DA33-7708FF2ECC5F}"/>
              </a:ext>
            </a:extLst>
          </p:cNvPr>
          <p:cNvGrpSpPr/>
          <p:nvPr/>
        </p:nvGrpSpPr>
        <p:grpSpPr>
          <a:xfrm>
            <a:off x="634180" y="666107"/>
            <a:ext cx="11469649" cy="5525785"/>
            <a:chOff x="756891" y="721391"/>
            <a:chExt cx="10860708" cy="5525785"/>
          </a:xfrm>
        </p:grpSpPr>
        <p:sp>
          <p:nvSpPr>
            <p:cNvPr id="3" name="矩形 7">
              <a:extLst>
                <a:ext uri="{FF2B5EF4-FFF2-40B4-BE49-F238E27FC236}">
                  <a16:creationId xmlns:a16="http://schemas.microsoft.com/office/drawing/2014/main" id="{D4B97BFC-02BF-203C-F4EA-E77E8DB41D0F}"/>
                </a:ext>
              </a:extLst>
            </p:cNvPr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6ACFBAF6-B465-45B7-F979-0978D8870A14}"/>
                </a:ext>
              </a:extLst>
            </p:cNvPr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257249B-3DBA-31EF-F951-54FA3ACA63A7}"/>
              </a:ext>
            </a:extLst>
          </p:cNvPr>
          <p:cNvSpPr txBox="1"/>
          <p:nvPr/>
        </p:nvSpPr>
        <p:spPr>
          <a:xfrm>
            <a:off x="789275" y="905434"/>
            <a:ext cx="1146965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5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en-SG" sz="5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SG" sz="5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SG" sz="5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SG" sz="5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SG" sz="5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5000" b="1" i="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SG" sz="5000" b="1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SG" sz="5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3675+2918           40 613 + 47 519</a:t>
            </a:r>
          </a:p>
          <a:p>
            <a:pPr algn="l"/>
            <a:r>
              <a:rPr lang="en-SG" sz="5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7641-2815            62 748 -  35 261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5A8449-7E50-BE9A-B7CE-E1050813C5F9}"/>
              </a:ext>
            </a:extLst>
          </p:cNvPr>
          <p:cNvSpPr txBox="1"/>
          <p:nvPr/>
        </p:nvSpPr>
        <p:spPr>
          <a:xfrm>
            <a:off x="925551" y="905434"/>
            <a:ext cx="2027653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Bài 4: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5817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">
            <a:extLst>
              <a:ext uri="{FF2B5EF4-FFF2-40B4-BE49-F238E27FC236}">
                <a16:creationId xmlns:a16="http://schemas.microsoft.com/office/drawing/2014/main" id="{601C168E-CF8F-A9EF-E7E5-182859669560}"/>
              </a:ext>
            </a:extLst>
          </p:cNvPr>
          <p:cNvGrpSpPr/>
          <p:nvPr/>
        </p:nvGrpSpPr>
        <p:grpSpPr>
          <a:xfrm>
            <a:off x="546685" y="721391"/>
            <a:ext cx="10860708" cy="5525785"/>
            <a:chOff x="756891" y="721391"/>
            <a:chExt cx="10860708" cy="5525785"/>
          </a:xfrm>
        </p:grpSpPr>
        <p:sp>
          <p:nvSpPr>
            <p:cNvPr id="10" name="矩形 7">
              <a:extLst>
                <a:ext uri="{FF2B5EF4-FFF2-40B4-BE49-F238E27FC236}">
                  <a16:creationId xmlns:a16="http://schemas.microsoft.com/office/drawing/2014/main" id="{A8801F3E-05B8-D0C7-9E25-A549BA8A1E32}"/>
                </a:ext>
              </a:extLst>
            </p:cNvPr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8">
              <a:extLst>
                <a:ext uri="{FF2B5EF4-FFF2-40B4-BE49-F238E27FC236}">
                  <a16:creationId xmlns:a16="http://schemas.microsoft.com/office/drawing/2014/main" id="{226F355C-E604-11DB-1AF6-90670498D6D2}"/>
                </a:ext>
              </a:extLst>
            </p:cNvPr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组合 2">
            <a:extLst>
              <a:ext uri="{FF2B5EF4-FFF2-40B4-BE49-F238E27FC236}">
                <a16:creationId xmlns:a16="http://schemas.microsoft.com/office/drawing/2014/main" id="{0D81E42F-DFA5-F038-EC81-1CE3C7E435AB}"/>
              </a:ext>
            </a:extLst>
          </p:cNvPr>
          <p:cNvGrpSpPr/>
          <p:nvPr/>
        </p:nvGrpSpPr>
        <p:grpSpPr>
          <a:xfrm>
            <a:off x="1103823" y="1292432"/>
            <a:ext cx="5411004" cy="5165182"/>
            <a:chOff x="1281075" y="1922591"/>
            <a:chExt cx="2745071" cy="2668492"/>
          </a:xfrm>
        </p:grpSpPr>
        <p:pic>
          <p:nvPicPr>
            <p:cNvPr id="14" name="图片 18">
              <a:extLst>
                <a:ext uri="{FF2B5EF4-FFF2-40B4-BE49-F238E27FC236}">
                  <a16:creationId xmlns:a16="http://schemas.microsoft.com/office/drawing/2014/main" id="{26718EB2-F257-3A5F-489C-B28FF6BAA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075" y="1922591"/>
              <a:ext cx="2745071" cy="2668492"/>
            </a:xfrm>
            <a:prstGeom prst="rect">
              <a:avLst/>
            </a:prstGeom>
          </p:spPr>
        </p:pic>
        <p:sp>
          <p:nvSpPr>
            <p:cNvPr id="15" name="文本框 24">
              <a:extLst>
                <a:ext uri="{FF2B5EF4-FFF2-40B4-BE49-F238E27FC236}">
                  <a16:creationId xmlns:a16="http://schemas.microsoft.com/office/drawing/2014/main" id="{07846F46-204E-9157-8BA6-E78DEEE367A3}"/>
                </a:ext>
              </a:extLst>
            </p:cNvPr>
            <p:cNvSpPr txBox="1"/>
            <p:nvPr/>
          </p:nvSpPr>
          <p:spPr>
            <a:xfrm>
              <a:off x="1782067" y="2596769"/>
              <a:ext cx="1698727" cy="563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7D2FFD6-94CB-9FCF-9E80-4DC841D5B9F2}"/>
              </a:ext>
            </a:extLst>
          </p:cNvPr>
          <p:cNvSpPr txBox="1"/>
          <p:nvPr/>
        </p:nvSpPr>
        <p:spPr>
          <a:xfrm>
            <a:off x="1376853" y="774663"/>
            <a:ext cx="73264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4: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E77AFB-1D5C-EAD6-AFD5-BCB28DEACB6D}"/>
              </a:ext>
            </a:extLst>
          </p:cNvPr>
          <p:cNvSpPr txBox="1"/>
          <p:nvPr/>
        </p:nvSpPr>
        <p:spPr>
          <a:xfrm>
            <a:off x="2845581" y="2130345"/>
            <a:ext cx="3409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675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A0AA7-5132-EEA5-BD95-FB495E001D1D}"/>
              </a:ext>
            </a:extLst>
          </p:cNvPr>
          <p:cNvSpPr txBox="1"/>
          <p:nvPr/>
        </p:nvSpPr>
        <p:spPr>
          <a:xfrm>
            <a:off x="2828723" y="2802602"/>
            <a:ext cx="23438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5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918</a:t>
            </a:r>
            <a:endParaRPr lang="en-SG" sz="5000" b="1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F72258-35FF-A6DE-52BE-598AD618F727}"/>
              </a:ext>
            </a:extLst>
          </p:cNvPr>
          <p:cNvSpPr txBox="1"/>
          <p:nvPr/>
        </p:nvSpPr>
        <p:spPr>
          <a:xfrm>
            <a:off x="2199579" y="2501462"/>
            <a:ext cx="4285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3CD035-1620-3756-DD5A-B2E5E4DF2AD3}"/>
              </a:ext>
            </a:extLst>
          </p:cNvPr>
          <p:cNvSpPr txBox="1"/>
          <p:nvPr/>
        </p:nvSpPr>
        <p:spPr>
          <a:xfrm>
            <a:off x="2793202" y="3545080"/>
            <a:ext cx="28498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6 593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E1532-1156-0CEF-CF35-CCAD88C989DD}"/>
              </a:ext>
            </a:extLst>
          </p:cNvPr>
          <p:cNvSpPr txBox="1"/>
          <p:nvPr/>
        </p:nvSpPr>
        <p:spPr>
          <a:xfrm>
            <a:off x="7650665" y="2168818"/>
            <a:ext cx="6096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40 613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B7471-71C6-00F1-7E07-6A72A1D51E4D}"/>
              </a:ext>
            </a:extLst>
          </p:cNvPr>
          <p:cNvSpPr txBox="1"/>
          <p:nvPr/>
        </p:nvSpPr>
        <p:spPr>
          <a:xfrm>
            <a:off x="7610583" y="2871448"/>
            <a:ext cx="68685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47 519</a:t>
            </a:r>
            <a:endParaRPr lang="en-SG" sz="5000" b="1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2CCF7C-7730-90EA-823C-6FA83F3CF4F5}"/>
              </a:ext>
            </a:extLst>
          </p:cNvPr>
          <p:cNvSpPr txBox="1"/>
          <p:nvPr/>
        </p:nvSpPr>
        <p:spPr>
          <a:xfrm>
            <a:off x="7263723" y="2528381"/>
            <a:ext cx="17407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SG" sz="5000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811C34-3793-919D-F71B-D40FAE54C2D3}"/>
              </a:ext>
            </a:extLst>
          </p:cNvPr>
          <p:cNvSpPr txBox="1"/>
          <p:nvPr/>
        </p:nvSpPr>
        <p:spPr>
          <a:xfrm>
            <a:off x="7703215" y="3433117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88 132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组合 2">
            <a:extLst>
              <a:ext uri="{FF2B5EF4-FFF2-40B4-BE49-F238E27FC236}">
                <a16:creationId xmlns:a16="http://schemas.microsoft.com/office/drawing/2014/main" id="{0C75204E-7763-4742-602C-EEAF769CE280}"/>
              </a:ext>
            </a:extLst>
          </p:cNvPr>
          <p:cNvGrpSpPr/>
          <p:nvPr/>
        </p:nvGrpSpPr>
        <p:grpSpPr>
          <a:xfrm>
            <a:off x="6466257" y="167605"/>
            <a:ext cx="4517821" cy="5373317"/>
            <a:chOff x="1091769" y="2596769"/>
            <a:chExt cx="2745071" cy="3511995"/>
          </a:xfrm>
        </p:grpSpPr>
        <p:pic>
          <p:nvPicPr>
            <p:cNvPr id="27" name="图片 18">
              <a:extLst>
                <a:ext uri="{FF2B5EF4-FFF2-40B4-BE49-F238E27FC236}">
                  <a16:creationId xmlns:a16="http://schemas.microsoft.com/office/drawing/2014/main" id="{4D80F140-2F44-98E9-20D4-58622BCD7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769" y="3440272"/>
              <a:ext cx="2745071" cy="2668492"/>
            </a:xfrm>
            <a:prstGeom prst="rect">
              <a:avLst/>
            </a:prstGeom>
          </p:spPr>
        </p:pic>
        <p:sp>
          <p:nvSpPr>
            <p:cNvPr id="28" name="文本框 24">
              <a:extLst>
                <a:ext uri="{FF2B5EF4-FFF2-40B4-BE49-F238E27FC236}">
                  <a16:creationId xmlns:a16="http://schemas.microsoft.com/office/drawing/2014/main" id="{2753AB92-8F7F-769F-154E-999F3D9936C7}"/>
                </a:ext>
              </a:extLst>
            </p:cNvPr>
            <p:cNvSpPr txBox="1"/>
            <p:nvPr/>
          </p:nvSpPr>
          <p:spPr>
            <a:xfrm>
              <a:off x="1782067" y="2596769"/>
              <a:ext cx="1698727" cy="563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  <p:pic>
        <p:nvPicPr>
          <p:cNvPr id="7" name="图片 5">
            <a:extLst>
              <a:ext uri="{FF2B5EF4-FFF2-40B4-BE49-F238E27FC236}">
                <a16:creationId xmlns:a16="http://schemas.microsoft.com/office/drawing/2014/main" id="{4614C97B-5114-6A16-727E-9392ED555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5488"/>
            <a:ext cx="12192000" cy="41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62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404</Words>
  <Application>Microsoft Office PowerPoint</Application>
  <PresentationFormat>Widescreen</PresentationFormat>
  <Paragraphs>79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等线 Light</vt:lpstr>
      <vt:lpstr>#9Slide07 HoneyCream</vt:lpstr>
      <vt:lpstr>Arial</vt:lpstr>
      <vt:lpstr>Berlin Sans FB</vt:lpstr>
      <vt:lpstr>Calibri</vt:lpstr>
      <vt:lpstr>Cambria</vt:lpstr>
      <vt:lpstr>SVN-Newton</vt:lpstr>
      <vt:lpstr>Times New Roman</vt:lpstr>
      <vt:lpstr>UTM Alberta Heavy</vt:lpstr>
      <vt:lpstr>UTM Eremitage</vt:lpstr>
      <vt:lpstr>字魂95号-手刻宋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MANG NON</cp:keywords>
  <cp:lastModifiedBy>Windows</cp:lastModifiedBy>
  <cp:revision>153</cp:revision>
  <dcterms:created xsi:type="dcterms:W3CDTF">2020-11-20T11:43:00Z</dcterms:created>
  <dcterms:modified xsi:type="dcterms:W3CDTF">2025-01-24T03:54:17Z</dcterms:modified>
</cp:coreProperties>
</file>