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27" r:id="rId8"/>
    <p:sldId id="1529" r:id="rId9"/>
    <p:sldId id="1538" r:id="rId10"/>
    <p:sldId id="1539" r:id="rId11"/>
    <p:sldId id="1561" r:id="rId12"/>
    <p:sldId id="1563" r:id="rId13"/>
    <p:sldId id="15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5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161" y="1182823"/>
            <a:ext cx="7675529" cy="2725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0151" y="3334476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F13832-4BA5-B47B-21D0-E1D0BD1044CE}"/>
              </a:ext>
            </a:extLst>
          </p:cNvPr>
          <p:cNvSpPr txBox="1"/>
          <p:nvPr/>
        </p:nvSpPr>
        <p:spPr>
          <a:xfrm>
            <a:off x="2386364" y="4272642"/>
            <a:ext cx="5330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Flamenco" panose="020406030505060202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UTM Flamenc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Flamenco" panose="020406030505060202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latin typeface="UTM Flamenco" panose="02040603050506020204" pitchFamily="18" charset="0"/>
              </a:rPr>
              <a:t>: Hoàng Thị Thùy Linh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/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/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/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>
            <a:fillRect/>
          </a:stretch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>
            <a:fillRect/>
          </a:stretch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>
            <a:fillRect/>
          </a:stretch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/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/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/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/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/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/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/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/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/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/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645</Words>
  <Application>Microsoft Office PowerPoint</Application>
  <PresentationFormat>Widescreen</PresentationFormat>
  <Paragraphs>95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UTM Flamenco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40</cp:revision>
  <dcterms:created xsi:type="dcterms:W3CDTF">2023-06-23T05:59:00Z</dcterms:created>
  <dcterms:modified xsi:type="dcterms:W3CDTF">2025-09-22T09:39:44Z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1C60FC68D44445AD82BF5316609D14E4</vt:lpwstr>
  </property>
  <property fmtid="{D5CDD505-2E9C-101B-9397-08002B2CF9AE}" pid="3" name="KSOProductBuildVer">
    <vt:lpwstr>1033-11.2.0.11537</vt:lpwstr>
  </property>
</Properties>
</file>