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8"/>
  </p:notesMasterIdLst>
  <p:sldIdLst>
    <p:sldId id="268" r:id="rId3"/>
    <p:sldId id="307" r:id="rId4"/>
    <p:sldId id="294" r:id="rId5"/>
    <p:sldId id="308" r:id="rId6"/>
    <p:sldId id="310" r:id="rId7"/>
    <p:sldId id="309" r:id="rId8"/>
    <p:sldId id="311" r:id="rId9"/>
    <p:sldId id="271" r:id="rId10"/>
    <p:sldId id="299" r:id="rId11"/>
    <p:sldId id="306" r:id="rId12"/>
    <p:sldId id="312" r:id="rId13"/>
    <p:sldId id="270" r:id="rId14"/>
    <p:sldId id="313" r:id="rId15"/>
    <p:sldId id="314"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624" y="-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48391F-6263-480F-9DA2-9C933F71B3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D325522-A6BA-403D-96FC-272EE4A4CD0D}"/>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119D8DE-6F07-4CEA-AF43-B79591D7661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5" name="Footer Placeholder 4">
            <a:extLst>
              <a:ext uri="{FF2B5EF4-FFF2-40B4-BE49-F238E27FC236}">
                <a16:creationId xmlns="" xmlns:a16="http://schemas.microsoft.com/office/drawing/2014/main" id="{9E47BEB3-8268-41B2-B28D-04ACF4F717D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78DAD90-2CE3-4329-8879-72D9FCBD08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825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9D2605-ECB3-45BE-8131-7500576F9B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8677B84-3ADB-4A3B-8637-FF4F2B6B63D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FCAC26A-C105-4532-91E0-DEDDD96F95ED}"/>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4425F0B-77A0-4B4E-B75A-B1E3ECD5ECB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6" name="Footer Placeholder 5">
            <a:extLst>
              <a:ext uri="{FF2B5EF4-FFF2-40B4-BE49-F238E27FC236}">
                <a16:creationId xmlns="" xmlns:a16="http://schemas.microsoft.com/office/drawing/2014/main" id="{C3F8C352-0A7A-4497-8D39-0F0B7DC720E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8C465808-1D88-4BE3-9309-A50CCAE92BE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18638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997C94-9341-4F6B-B1B2-CFC5F60A49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2FDA028-8476-4495-9760-A6633D8C8825}"/>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6E8A13A3-B368-40A6-97C0-267CE00622D8}"/>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43A8CD7-EB1B-4269-8579-BEBAA3111FF6}"/>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6" name="Footer Placeholder 5">
            <a:extLst>
              <a:ext uri="{FF2B5EF4-FFF2-40B4-BE49-F238E27FC236}">
                <a16:creationId xmlns="" xmlns:a16="http://schemas.microsoft.com/office/drawing/2014/main" id="{E9C88632-9053-4F0B-B584-3864D83A82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7830BB98-D097-4C2F-8348-EF1E077AAAC9}"/>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662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12F0D-2F3D-4B84-B190-C819C0A38B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B1CB133-BCCE-4A45-A16A-8F79C3034A65}"/>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C88C91-BA28-445D-932D-28F894FC4398}"/>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5" name="Footer Placeholder 4">
            <a:extLst>
              <a:ext uri="{FF2B5EF4-FFF2-40B4-BE49-F238E27FC236}">
                <a16:creationId xmlns="" xmlns:a16="http://schemas.microsoft.com/office/drawing/2014/main" id="{644A7A6B-29C0-4F10-AC53-F077FA73E10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12B9D7A-39AF-4589-BC33-37062C68A48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80804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BDA8AEB-3274-4479-9B20-D902CE31A931}"/>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7720D79-2956-40B8-9BE7-A461079EE2D5}"/>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83A248-661D-46EE-9DAD-953F4A2841AE}"/>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5" name="Footer Placeholder 4">
            <a:extLst>
              <a:ext uri="{FF2B5EF4-FFF2-40B4-BE49-F238E27FC236}">
                <a16:creationId xmlns="" xmlns:a16="http://schemas.microsoft.com/office/drawing/2014/main" id="{159F8B4E-0E28-4ECC-91D0-A89275DAC2E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A29F6CA-589B-4238-89C6-73715E6E1280}"/>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933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20/05/2024</a:t>
            </a:fld>
            <a:endParaRPr lang="vi-VN"/>
          </a:p>
        </p:txBody>
      </p:sp>
      <p:sp>
        <p:nvSpPr>
          <p:cNvPr id="5" name="Footer Placeholder 4">
            <a:extLst>
              <a:ext uri="{FF2B5EF4-FFF2-40B4-BE49-F238E27FC236}">
                <a16:creationId xmlns=""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17007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20/05/2024</a:t>
            </a:fld>
            <a:endParaRPr lang="vi-VN"/>
          </a:p>
        </p:txBody>
      </p:sp>
      <p:sp>
        <p:nvSpPr>
          <p:cNvPr id="5" name="Footer Placeholder 4">
            <a:extLst>
              <a:ext uri="{FF2B5EF4-FFF2-40B4-BE49-F238E27FC236}">
                <a16:creationId xmlns=""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52391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20/05/2024</a:t>
            </a:fld>
            <a:endParaRPr lang="vi-VN"/>
          </a:p>
        </p:txBody>
      </p:sp>
      <p:sp>
        <p:nvSpPr>
          <p:cNvPr id="5" name="Footer Placeholder 4">
            <a:extLst>
              <a:ext uri="{FF2B5EF4-FFF2-40B4-BE49-F238E27FC236}">
                <a16:creationId xmlns=""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26763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20/05/2024</a:t>
            </a:fld>
            <a:endParaRPr lang="vi-VN"/>
          </a:p>
        </p:txBody>
      </p:sp>
      <p:sp>
        <p:nvSpPr>
          <p:cNvPr id="6" name="Footer Placeholder 5">
            <a:extLst>
              <a:ext uri="{FF2B5EF4-FFF2-40B4-BE49-F238E27FC236}">
                <a16:creationId xmlns=""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134233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20/05/2024</a:t>
            </a:fld>
            <a:endParaRPr lang="vi-VN"/>
          </a:p>
        </p:txBody>
      </p:sp>
      <p:sp>
        <p:nvSpPr>
          <p:cNvPr id="8" name="Footer Placeholder 7">
            <a:extLst>
              <a:ext uri="{FF2B5EF4-FFF2-40B4-BE49-F238E27FC236}">
                <a16:creationId xmlns=""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201227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20/05/2024</a:t>
            </a:fld>
            <a:endParaRPr lang="vi-VN"/>
          </a:p>
        </p:txBody>
      </p:sp>
      <p:sp>
        <p:nvSpPr>
          <p:cNvPr id="4" name="Footer Placeholder 3">
            <a:extLst>
              <a:ext uri="{FF2B5EF4-FFF2-40B4-BE49-F238E27FC236}">
                <a16:creationId xmlns=""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04228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45E77A-D4A5-49AE-AE58-D18D8979BE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848D673-A2D9-4A77-9517-ABF4C26C66DF}"/>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131F131-AABF-4C38-B063-FBD30CE7DB1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5" name="Footer Placeholder 4">
            <a:extLst>
              <a:ext uri="{FF2B5EF4-FFF2-40B4-BE49-F238E27FC236}">
                <a16:creationId xmlns="" xmlns:a16="http://schemas.microsoft.com/office/drawing/2014/main" id="{3A787D17-15B0-462F-B0C8-4A382140891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3222F3D3-F5E7-477F-A705-7F7E37B4A7F8}"/>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198350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20/05/2024</a:t>
            </a:fld>
            <a:endParaRPr lang="vi-VN"/>
          </a:p>
        </p:txBody>
      </p:sp>
      <p:sp>
        <p:nvSpPr>
          <p:cNvPr id="3" name="Footer Placeholder 2">
            <a:extLst>
              <a:ext uri="{FF2B5EF4-FFF2-40B4-BE49-F238E27FC236}">
                <a16:creationId xmlns=""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49845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20/05/2024</a:t>
            </a:fld>
            <a:endParaRPr lang="vi-VN"/>
          </a:p>
        </p:txBody>
      </p:sp>
      <p:sp>
        <p:nvSpPr>
          <p:cNvPr id="6" name="Footer Placeholder 5">
            <a:extLst>
              <a:ext uri="{FF2B5EF4-FFF2-40B4-BE49-F238E27FC236}">
                <a16:creationId xmlns=""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857507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20/05/2024</a:t>
            </a:fld>
            <a:endParaRPr lang="vi-VN"/>
          </a:p>
        </p:txBody>
      </p:sp>
      <p:sp>
        <p:nvSpPr>
          <p:cNvPr id="6" name="Footer Placeholder 5">
            <a:extLst>
              <a:ext uri="{FF2B5EF4-FFF2-40B4-BE49-F238E27FC236}">
                <a16:creationId xmlns=""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5512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20/05/2024</a:t>
            </a:fld>
            <a:endParaRPr lang="vi-VN"/>
          </a:p>
        </p:txBody>
      </p:sp>
      <p:sp>
        <p:nvSpPr>
          <p:cNvPr id="5" name="Footer Placeholder 4">
            <a:extLst>
              <a:ext uri="{FF2B5EF4-FFF2-40B4-BE49-F238E27FC236}">
                <a16:creationId xmlns=""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16958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20/05/2024</a:t>
            </a:fld>
            <a:endParaRPr lang="vi-VN"/>
          </a:p>
        </p:txBody>
      </p:sp>
      <p:sp>
        <p:nvSpPr>
          <p:cNvPr id="5" name="Footer Placeholder 4">
            <a:extLst>
              <a:ext uri="{FF2B5EF4-FFF2-40B4-BE49-F238E27FC236}">
                <a16:creationId xmlns=""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087603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56C10B-C6C3-4B01-A6DC-6A5C171F6E9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99864C4-5651-449D-BED6-04A88706241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A1A74DB-E940-4FCD-B1BE-8BB76E2BCEE0}"/>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5" name="Footer Placeholder 4">
            <a:extLst>
              <a:ext uri="{FF2B5EF4-FFF2-40B4-BE49-F238E27FC236}">
                <a16:creationId xmlns="" xmlns:a16="http://schemas.microsoft.com/office/drawing/2014/main" id="{AC114CAF-DB21-4FB4-AB19-009B6FC97EF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B624D42-0AD2-445D-BA48-1AD4416178AF}"/>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416173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3AD7D-4095-4CFA-8069-C52B76F4D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269E832-BC7A-432A-8DD3-DB4A1256614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5327F62-4DE2-4FF2-90F2-D2B86DE192A5}"/>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8212395-7B25-4C3B-BC39-CD14523EF5C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6" name="Footer Placeholder 5">
            <a:extLst>
              <a:ext uri="{FF2B5EF4-FFF2-40B4-BE49-F238E27FC236}">
                <a16:creationId xmlns="" xmlns:a16="http://schemas.microsoft.com/office/drawing/2014/main" id="{93C64C7A-C24B-46F3-A4EA-9910BA34F46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086D0FCA-1927-40CF-A6C0-41DBC3F5B5D1}"/>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63437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BB518C-81D9-4C1C-BE6F-1CFC3042DEA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4D489C9-85BD-4018-8578-5F2DB0AC1BF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9E6A7C3-60B9-42E0-87EC-80BDA52FFAF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61334C5-4E9D-456E-97B9-BC9618C363A4}"/>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C8EB177-DBFC-4FB9-B760-453B6667616D}"/>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BC4E36D-8FFC-474E-9F39-85357CDBAAB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8" name="Footer Placeholder 7">
            <a:extLst>
              <a:ext uri="{FF2B5EF4-FFF2-40B4-BE49-F238E27FC236}">
                <a16:creationId xmlns="" xmlns:a16="http://schemas.microsoft.com/office/drawing/2014/main" id="{E9F9CCE9-5E47-4933-9B23-3F47938EBA2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9E2524AD-E515-472D-8EB2-D0C03EE6AC6A}"/>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2463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B94D3A-FB6E-43BD-80C7-03619186A3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B370EBC8-BB23-4514-85FC-0A07A9A7E82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4" name="Footer Placeholder 3">
            <a:extLst>
              <a:ext uri="{FF2B5EF4-FFF2-40B4-BE49-F238E27FC236}">
                <a16:creationId xmlns="" xmlns:a16="http://schemas.microsoft.com/office/drawing/2014/main" id="{AC286C60-E5F8-41CD-BDF8-349474059A2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B097BE76-AAB7-40D9-970C-70EBFC5FB235}"/>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7963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3" name="Footer Placeholder 2">
            <a:extLst>
              <a:ext uri="{FF2B5EF4-FFF2-40B4-BE49-F238E27FC236}">
                <a16:creationId xmlns=""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70278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3" name="Footer Placeholder 2">
            <a:extLst>
              <a:ext uri="{FF2B5EF4-FFF2-40B4-BE49-F238E27FC236}">
                <a16:creationId xmlns=""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77476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5/20/2024</a:t>
            </a:fld>
            <a:endParaRPr lang="en-US"/>
          </a:p>
        </p:txBody>
      </p:sp>
      <p:sp>
        <p:nvSpPr>
          <p:cNvPr id="3" name="Footer Placeholder 2">
            <a:extLst>
              <a:ext uri="{FF2B5EF4-FFF2-40B4-BE49-F238E27FC236}">
                <a16:creationId xmlns=""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4207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987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20/05/2024</a:t>
            </a:fld>
            <a:endParaRPr lang="vi-VN"/>
          </a:p>
        </p:txBody>
      </p:sp>
      <p:sp>
        <p:nvSpPr>
          <p:cNvPr id="5" name="Footer Placeholder 4">
            <a:extLst>
              <a:ext uri="{FF2B5EF4-FFF2-40B4-BE49-F238E27FC236}">
                <a16:creationId xmlns=""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21142831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 xmlns:a16="http://schemas.microsoft.com/office/drawing/2014/main"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 xmlns:a16="http://schemas.microsoft.com/office/drawing/2014/main"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 xmlns:a16="http://schemas.microsoft.com/office/drawing/2014/main" id="{DEF08CCA-8733-48F1-99D3-59434D9A22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 xmlns:a16="http://schemas.microsoft.com/office/drawing/2014/main" id="{AC96284A-2E0D-4846-8938-EF3692C3A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 xmlns:a16="http://schemas.microsoft.com/office/drawing/2014/main" id="{5EFBEF5F-E1EC-444E-89C1-C85CACE2A0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Kawaii Icon Style / Lineal color - 45,767 vector icons available in SVG,  EPS, PNG, PSD files and Icon Font. | Cute stickers, Mini drawings, Cute  doodles">
            <a:extLst>
              <a:ext uri="{FF2B5EF4-FFF2-40B4-BE49-F238E27FC236}">
                <a16:creationId xmlns="" xmlns:a16="http://schemas.microsoft.com/office/drawing/2014/main"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 xmlns:a16="http://schemas.microsoft.com/office/drawing/2014/main" id="{85652977-FAA6-44AC-88F5-0E46BED072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475" r="72867"/>
          <a:stretch/>
        </p:blipFill>
        <p:spPr bwMode="auto">
          <a:xfrm>
            <a:off x="-196841" y="1258562"/>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 xmlns:a16="http://schemas.microsoft.com/office/drawing/2014/main" id="{CFE4D839-AADA-8FA8-9909-2EE59CE6FD66}"/>
              </a:ext>
            </a:extLst>
          </p:cNvPr>
          <p:cNvPicPr>
            <a:picLocks noChangeAspect="1"/>
          </p:cNvPicPr>
          <p:nvPr/>
        </p:nvPicPr>
        <p:blipFill>
          <a:blip r:embed="rId7"/>
          <a:stretch>
            <a:fillRect/>
          </a:stretch>
        </p:blipFill>
        <p:spPr>
          <a:xfrm>
            <a:off x="4451733" y="374314"/>
            <a:ext cx="3288532" cy="953674"/>
          </a:xfrm>
          <a:prstGeom prst="rect">
            <a:avLst/>
          </a:prstGeom>
        </p:spPr>
      </p:pic>
      <p:pic>
        <p:nvPicPr>
          <p:cNvPr id="5" name="Picture 4">
            <a:extLst>
              <a:ext uri="{FF2B5EF4-FFF2-40B4-BE49-F238E27FC236}">
                <a16:creationId xmlns="" xmlns:a16="http://schemas.microsoft.com/office/drawing/2014/main" id="{13AC931D-7252-5309-A6A4-BFD1F3D3830C}"/>
              </a:ext>
            </a:extLst>
          </p:cNvPr>
          <p:cNvPicPr>
            <a:picLocks noChangeAspect="1"/>
          </p:cNvPicPr>
          <p:nvPr/>
        </p:nvPicPr>
        <p:blipFill>
          <a:blip r:embed="rId8"/>
          <a:stretch>
            <a:fillRect/>
          </a:stretch>
        </p:blipFill>
        <p:spPr>
          <a:xfrm>
            <a:off x="419018" y="2909595"/>
            <a:ext cx="10687214" cy="2353260"/>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 xmlns:a16="http://schemas.microsoft.com/office/drawing/2014/main"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 xmlns:a16="http://schemas.microsoft.com/office/drawing/2014/main" id="{1AEE55E0-D118-ACE9-F110-EBFAC93103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 xmlns:a16="http://schemas.microsoft.com/office/drawing/2014/main"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 xmlns:a16="http://schemas.microsoft.com/office/drawing/2014/main" id="{CCBA57B4-F0A8-AC82-F304-2EA9DB8CF099}"/>
              </a:ext>
            </a:extLst>
          </p:cNvPr>
          <p:cNvPicPr>
            <a:picLocks noChangeAspect="1"/>
          </p:cNvPicPr>
          <p:nvPr/>
        </p:nvPicPr>
        <p:blipFill>
          <a:blip r:embed="rId2"/>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 xmlns:a16="http://schemas.microsoft.com/office/drawing/2014/main" id="{39BCAF97-E29C-AF53-110F-09E456DF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 xmlns:a16="http://schemas.microsoft.com/office/drawing/2014/main"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 xmlns:a16="http://schemas.microsoft.com/office/drawing/2014/main" id="{DD404AFB-81D0-5DB3-E43B-9E8B2DB807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 xmlns:a16="http://schemas.microsoft.com/office/drawing/2014/main"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 xmlns:a16="http://schemas.microsoft.com/office/drawing/2014/main"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 xmlns:a16="http://schemas.microsoft.com/office/drawing/2014/main"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 xmlns:a16="http://schemas.microsoft.com/office/drawing/2014/main"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59" name="AutoShape 8">
                <a:extLst>
                  <a:ext uri="{FF2B5EF4-FFF2-40B4-BE49-F238E27FC236}">
                    <a16:creationId xmlns="" xmlns:a16="http://schemas.microsoft.com/office/drawing/2014/main"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61" name="AutoShape 9">
                <a:extLst>
                  <a:ext uri="{FF2B5EF4-FFF2-40B4-BE49-F238E27FC236}">
                    <a16:creationId xmlns="" xmlns:a16="http://schemas.microsoft.com/office/drawing/2014/main"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26" name="Group 25">
              <a:extLst>
                <a:ext uri="{FF2B5EF4-FFF2-40B4-BE49-F238E27FC236}">
                  <a16:creationId xmlns="" xmlns:a16="http://schemas.microsoft.com/office/drawing/2014/main"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 xmlns:a16="http://schemas.microsoft.com/office/drawing/2014/main"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 xmlns:a16="http://schemas.microsoft.com/office/drawing/2014/main"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 xmlns:a16="http://schemas.microsoft.com/office/drawing/2014/main"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 xmlns:a16="http://schemas.microsoft.com/office/drawing/2014/main"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 xmlns:a16="http://schemas.microsoft.com/office/drawing/2014/main"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82" name="AutoShape 8">
                <a:extLst>
                  <a:ext uri="{FF2B5EF4-FFF2-40B4-BE49-F238E27FC236}">
                    <a16:creationId xmlns="" xmlns:a16="http://schemas.microsoft.com/office/drawing/2014/main"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83" name="AutoShape 9">
                <a:extLst>
                  <a:ext uri="{FF2B5EF4-FFF2-40B4-BE49-F238E27FC236}">
                    <a16:creationId xmlns="" xmlns:a16="http://schemas.microsoft.com/office/drawing/2014/main"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78" name="Group 77">
              <a:extLst>
                <a:ext uri="{FF2B5EF4-FFF2-40B4-BE49-F238E27FC236}">
                  <a16:creationId xmlns="" xmlns:a16="http://schemas.microsoft.com/office/drawing/2014/main"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 xmlns:a16="http://schemas.microsoft.com/office/drawing/2014/main" id="{2BE76AF1-9011-0A56-EA6F-FA1EA9E565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 xmlns:a16="http://schemas.microsoft.com/office/drawing/2014/main"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 xmlns:a16="http://schemas.microsoft.com/office/drawing/2014/main"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 xmlns:a16="http://schemas.microsoft.com/office/drawing/2014/main"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 xmlns:a16="http://schemas.microsoft.com/office/drawing/2014/main"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1" name="AutoShape 8">
                <a:extLst>
                  <a:ext uri="{FF2B5EF4-FFF2-40B4-BE49-F238E27FC236}">
                    <a16:creationId xmlns="" xmlns:a16="http://schemas.microsoft.com/office/drawing/2014/main"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92" name="AutoShape 9">
                <a:extLst>
                  <a:ext uri="{FF2B5EF4-FFF2-40B4-BE49-F238E27FC236}">
                    <a16:creationId xmlns="" xmlns:a16="http://schemas.microsoft.com/office/drawing/2014/main"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86" name="Group 85">
              <a:extLst>
                <a:ext uri="{FF2B5EF4-FFF2-40B4-BE49-F238E27FC236}">
                  <a16:creationId xmlns="" xmlns:a16="http://schemas.microsoft.com/office/drawing/2014/main"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 xmlns:a16="http://schemas.microsoft.com/office/drawing/2014/main"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 xmlns:a16="http://schemas.microsoft.com/office/drawing/2014/main"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 xmlns:a16="http://schemas.microsoft.com/office/drawing/2014/main"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 xmlns:a16="http://schemas.microsoft.com/office/drawing/2014/main"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 xmlns:a16="http://schemas.microsoft.com/office/drawing/2014/main"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9" name="AutoShape 8">
                <a:extLst>
                  <a:ext uri="{FF2B5EF4-FFF2-40B4-BE49-F238E27FC236}">
                    <a16:creationId xmlns="" xmlns:a16="http://schemas.microsoft.com/office/drawing/2014/main"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100" name="AutoShape 9">
                <a:extLst>
                  <a:ext uri="{FF2B5EF4-FFF2-40B4-BE49-F238E27FC236}">
                    <a16:creationId xmlns="" xmlns:a16="http://schemas.microsoft.com/office/drawing/2014/main"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95" name="Group 94">
              <a:extLst>
                <a:ext uri="{FF2B5EF4-FFF2-40B4-BE49-F238E27FC236}">
                  <a16:creationId xmlns="" xmlns:a16="http://schemas.microsoft.com/office/drawing/2014/main"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 xmlns:a16="http://schemas.microsoft.com/office/drawing/2014/main" id="{B3A22496-E576-B477-F144-72581920BB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 xmlns:a16="http://schemas.microsoft.com/office/drawing/2014/main"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 xmlns:a16="http://schemas.microsoft.com/office/drawing/2014/main"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 xmlns:a16="http://schemas.microsoft.com/office/drawing/2014/main"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 xmlns:a16="http://schemas.microsoft.com/office/drawing/2014/main"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 xmlns:a16="http://schemas.microsoft.com/office/drawing/2014/main"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 xmlns:a16="http://schemas.microsoft.com/office/drawing/2014/main"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 xmlns:a16="http://schemas.microsoft.com/office/drawing/2014/main"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 xmlns:a16="http://schemas.microsoft.com/office/drawing/2014/main"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 xmlns:a16="http://schemas.microsoft.com/office/drawing/2014/main"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 xmlns:a16="http://schemas.microsoft.com/office/drawing/2014/main"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 xmlns:a16="http://schemas.microsoft.com/office/drawing/2014/main"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 xmlns:a16="http://schemas.microsoft.com/office/drawing/2014/main"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 xmlns:a16="http://schemas.microsoft.com/office/drawing/2014/main"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 xmlns:a16="http://schemas.microsoft.com/office/drawing/2014/main"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 xmlns:a16="http://schemas.microsoft.com/office/drawing/2014/main"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 xmlns:a16="http://schemas.microsoft.com/office/drawing/2014/main"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 xmlns:a16="http://schemas.microsoft.com/office/drawing/2014/main"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 xmlns:a16="http://schemas.microsoft.com/office/drawing/2014/main"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 xmlns:a16="http://schemas.microsoft.com/office/drawing/2014/main" id="{DFE46954-EC3C-4B16-911B-1E156F54D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 xmlns:a16="http://schemas.microsoft.com/office/drawing/2014/main" id="{E7C471E0-A204-44A0-8AA9-0AA3C9AA53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 xmlns:a16="http://schemas.microsoft.com/office/drawing/2014/main"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 xmlns:a16="http://schemas.microsoft.com/office/drawing/2014/main" id="{17F34043-6E2C-454D-A828-62A33A867A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 xmlns:a16="http://schemas.microsoft.com/office/drawing/2014/main" id="{8ADB1F9A-70A8-43DF-B7F8-3BA612AEDF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 xmlns:a16="http://schemas.microsoft.com/office/drawing/2014/main" id="{4E96C5D4-B645-4B6E-BE07-075890EBB7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 xmlns:a16="http://schemas.microsoft.com/office/drawing/2014/main"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 xmlns:a16="http://schemas.microsoft.com/office/drawing/2014/main" id="{DFE46954-EC3C-4B16-911B-1E156F54D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 xmlns:a16="http://schemas.microsoft.com/office/drawing/2014/main" id="{24AE4FC4-BC93-4D09-867A-15B55F92293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 xmlns:a16="http://schemas.microsoft.com/office/drawing/2014/main" id="{E7C471E0-A204-44A0-8AA9-0AA3C9AA53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 xmlns:a16="http://schemas.microsoft.com/office/drawing/2014/main" id="{4E96C5D4-B645-4B6E-BE07-075890EBB7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 xmlns:a16="http://schemas.microsoft.com/office/drawing/2014/main"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 xmlns:a16="http://schemas.microsoft.com/office/drawing/2014/main" id="{9E138E72-7DB2-03DF-B6B9-E439EF1EF973}"/>
              </a:ext>
            </a:extLst>
          </p:cNvPr>
          <p:cNvPicPr>
            <a:picLocks noChangeAspect="1"/>
          </p:cNvPicPr>
          <p:nvPr/>
        </p:nvPicPr>
        <p:blipFill>
          <a:blip r:embed="rId2"/>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 xmlns:a16="http://schemas.microsoft.com/office/drawing/2014/main"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 xmlns:a16="http://schemas.microsoft.com/office/drawing/2014/main" id="{7716657F-B637-D497-09C4-8FA3A53DE82F}"/>
              </a:ext>
            </a:extLst>
          </p:cNvPr>
          <p:cNvPicPr>
            <a:picLocks noChangeAspect="1"/>
          </p:cNvPicPr>
          <p:nvPr/>
        </p:nvPicPr>
        <p:blipFill>
          <a:blip r:embed="rId3"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âu Đố Đuổi Hình Bắt Chữ Đoán Tên Nhân Vật Truyện Cổ Tích Việt Nam | Nhanh  Trí - YouTube">
            <a:extLst>
              <a:ext uri="{FF2B5EF4-FFF2-40B4-BE49-F238E27FC236}">
                <a16:creationId xmlns="" xmlns:a16="http://schemas.microsoft.com/office/drawing/2014/main" id="{1BF43442-02C4-46A3-B562-421D61AF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8827"/>
            <a:ext cx="8896350" cy="5004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 xmlns:a16="http://schemas.microsoft.com/office/drawing/2014/main" id="{3D4929E2-04D5-3A02-180A-C201EFC3BAA3}"/>
              </a:ext>
            </a:extLst>
          </p:cNvPr>
          <p:cNvSpPr/>
          <p:nvPr/>
        </p:nvSpPr>
        <p:spPr>
          <a:xfrm>
            <a:off x="3615106" y="5670067"/>
            <a:ext cx="5700343"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Cambria" panose="02040503050406030204" pitchFamily="18" charset="0"/>
                <a:ea typeface="Cambria" panose="02040503050406030204" pitchFamily="18" charset="0"/>
              </a:rPr>
              <a:t>Đáp</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án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Sọ</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dừa</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2549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 xmlns:a16="http://schemas.microsoft.com/office/drawing/2014/main"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 xmlns:a16="http://schemas.microsoft.com/office/drawing/2014/main" id="{5F1102C6-3529-A171-B8B2-01C00E4BA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 xmlns:a16="http://schemas.microsoft.com/office/drawing/2014/main" id="{9F47E306-7E29-0092-23BA-99E8DEE9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 xmlns:a16="http://schemas.microsoft.com/office/drawing/2014/main" id="{E70F531D-2CDB-266D-5D9B-85B8710BEF87}"/>
              </a:ext>
            </a:extLst>
          </p:cNvPr>
          <p:cNvPicPr>
            <a:picLocks noChangeAspect="1"/>
          </p:cNvPicPr>
          <p:nvPr/>
        </p:nvPicPr>
        <p:blipFill>
          <a:blip r:embed="rId3"/>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 xmlns:a16="http://schemas.microsoft.com/office/drawing/2014/main"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 xmlns:a16="http://schemas.microsoft.com/office/drawing/2014/main" id="{295C602C-2A91-40CD-A125-C8FAB88854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 xmlns:a16="http://schemas.microsoft.com/office/drawing/2014/main"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 xmlns:a16="http://schemas.microsoft.com/office/drawing/2014/main" id="{FDED68DD-618C-46AA-9FAE-206B5FD5B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 xmlns:a16="http://schemas.microsoft.com/office/drawing/2014/main" id="{A5B2E210-DEBF-4748-BEBD-F6D0E63328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 xmlns:a16="http://schemas.microsoft.com/office/drawing/2014/main" id="{40B23BE4-016F-4468-BCA7-99E03F5A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 xmlns:a16="http://schemas.microsoft.com/office/drawing/2014/main" id="{EDF25317-C14F-4802-ACDC-8F022709C1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 xmlns:a16="http://schemas.microsoft.com/office/drawing/2014/main" id="{1A7DB658-73A6-4E74-B9FF-DC913686B6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 xmlns:a16="http://schemas.microsoft.com/office/drawing/2014/main" id="{204F91EC-6806-49ED-BFBC-06B11F0E90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 xmlns:a16="http://schemas.microsoft.com/office/drawing/2014/main" id="{A28C52A3-0271-4C1F-8CE6-A3AD07E8C3E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454</Words>
  <Application>Microsoft Office PowerPoint</Application>
  <PresentationFormat>Custom</PresentationFormat>
  <Paragraphs>23</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MinhThangPC.VN</cp:lastModifiedBy>
  <cp:revision>30</cp:revision>
  <dcterms:created xsi:type="dcterms:W3CDTF">2023-06-26T10:43:09Z</dcterms:created>
  <dcterms:modified xsi:type="dcterms:W3CDTF">2024-05-20T09:03:51Z</dcterms:modified>
</cp:coreProperties>
</file>