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7" r:id="rId2"/>
    <p:sldMasterId id="2147483679" r:id="rId3"/>
    <p:sldMasterId id="2147483691" r:id="rId4"/>
  </p:sldMasterIdLst>
  <p:notesMasterIdLst>
    <p:notesMasterId r:id="rId17"/>
  </p:notesMasterIdLst>
  <p:sldIdLst>
    <p:sldId id="382" r:id="rId5"/>
    <p:sldId id="383" r:id="rId6"/>
    <p:sldId id="287" r:id="rId7"/>
    <p:sldId id="262" r:id="rId8"/>
    <p:sldId id="286" r:id="rId9"/>
    <p:sldId id="288" r:id="rId10"/>
    <p:sldId id="277" r:id="rId11"/>
    <p:sldId id="259" r:id="rId12"/>
    <p:sldId id="292" r:id="rId13"/>
    <p:sldId id="269" r:id="rId14"/>
    <p:sldId id="296" r:id="rId15"/>
    <p:sldId id="3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0B1"/>
    <a:srgbClr val="DD6D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62" autoAdjust="0"/>
    <p:restoredTop sz="94660"/>
  </p:normalViewPr>
  <p:slideViewPr>
    <p:cSldViewPr snapToGrid="0">
      <p:cViewPr varScale="1">
        <p:scale>
          <a:sx n="70" d="100"/>
          <a:sy n="70" d="100"/>
        </p:scale>
        <p:origin x="61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83370-30EB-4919-9070-316773A58877}" type="datetimeFigureOut">
              <a:rPr lang="en-US" smtClean="0"/>
              <a:t>9/22/2025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E8AB5-CD81-450A-B056-2028DBE3DDAA}" type="slidenum">
              <a:rPr lang="en-US" smtClean="0"/>
              <a:t>‹#›</a:t>
            </a:fld>
            <a:endParaRPr lang="en-US"/>
          </a:p>
        </p:txBody>
      </p:sp>
    </p:spTree>
    <p:extLst>
      <p:ext uri="{BB962C8B-B14F-4D97-AF65-F5344CB8AC3E}">
        <p14:creationId xmlns:p14="http://schemas.microsoft.com/office/powerpoint/2010/main" val="248389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025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2816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7942-725B-8C6D-C757-8B8C4B1B3C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C56920E-8838-BC8F-3B2A-7725E0D60E0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11FE438-2364-7A36-ED8E-1D8F6903BFA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365AF44-E6E8-299F-9C8C-C80C3470613E}"/>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22/09/2025</a:t>
            </a:fld>
            <a:endParaRPr lang="vi-VN"/>
          </a:p>
        </p:txBody>
      </p:sp>
      <p:sp>
        <p:nvSpPr>
          <p:cNvPr id="6" name="Footer Placeholder 5">
            <a:extLst>
              <a:ext uri="{FF2B5EF4-FFF2-40B4-BE49-F238E27FC236}">
                <a16:creationId xmlns:a16="http://schemas.microsoft.com/office/drawing/2014/main" id="{97E5F809-A60B-4214-2F09-09A89323B2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1412DA6-F2A7-4572-CF7A-ECB322C2DC2C}"/>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98193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A18EF-FFD8-1149-3009-E99B88042EB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1C58C04-9C09-B247-D02B-629EEB3DBA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20043B-24DF-E5DA-ADAA-30D73656821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79E3A35-311B-BEC7-773F-ED73A48CE92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2E5ED7-681D-5BFD-D7C2-F0C312F88FA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298298F-E743-1B27-A87D-82844BA2707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22/09/2025</a:t>
            </a:fld>
            <a:endParaRPr lang="vi-VN"/>
          </a:p>
        </p:txBody>
      </p:sp>
      <p:sp>
        <p:nvSpPr>
          <p:cNvPr id="8" name="Footer Placeholder 7">
            <a:extLst>
              <a:ext uri="{FF2B5EF4-FFF2-40B4-BE49-F238E27FC236}">
                <a16:creationId xmlns:a16="http://schemas.microsoft.com/office/drawing/2014/main" id="{4B0AB161-BE30-CB20-5879-939B9BA4B07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07ABB55C-CA50-55B3-312C-39C05678386F}"/>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168550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8B03-F8FE-5552-CBC0-84CDEE945E5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98A9C22-BA43-ADEF-DCBD-3A4897A58326}"/>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22/09/2025</a:t>
            </a:fld>
            <a:endParaRPr lang="vi-VN"/>
          </a:p>
        </p:txBody>
      </p:sp>
      <p:sp>
        <p:nvSpPr>
          <p:cNvPr id="4" name="Footer Placeholder 3">
            <a:extLst>
              <a:ext uri="{FF2B5EF4-FFF2-40B4-BE49-F238E27FC236}">
                <a16:creationId xmlns:a16="http://schemas.microsoft.com/office/drawing/2014/main" id="{71F60952-9300-4BC3-D0EA-AF71C1223FD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EB7F7341-C3D2-382A-97D9-28B769594904}"/>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43657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0F0A92-1BCB-91C7-500B-CEC1C6C99F31}"/>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22/09/2025</a:t>
            </a:fld>
            <a:endParaRPr lang="vi-VN"/>
          </a:p>
        </p:txBody>
      </p:sp>
      <p:sp>
        <p:nvSpPr>
          <p:cNvPr id="3" name="Footer Placeholder 2">
            <a:extLst>
              <a:ext uri="{FF2B5EF4-FFF2-40B4-BE49-F238E27FC236}">
                <a16:creationId xmlns:a16="http://schemas.microsoft.com/office/drawing/2014/main" id="{BE779576-7EDB-76A6-F3F1-E9E5A96A40A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D3FA68AF-1283-D277-ACFA-16E03F812FDA}"/>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08939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7AB1-6E8A-D5D8-A94E-6BDB389631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F850879-54A5-8A38-37B5-101A25EA584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6CD31E2-BE74-5787-748B-491E2A3891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38190-87DC-F641-0240-9E224F28B490}"/>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22/09/2025</a:t>
            </a:fld>
            <a:endParaRPr lang="vi-VN"/>
          </a:p>
        </p:txBody>
      </p:sp>
      <p:sp>
        <p:nvSpPr>
          <p:cNvPr id="6" name="Footer Placeholder 5">
            <a:extLst>
              <a:ext uri="{FF2B5EF4-FFF2-40B4-BE49-F238E27FC236}">
                <a16:creationId xmlns:a16="http://schemas.microsoft.com/office/drawing/2014/main" id="{9928193E-F137-D215-8388-0C551930F6C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512CD49B-93FA-3BF6-0AAB-2A6FEA8C8E1A}"/>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4006751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03D5-42D5-AA70-5889-F3FE37116F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458D19B-1CE1-C95A-E12A-4509E1CF4AA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5E948A80-C1D8-86EB-4186-1713E837FD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3EA86-669F-3496-1DC8-C8DFD3BAE027}"/>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22/09/2025</a:t>
            </a:fld>
            <a:endParaRPr lang="vi-VN"/>
          </a:p>
        </p:txBody>
      </p:sp>
      <p:sp>
        <p:nvSpPr>
          <p:cNvPr id="6" name="Footer Placeholder 5">
            <a:extLst>
              <a:ext uri="{FF2B5EF4-FFF2-40B4-BE49-F238E27FC236}">
                <a16:creationId xmlns:a16="http://schemas.microsoft.com/office/drawing/2014/main" id="{B486272F-81B0-6B54-71F6-001938CF695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D0C0291B-649F-19CA-CECA-42B7DBBC6D97}"/>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443691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728A-01D2-839E-6B8A-350BABD67A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666E6D7-05C4-313B-0F48-B9DBEC80C4F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DB1A5EC-985D-3F3E-7F31-DDA362E0EA6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22/09/2025</a:t>
            </a:fld>
            <a:endParaRPr lang="vi-VN"/>
          </a:p>
        </p:txBody>
      </p:sp>
      <p:sp>
        <p:nvSpPr>
          <p:cNvPr id="5" name="Footer Placeholder 4">
            <a:extLst>
              <a:ext uri="{FF2B5EF4-FFF2-40B4-BE49-F238E27FC236}">
                <a16:creationId xmlns:a16="http://schemas.microsoft.com/office/drawing/2014/main" id="{3770B0A5-D8B4-A2FE-C5BA-40309C190B1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66964DF-0720-8E4F-A203-7A11429E4171}"/>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876508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3F1BE8-0F87-3EEA-B860-FF178CA55FB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BBA779B-070D-5BF2-5853-E78D8B03E0E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48A76B9-F25A-506C-D840-89A8DD64AC9D}"/>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22/09/2025</a:t>
            </a:fld>
            <a:endParaRPr lang="vi-VN"/>
          </a:p>
        </p:txBody>
      </p:sp>
      <p:sp>
        <p:nvSpPr>
          <p:cNvPr id="5" name="Footer Placeholder 4">
            <a:extLst>
              <a:ext uri="{FF2B5EF4-FFF2-40B4-BE49-F238E27FC236}">
                <a16:creationId xmlns:a16="http://schemas.microsoft.com/office/drawing/2014/main" id="{8C87C3B2-5F2D-15E0-7FA0-80EFB8E503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F07B432-A6E4-C9AB-F58F-A63129EC822C}"/>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033374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232F-419F-E818-24BF-E7F2A9E3BE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CBA270-98FE-E791-4BF0-DEC1AF0B0E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0781B7-9B45-4673-E792-3B0F94031598}"/>
              </a:ext>
            </a:extLst>
          </p:cNvPr>
          <p:cNvSpPr>
            <a:spLocks noGrp="1"/>
          </p:cNvSpPr>
          <p:nvPr>
            <p:ph type="dt" sz="half" idx="10"/>
          </p:nvPr>
        </p:nvSpPr>
        <p:spPr/>
        <p:txBody>
          <a:bodyPr/>
          <a:lstStyle/>
          <a:p>
            <a:fld id="{24EDA83C-733F-4AAF-A8AF-B9D79A0A782D}" type="datetimeFigureOut">
              <a:rPr lang="en-US" smtClean="0"/>
              <a:t>9/22/2025</a:t>
            </a:fld>
            <a:endParaRPr lang="en-US"/>
          </a:p>
        </p:txBody>
      </p:sp>
      <p:sp>
        <p:nvSpPr>
          <p:cNvPr id="5" name="Footer Placeholder 4">
            <a:extLst>
              <a:ext uri="{FF2B5EF4-FFF2-40B4-BE49-F238E27FC236}">
                <a16:creationId xmlns:a16="http://schemas.microsoft.com/office/drawing/2014/main" id="{A3A61209-A2F1-3D44-4A06-CD5F1B64CE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D33D4-3524-5629-FD6D-6A550606C8A8}"/>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4131984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6C99-3FC9-6B90-2630-31EAC01092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D45A6-0595-AEBE-7081-D6CEDD593F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2D617-BE8E-71EA-6E84-A114FBC6D379}"/>
              </a:ext>
            </a:extLst>
          </p:cNvPr>
          <p:cNvSpPr>
            <a:spLocks noGrp="1"/>
          </p:cNvSpPr>
          <p:nvPr>
            <p:ph type="dt" sz="half" idx="10"/>
          </p:nvPr>
        </p:nvSpPr>
        <p:spPr/>
        <p:txBody>
          <a:bodyPr/>
          <a:lstStyle/>
          <a:p>
            <a:fld id="{24EDA83C-733F-4AAF-A8AF-B9D79A0A782D}" type="datetimeFigureOut">
              <a:rPr lang="en-US" smtClean="0"/>
              <a:t>9/22/2025</a:t>
            </a:fld>
            <a:endParaRPr lang="en-US"/>
          </a:p>
        </p:txBody>
      </p:sp>
      <p:sp>
        <p:nvSpPr>
          <p:cNvPr id="5" name="Footer Placeholder 4">
            <a:extLst>
              <a:ext uri="{FF2B5EF4-FFF2-40B4-BE49-F238E27FC236}">
                <a16:creationId xmlns:a16="http://schemas.microsoft.com/office/drawing/2014/main" id="{08E220D6-793E-51C0-D936-5576E7115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D9B31-D525-C559-F778-B968D758B258}"/>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78414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763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37DD-91AF-5A8E-B06B-9BE29221A9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B45135-6D8A-295E-74F2-099CE970C1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51187A-1FE2-C6AC-ECE3-38CAFE4E1875}"/>
              </a:ext>
            </a:extLst>
          </p:cNvPr>
          <p:cNvSpPr>
            <a:spLocks noGrp="1"/>
          </p:cNvSpPr>
          <p:nvPr>
            <p:ph type="dt" sz="half" idx="10"/>
          </p:nvPr>
        </p:nvSpPr>
        <p:spPr/>
        <p:txBody>
          <a:bodyPr/>
          <a:lstStyle/>
          <a:p>
            <a:fld id="{24EDA83C-733F-4AAF-A8AF-B9D79A0A782D}" type="datetimeFigureOut">
              <a:rPr lang="en-US" smtClean="0"/>
              <a:t>9/22/2025</a:t>
            </a:fld>
            <a:endParaRPr lang="en-US"/>
          </a:p>
        </p:txBody>
      </p:sp>
      <p:sp>
        <p:nvSpPr>
          <p:cNvPr id="5" name="Footer Placeholder 4">
            <a:extLst>
              <a:ext uri="{FF2B5EF4-FFF2-40B4-BE49-F238E27FC236}">
                <a16:creationId xmlns:a16="http://schemas.microsoft.com/office/drawing/2014/main" id="{47935FD6-4204-280D-4D94-6AE6A19A0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70718-1B69-BAA0-94EB-5053DF3ADD76}"/>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1014804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9DC3-760F-72DA-DDC3-EEAA077D3E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6F3BC-C0FD-8A18-A752-3FE2073E8B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9D1D94-409C-D808-A2D4-86AB01F3B9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047DD1-97DA-15DC-0339-72A81455A7B0}"/>
              </a:ext>
            </a:extLst>
          </p:cNvPr>
          <p:cNvSpPr>
            <a:spLocks noGrp="1"/>
          </p:cNvSpPr>
          <p:nvPr>
            <p:ph type="dt" sz="half" idx="10"/>
          </p:nvPr>
        </p:nvSpPr>
        <p:spPr/>
        <p:txBody>
          <a:bodyPr/>
          <a:lstStyle/>
          <a:p>
            <a:fld id="{24EDA83C-733F-4AAF-A8AF-B9D79A0A782D}" type="datetimeFigureOut">
              <a:rPr lang="en-US" smtClean="0"/>
              <a:t>9/22/2025</a:t>
            </a:fld>
            <a:endParaRPr lang="en-US"/>
          </a:p>
        </p:txBody>
      </p:sp>
      <p:sp>
        <p:nvSpPr>
          <p:cNvPr id="6" name="Footer Placeholder 5">
            <a:extLst>
              <a:ext uri="{FF2B5EF4-FFF2-40B4-BE49-F238E27FC236}">
                <a16:creationId xmlns:a16="http://schemas.microsoft.com/office/drawing/2014/main" id="{335EFC5C-5BC2-AF9E-19CD-D3878A52D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1A36E2-EF4E-3CEA-29CA-D55364E9B423}"/>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711422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FA5C-E8BE-4FBB-5D83-5E929A268F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C366AD-5DD6-9E6D-B753-A1D5C7F7DD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407495-8860-C690-5BA3-EDA9A44402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3768A5-67DE-0F45-207D-C90A9641E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8BC266-A6B7-4CB6-50E6-2E44768C1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E211E5-5C7F-371E-CAC4-C456BF08CD86}"/>
              </a:ext>
            </a:extLst>
          </p:cNvPr>
          <p:cNvSpPr>
            <a:spLocks noGrp="1"/>
          </p:cNvSpPr>
          <p:nvPr>
            <p:ph type="dt" sz="half" idx="10"/>
          </p:nvPr>
        </p:nvSpPr>
        <p:spPr/>
        <p:txBody>
          <a:bodyPr/>
          <a:lstStyle/>
          <a:p>
            <a:fld id="{24EDA83C-733F-4AAF-A8AF-B9D79A0A782D}" type="datetimeFigureOut">
              <a:rPr lang="en-US" smtClean="0"/>
              <a:t>9/22/2025</a:t>
            </a:fld>
            <a:endParaRPr lang="en-US"/>
          </a:p>
        </p:txBody>
      </p:sp>
      <p:sp>
        <p:nvSpPr>
          <p:cNvPr id="8" name="Footer Placeholder 7">
            <a:extLst>
              <a:ext uri="{FF2B5EF4-FFF2-40B4-BE49-F238E27FC236}">
                <a16:creationId xmlns:a16="http://schemas.microsoft.com/office/drawing/2014/main" id="{A3685F9A-9383-2933-81E6-26B9CB6BD3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231AB2-7203-1DB3-5A58-0E211445E793}"/>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253848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42BE-1517-3FC3-EB13-0B4AA7B7A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1D9FBB-0326-E63C-0C3D-73D11E1E373F}"/>
              </a:ext>
            </a:extLst>
          </p:cNvPr>
          <p:cNvSpPr>
            <a:spLocks noGrp="1"/>
          </p:cNvSpPr>
          <p:nvPr>
            <p:ph type="dt" sz="half" idx="10"/>
          </p:nvPr>
        </p:nvSpPr>
        <p:spPr/>
        <p:txBody>
          <a:bodyPr/>
          <a:lstStyle/>
          <a:p>
            <a:fld id="{24EDA83C-733F-4AAF-A8AF-B9D79A0A782D}" type="datetimeFigureOut">
              <a:rPr lang="en-US" smtClean="0"/>
              <a:t>9/22/2025</a:t>
            </a:fld>
            <a:endParaRPr lang="en-US"/>
          </a:p>
        </p:txBody>
      </p:sp>
      <p:sp>
        <p:nvSpPr>
          <p:cNvPr id="4" name="Footer Placeholder 3">
            <a:extLst>
              <a:ext uri="{FF2B5EF4-FFF2-40B4-BE49-F238E27FC236}">
                <a16:creationId xmlns:a16="http://schemas.microsoft.com/office/drawing/2014/main" id="{BB318913-4CBD-CBFC-FE61-094F74B80B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ECD322-E53B-B932-DB0C-696E424BF86B}"/>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830951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EDF56-FB74-30BD-116D-1C7F25CB0BAD}"/>
              </a:ext>
            </a:extLst>
          </p:cNvPr>
          <p:cNvSpPr>
            <a:spLocks noGrp="1"/>
          </p:cNvSpPr>
          <p:nvPr>
            <p:ph type="dt" sz="half" idx="10"/>
          </p:nvPr>
        </p:nvSpPr>
        <p:spPr/>
        <p:txBody>
          <a:bodyPr/>
          <a:lstStyle/>
          <a:p>
            <a:fld id="{24EDA83C-733F-4AAF-A8AF-B9D79A0A782D}" type="datetimeFigureOut">
              <a:rPr lang="en-US" smtClean="0"/>
              <a:t>9/22/2025</a:t>
            </a:fld>
            <a:endParaRPr lang="en-US"/>
          </a:p>
        </p:txBody>
      </p:sp>
      <p:sp>
        <p:nvSpPr>
          <p:cNvPr id="3" name="Footer Placeholder 2">
            <a:extLst>
              <a:ext uri="{FF2B5EF4-FFF2-40B4-BE49-F238E27FC236}">
                <a16:creationId xmlns:a16="http://schemas.microsoft.com/office/drawing/2014/main" id="{1E661623-E751-B747-8041-FF1E55126F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6D9294-1F3B-3B26-C033-44EFD795363F}"/>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667384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C05E-76DE-1DFF-F726-328342AAD6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ADE180-74B0-B01A-F7A1-B45B064EE0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EA168-3EB4-A6A8-19A4-78E2035B8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A8C9E7-9073-A388-18D0-F7F1CCED8363}"/>
              </a:ext>
            </a:extLst>
          </p:cNvPr>
          <p:cNvSpPr>
            <a:spLocks noGrp="1"/>
          </p:cNvSpPr>
          <p:nvPr>
            <p:ph type="dt" sz="half" idx="10"/>
          </p:nvPr>
        </p:nvSpPr>
        <p:spPr/>
        <p:txBody>
          <a:bodyPr/>
          <a:lstStyle/>
          <a:p>
            <a:fld id="{24EDA83C-733F-4AAF-A8AF-B9D79A0A782D}" type="datetimeFigureOut">
              <a:rPr lang="en-US" smtClean="0"/>
              <a:t>9/22/2025</a:t>
            </a:fld>
            <a:endParaRPr lang="en-US"/>
          </a:p>
        </p:txBody>
      </p:sp>
      <p:sp>
        <p:nvSpPr>
          <p:cNvPr id="6" name="Footer Placeholder 5">
            <a:extLst>
              <a:ext uri="{FF2B5EF4-FFF2-40B4-BE49-F238E27FC236}">
                <a16:creationId xmlns:a16="http://schemas.microsoft.com/office/drawing/2014/main" id="{001DD1A3-6AC1-D877-B83D-09CE11096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B18E4D-0694-663E-7772-C4B6BEC0AFEB}"/>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677265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1D13-7DE3-C0B3-54FC-F175604DD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200DD9-DBFB-4948-2396-32774D302F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43CAE5-568E-1EC7-50A8-E8D83661C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3EC83F-EAAE-F633-857C-EF2DE555E340}"/>
              </a:ext>
            </a:extLst>
          </p:cNvPr>
          <p:cNvSpPr>
            <a:spLocks noGrp="1"/>
          </p:cNvSpPr>
          <p:nvPr>
            <p:ph type="dt" sz="half" idx="10"/>
          </p:nvPr>
        </p:nvSpPr>
        <p:spPr/>
        <p:txBody>
          <a:bodyPr/>
          <a:lstStyle/>
          <a:p>
            <a:fld id="{24EDA83C-733F-4AAF-A8AF-B9D79A0A782D}" type="datetimeFigureOut">
              <a:rPr lang="en-US" smtClean="0"/>
              <a:t>9/22/2025</a:t>
            </a:fld>
            <a:endParaRPr lang="en-US"/>
          </a:p>
        </p:txBody>
      </p:sp>
      <p:sp>
        <p:nvSpPr>
          <p:cNvPr id="6" name="Footer Placeholder 5">
            <a:extLst>
              <a:ext uri="{FF2B5EF4-FFF2-40B4-BE49-F238E27FC236}">
                <a16:creationId xmlns:a16="http://schemas.microsoft.com/office/drawing/2014/main" id="{A21FDACA-3756-162D-AEE9-9CCA402625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A84F9-26E5-F515-C313-B8F0EB063887}"/>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1508696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9D65-FF34-8089-A3A9-34C3E7EDA7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B77A23-C5D8-AE81-1322-C2E78D884C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D7929-836A-179A-671B-A51BA69081AE}"/>
              </a:ext>
            </a:extLst>
          </p:cNvPr>
          <p:cNvSpPr>
            <a:spLocks noGrp="1"/>
          </p:cNvSpPr>
          <p:nvPr>
            <p:ph type="dt" sz="half" idx="10"/>
          </p:nvPr>
        </p:nvSpPr>
        <p:spPr/>
        <p:txBody>
          <a:bodyPr/>
          <a:lstStyle/>
          <a:p>
            <a:fld id="{24EDA83C-733F-4AAF-A8AF-B9D79A0A782D}" type="datetimeFigureOut">
              <a:rPr lang="en-US" smtClean="0"/>
              <a:t>9/22/2025</a:t>
            </a:fld>
            <a:endParaRPr lang="en-US"/>
          </a:p>
        </p:txBody>
      </p:sp>
      <p:sp>
        <p:nvSpPr>
          <p:cNvPr id="5" name="Footer Placeholder 4">
            <a:extLst>
              <a:ext uri="{FF2B5EF4-FFF2-40B4-BE49-F238E27FC236}">
                <a16:creationId xmlns:a16="http://schemas.microsoft.com/office/drawing/2014/main" id="{825BBD4F-B514-F25C-8B53-CB901F0684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4EAE8-EC26-6E3C-E4B9-54DC96DF62EC}"/>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2982570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1B128D-DFAD-FA79-CF88-13DCD64ABE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225354-7646-F5F5-45F1-BCE1603A3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B86F6-694E-B3D8-2916-2DDECC101BF6}"/>
              </a:ext>
            </a:extLst>
          </p:cNvPr>
          <p:cNvSpPr>
            <a:spLocks noGrp="1"/>
          </p:cNvSpPr>
          <p:nvPr>
            <p:ph type="dt" sz="half" idx="10"/>
          </p:nvPr>
        </p:nvSpPr>
        <p:spPr/>
        <p:txBody>
          <a:bodyPr/>
          <a:lstStyle/>
          <a:p>
            <a:fld id="{24EDA83C-733F-4AAF-A8AF-B9D79A0A782D}" type="datetimeFigureOut">
              <a:rPr lang="en-US" smtClean="0"/>
              <a:t>9/22/2025</a:t>
            </a:fld>
            <a:endParaRPr lang="en-US"/>
          </a:p>
        </p:txBody>
      </p:sp>
      <p:sp>
        <p:nvSpPr>
          <p:cNvPr id="5" name="Footer Placeholder 4">
            <a:extLst>
              <a:ext uri="{FF2B5EF4-FFF2-40B4-BE49-F238E27FC236}">
                <a16:creationId xmlns:a16="http://schemas.microsoft.com/office/drawing/2014/main" id="{115529F5-D4D5-C37E-FD0C-F9C56D3D9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C574A-79BE-57CE-B258-3BF560781A0D}"/>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782258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2BA9D-91DC-305E-C4C7-F3AB3242C3E9}"/>
              </a:ext>
            </a:extLst>
          </p:cNvPr>
          <p:cNvSpPr>
            <a:spLocks noGrp="1"/>
          </p:cNvSpPr>
          <p:nvPr>
            <p:ph type="dt" sz="half" idx="10"/>
          </p:nvPr>
        </p:nvSpPr>
        <p:spPr/>
        <p:txBody>
          <a:bodyPr/>
          <a:lstStyle/>
          <a:p>
            <a:fld id="{C1E2D262-0FC0-42C0-818A-41C31B761460}" type="datetimeFigureOut">
              <a:rPr lang="en-US" smtClean="0"/>
              <a:t>9/22/2025</a:t>
            </a:fld>
            <a:endParaRPr lang="en-US"/>
          </a:p>
        </p:txBody>
      </p:sp>
      <p:sp>
        <p:nvSpPr>
          <p:cNvPr id="3" name="Footer Placeholder 2">
            <a:extLst>
              <a:ext uri="{FF2B5EF4-FFF2-40B4-BE49-F238E27FC236}">
                <a16:creationId xmlns:a16="http://schemas.microsoft.com/office/drawing/2014/main" id="{372CF0E6-5BA9-986E-72BC-BD7E4058C2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FFBBDF-5881-712A-A7D3-F1BC6ED897DA}"/>
              </a:ext>
            </a:extLst>
          </p:cNvPr>
          <p:cNvSpPr>
            <a:spLocks noGrp="1"/>
          </p:cNvSpPr>
          <p:nvPr>
            <p:ph type="sldNum" sz="quarter" idx="12"/>
          </p:nvPr>
        </p:nvSpPr>
        <p:spPr/>
        <p:txBody>
          <a:bodyPr/>
          <a:lstStyle/>
          <a:p>
            <a:fld id="{C531D0ED-892A-42D6-A373-62A0E9431785}" type="slidenum">
              <a:rPr lang="en-US" smtClean="0"/>
              <a:t>‹#›</a:t>
            </a:fld>
            <a:endParaRPr lang="en-US"/>
          </a:p>
        </p:txBody>
      </p:sp>
    </p:spTree>
    <p:extLst>
      <p:ext uri="{BB962C8B-B14F-4D97-AF65-F5344CB8AC3E}">
        <p14:creationId xmlns:p14="http://schemas.microsoft.com/office/powerpoint/2010/main" val="13472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96850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
        <p:nvSpPr>
          <p:cNvPr id="11" name="图片占位符 10"/>
          <p:cNvSpPr>
            <a:spLocks noGrp="1"/>
          </p:cNvSpPr>
          <p:nvPr>
            <p:ph type="pic" sz="quarter" idx="11"/>
          </p:nvPr>
        </p:nvSpPr>
        <p:spPr>
          <a:xfrm>
            <a:off x="483235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
        <p:nvSpPr>
          <p:cNvPr id="12" name="图片占位符 11"/>
          <p:cNvSpPr>
            <a:spLocks noGrp="1"/>
          </p:cNvSpPr>
          <p:nvPr>
            <p:ph type="pic" sz="quarter" idx="12"/>
          </p:nvPr>
        </p:nvSpPr>
        <p:spPr>
          <a:xfrm>
            <a:off x="769620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Tree>
    <p:extLst>
      <p:ext uri="{BB962C8B-B14F-4D97-AF65-F5344CB8AC3E}">
        <p14:creationId xmlns:p14="http://schemas.microsoft.com/office/powerpoint/2010/main" val="325916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557422" y="1847566"/>
            <a:ext cx="5531741" cy="3655077"/>
          </a:xfrm>
          <a:custGeom>
            <a:avLst/>
            <a:gdLst>
              <a:gd name="connsiteX0" fmla="*/ 3372352 w 5531741"/>
              <a:gd name="connsiteY0" fmla="*/ 11 h 3655077"/>
              <a:gd name="connsiteX1" fmla="*/ 3714618 w 5531741"/>
              <a:gd name="connsiteY1" fmla="*/ 103117 h 3655077"/>
              <a:gd name="connsiteX2" fmla="*/ 3813224 w 5531741"/>
              <a:gd name="connsiteY2" fmla="*/ 191986 h 3655077"/>
              <a:gd name="connsiteX3" fmla="*/ 3818119 w 5531741"/>
              <a:gd name="connsiteY3" fmla="*/ 185971 h 3655077"/>
              <a:gd name="connsiteX4" fmla="*/ 3813659 w 5531741"/>
              <a:gd name="connsiteY4" fmla="*/ 192378 h 3655077"/>
              <a:gd name="connsiteX5" fmla="*/ 3819781 w 5531741"/>
              <a:gd name="connsiteY5" fmla="*/ 197895 h 3655077"/>
              <a:gd name="connsiteX6" fmla="*/ 4539757 w 5531741"/>
              <a:gd name="connsiteY6" fmla="*/ 46430 h 3655077"/>
              <a:gd name="connsiteX7" fmla="*/ 4904860 w 5531741"/>
              <a:gd name="connsiteY7" fmla="*/ 459641 h 3655077"/>
              <a:gd name="connsiteX8" fmla="*/ 4906835 w 5531741"/>
              <a:gd name="connsiteY8" fmla="*/ 460248 h 3655077"/>
              <a:gd name="connsiteX9" fmla="*/ 4985501 w 5531741"/>
              <a:gd name="connsiteY9" fmla="*/ 484414 h 3655077"/>
              <a:gd name="connsiteX10" fmla="*/ 5373419 w 5531741"/>
              <a:gd name="connsiteY10" fmla="*/ 860674 h 3655077"/>
              <a:gd name="connsiteX11" fmla="*/ 5352446 w 5531741"/>
              <a:gd name="connsiteY11" fmla="*/ 1295534 h 3655077"/>
              <a:gd name="connsiteX12" fmla="*/ 5505649 w 5531741"/>
              <a:gd name="connsiteY12" fmla="*/ 1960427 h 3655077"/>
              <a:gd name="connsiteX13" fmla="*/ 4787975 w 5531741"/>
              <a:gd name="connsiteY13" fmla="*/ 2542440 h 3655077"/>
              <a:gd name="connsiteX14" fmla="*/ 4531061 w 5531741"/>
              <a:gd name="connsiteY14" fmla="*/ 3041152 h 3655077"/>
              <a:gd name="connsiteX15" fmla="*/ 3656348 w 5531741"/>
              <a:gd name="connsiteY15" fmla="*/ 3101535 h 3655077"/>
              <a:gd name="connsiteX16" fmla="*/ 3031261 w 5531741"/>
              <a:gd name="connsiteY16" fmla="*/ 3633568 h 3655077"/>
              <a:gd name="connsiteX17" fmla="*/ 2112174 w 5531741"/>
              <a:gd name="connsiteY17" fmla="*/ 3308817 h 3655077"/>
              <a:gd name="connsiteX18" fmla="*/ 746906 w 5531741"/>
              <a:gd name="connsiteY18" fmla="*/ 2987957 h 3655077"/>
              <a:gd name="connsiteX19" fmla="*/ 146628 w 5531741"/>
              <a:gd name="connsiteY19" fmla="*/ 2630901 h 3655077"/>
              <a:gd name="connsiteX20" fmla="*/ 274894 w 5531741"/>
              <a:gd name="connsiteY20" fmla="*/ 2148934 h 3655077"/>
              <a:gd name="connsiteX21" fmla="*/ 4040 w 5531741"/>
              <a:gd name="connsiteY21" fmla="*/ 1654451 h 3655077"/>
              <a:gd name="connsiteX22" fmla="*/ 498687 w 5531741"/>
              <a:gd name="connsiteY22" fmla="*/ 1214939 h 3655077"/>
              <a:gd name="connsiteX23" fmla="*/ 503419 w 5531741"/>
              <a:gd name="connsiteY23" fmla="*/ 1203353 h 3655077"/>
              <a:gd name="connsiteX24" fmla="*/ 723759 w 5531741"/>
              <a:gd name="connsiteY24" fmla="*/ 572204 h 3655077"/>
              <a:gd name="connsiteX25" fmla="*/ 1795666 w 5531741"/>
              <a:gd name="connsiteY25" fmla="*/ 428011 h 3655077"/>
              <a:gd name="connsiteX26" fmla="*/ 1795872 w 5531741"/>
              <a:gd name="connsiteY26" fmla="*/ 427745 h 3655077"/>
              <a:gd name="connsiteX27" fmla="*/ 1795027 w 5531741"/>
              <a:gd name="connsiteY27" fmla="*/ 427166 h 3655077"/>
              <a:gd name="connsiteX28" fmla="*/ 1795908 w 5531741"/>
              <a:gd name="connsiteY28" fmla="*/ 427698 h 3655077"/>
              <a:gd name="connsiteX29" fmla="*/ 1890196 w 5531741"/>
              <a:gd name="connsiteY29" fmla="*/ 305513 h 3655077"/>
              <a:gd name="connsiteX30" fmla="*/ 2876396 w 5531741"/>
              <a:gd name="connsiteY30" fmla="*/ 278322 h 3655077"/>
              <a:gd name="connsiteX31" fmla="*/ 2881216 w 5531741"/>
              <a:gd name="connsiteY31" fmla="*/ 271761 h 3655077"/>
              <a:gd name="connsiteX32" fmla="*/ 2951223 w 5531741"/>
              <a:gd name="connsiteY32" fmla="*/ 176471 h 3655077"/>
              <a:gd name="connsiteX33" fmla="*/ 3297511 w 5531741"/>
              <a:gd name="connsiteY33" fmla="*/ 4990 h 3655077"/>
              <a:gd name="connsiteX34" fmla="*/ 3372352 w 5531741"/>
              <a:gd name="connsiteY34" fmla="*/ 11 h 365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31741" h="3655077">
                <a:moveTo>
                  <a:pt x="3372352" y="11"/>
                </a:moveTo>
                <a:cubicBezTo>
                  <a:pt x="3496565" y="-715"/>
                  <a:pt x="3616918" y="35959"/>
                  <a:pt x="3714618" y="103117"/>
                </a:cubicBezTo>
                <a:lnTo>
                  <a:pt x="3813224" y="191986"/>
                </a:lnTo>
                <a:lnTo>
                  <a:pt x="3818119" y="185971"/>
                </a:lnTo>
                <a:lnTo>
                  <a:pt x="3813659" y="192378"/>
                </a:lnTo>
                <a:lnTo>
                  <a:pt x="3819781" y="197895"/>
                </a:lnTo>
                <a:cubicBezTo>
                  <a:pt x="3996514" y="10657"/>
                  <a:pt x="4288852" y="-50826"/>
                  <a:pt x="4539757" y="46430"/>
                </a:cubicBezTo>
                <a:cubicBezTo>
                  <a:pt x="4730940" y="120513"/>
                  <a:pt x="4868030" y="275616"/>
                  <a:pt x="4904860" y="459641"/>
                </a:cubicBezTo>
                <a:lnTo>
                  <a:pt x="4906835" y="460248"/>
                </a:lnTo>
                <a:lnTo>
                  <a:pt x="4985501" y="484414"/>
                </a:lnTo>
                <a:cubicBezTo>
                  <a:pt x="5168201" y="552282"/>
                  <a:pt x="5310757" y="688996"/>
                  <a:pt x="5373419" y="860674"/>
                </a:cubicBezTo>
                <a:cubicBezTo>
                  <a:pt x="5425467" y="1003090"/>
                  <a:pt x="5418050" y="1157769"/>
                  <a:pt x="5352446" y="1295534"/>
                </a:cubicBezTo>
                <a:cubicBezTo>
                  <a:pt x="5513706" y="1484465"/>
                  <a:pt x="5570101" y="1729381"/>
                  <a:pt x="5505649" y="1960427"/>
                </a:cubicBezTo>
                <a:cubicBezTo>
                  <a:pt x="5419968" y="2267587"/>
                  <a:pt x="5136326" y="2497618"/>
                  <a:pt x="4787975" y="2542440"/>
                </a:cubicBezTo>
                <a:cubicBezTo>
                  <a:pt x="4786313" y="2734161"/>
                  <a:pt x="4692576" y="2915988"/>
                  <a:pt x="4531061" y="3041152"/>
                </a:cubicBezTo>
                <a:cubicBezTo>
                  <a:pt x="4285655" y="3231351"/>
                  <a:pt x="3931166" y="3255792"/>
                  <a:pt x="3656348" y="3101535"/>
                </a:cubicBezTo>
                <a:cubicBezTo>
                  <a:pt x="3567470" y="3366494"/>
                  <a:pt x="3329482" y="3569040"/>
                  <a:pt x="3031261" y="3633568"/>
                </a:cubicBezTo>
                <a:cubicBezTo>
                  <a:pt x="2679842" y="3709596"/>
                  <a:pt x="2313076" y="3580034"/>
                  <a:pt x="2112174" y="3308817"/>
                </a:cubicBezTo>
                <a:cubicBezTo>
                  <a:pt x="1637988" y="3566249"/>
                  <a:pt x="1022108" y="3421550"/>
                  <a:pt x="746906" y="2987957"/>
                </a:cubicBezTo>
                <a:cubicBezTo>
                  <a:pt x="476564" y="3016457"/>
                  <a:pt x="222718" y="2865499"/>
                  <a:pt x="146628" y="2630901"/>
                </a:cubicBezTo>
                <a:cubicBezTo>
                  <a:pt x="91511" y="2461168"/>
                  <a:pt x="140234" y="2277989"/>
                  <a:pt x="274894" y="2148934"/>
                </a:cubicBezTo>
                <a:cubicBezTo>
                  <a:pt x="83838" y="2047704"/>
                  <a:pt x="-22560" y="1853445"/>
                  <a:pt x="4040" y="1654451"/>
                </a:cubicBezTo>
                <a:cubicBezTo>
                  <a:pt x="35243" y="1421460"/>
                  <a:pt x="240621" y="1238957"/>
                  <a:pt x="498687" y="1214939"/>
                </a:cubicBezTo>
                <a:cubicBezTo>
                  <a:pt x="500222" y="1211049"/>
                  <a:pt x="501884" y="1207243"/>
                  <a:pt x="503419" y="1203353"/>
                </a:cubicBezTo>
                <a:cubicBezTo>
                  <a:pt x="468763" y="973913"/>
                  <a:pt x="549584" y="742529"/>
                  <a:pt x="723759" y="572204"/>
                </a:cubicBezTo>
                <a:cubicBezTo>
                  <a:pt x="998961" y="303185"/>
                  <a:pt x="1445142" y="243225"/>
                  <a:pt x="1795666" y="428011"/>
                </a:cubicBezTo>
                <a:lnTo>
                  <a:pt x="1795872" y="427745"/>
                </a:lnTo>
                <a:lnTo>
                  <a:pt x="1795027" y="427166"/>
                </a:lnTo>
                <a:lnTo>
                  <a:pt x="1795908" y="427698"/>
                </a:lnTo>
                <a:lnTo>
                  <a:pt x="1890196" y="305513"/>
                </a:lnTo>
                <a:cubicBezTo>
                  <a:pt x="2141654" y="51875"/>
                  <a:pt x="2591955" y="25985"/>
                  <a:pt x="2876396" y="278322"/>
                </a:cubicBezTo>
                <a:lnTo>
                  <a:pt x="2881216" y="271761"/>
                </a:lnTo>
                <a:lnTo>
                  <a:pt x="2951223" y="176471"/>
                </a:lnTo>
                <a:cubicBezTo>
                  <a:pt x="3038598" y="84228"/>
                  <a:pt x="3161221" y="22370"/>
                  <a:pt x="3297511" y="4990"/>
                </a:cubicBezTo>
                <a:cubicBezTo>
                  <a:pt x="3322512" y="1798"/>
                  <a:pt x="3347509" y="156"/>
                  <a:pt x="3372352" y="11"/>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237185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765300" y="17907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4" name="图片占位符 13"/>
          <p:cNvSpPr>
            <a:spLocks noGrp="1"/>
          </p:cNvSpPr>
          <p:nvPr>
            <p:ph type="pic" sz="quarter" idx="11"/>
          </p:nvPr>
        </p:nvSpPr>
        <p:spPr>
          <a:xfrm>
            <a:off x="1765300" y="40005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3" name="图片占位符 12"/>
          <p:cNvSpPr>
            <a:spLocks noGrp="1"/>
          </p:cNvSpPr>
          <p:nvPr>
            <p:ph type="pic" sz="quarter" idx="12"/>
          </p:nvPr>
        </p:nvSpPr>
        <p:spPr>
          <a:xfrm>
            <a:off x="6251878" y="17907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5" name="图片占位符 14"/>
          <p:cNvSpPr>
            <a:spLocks noGrp="1"/>
          </p:cNvSpPr>
          <p:nvPr>
            <p:ph type="pic" sz="quarter" idx="13"/>
          </p:nvPr>
        </p:nvSpPr>
        <p:spPr>
          <a:xfrm>
            <a:off x="6251878" y="40005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369779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64465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0" name="图片占位符 9"/>
          <p:cNvSpPr>
            <a:spLocks noGrp="1"/>
          </p:cNvSpPr>
          <p:nvPr>
            <p:ph type="pic" sz="quarter" idx="11"/>
          </p:nvPr>
        </p:nvSpPr>
        <p:spPr>
          <a:xfrm>
            <a:off x="495300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1" name="图片占位符 10"/>
          <p:cNvSpPr>
            <a:spLocks noGrp="1"/>
          </p:cNvSpPr>
          <p:nvPr>
            <p:ph type="pic" sz="quarter" idx="12"/>
          </p:nvPr>
        </p:nvSpPr>
        <p:spPr>
          <a:xfrm>
            <a:off x="826135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407250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3939-936B-9A23-69BB-9EB49C5268A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C6576574-A4C6-BB1C-0D28-5AF184244CC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E9DD571-C627-87BF-A9AD-55705B015C42}"/>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22/09/2025</a:t>
            </a:fld>
            <a:endParaRPr lang="vi-VN"/>
          </a:p>
        </p:txBody>
      </p:sp>
      <p:sp>
        <p:nvSpPr>
          <p:cNvPr id="5" name="Footer Placeholder 4">
            <a:extLst>
              <a:ext uri="{FF2B5EF4-FFF2-40B4-BE49-F238E27FC236}">
                <a16:creationId xmlns:a16="http://schemas.microsoft.com/office/drawing/2014/main" id="{B6A2930A-2AC3-5A1E-2C9E-11C6F4E9D83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2A96E037-F1CE-F08C-E74D-201EBD62DBC9}"/>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866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1E93-C574-5831-412A-5E53F3D509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58355ED-93D1-D9E4-5459-9CC799CB1F9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2EFCA1C-4C9A-7D69-1968-C99D45F91EF5}"/>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22/09/2025</a:t>
            </a:fld>
            <a:endParaRPr lang="vi-VN"/>
          </a:p>
        </p:txBody>
      </p:sp>
      <p:sp>
        <p:nvSpPr>
          <p:cNvPr id="5" name="Footer Placeholder 4">
            <a:extLst>
              <a:ext uri="{FF2B5EF4-FFF2-40B4-BE49-F238E27FC236}">
                <a16:creationId xmlns:a16="http://schemas.microsoft.com/office/drawing/2014/main" id="{CAF1D199-647F-B551-FD61-731D59ED452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4222067-9F74-85D9-AAED-19C5343C243F}"/>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353622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115E-48A3-3627-F508-5128085BEA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9BB5E61-A480-DA49-8216-17DF92C3BA8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42EF71-BFE8-15B4-5ED0-05BD49DA513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22/09/2025</a:t>
            </a:fld>
            <a:endParaRPr lang="vi-VN"/>
          </a:p>
        </p:txBody>
      </p:sp>
      <p:sp>
        <p:nvSpPr>
          <p:cNvPr id="5" name="Footer Placeholder 4">
            <a:extLst>
              <a:ext uri="{FF2B5EF4-FFF2-40B4-BE49-F238E27FC236}">
                <a16:creationId xmlns:a16="http://schemas.microsoft.com/office/drawing/2014/main" id="{5C63B71B-C3DC-E68E-6E59-99BB2F952D1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0F525DB-B562-1787-2947-1824AD74C4A3}"/>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364654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697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32243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93A09-4289-D28F-A38D-2D5F09DA3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8AAD5-0958-ABF7-85A2-8F54B6998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37CEA-CB8E-E2E7-DEA4-06F8E20FA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DA83C-733F-4AAF-A8AF-B9D79A0A782D}" type="datetimeFigureOut">
              <a:rPr lang="en-US" smtClean="0"/>
              <a:t>9/22/2025</a:t>
            </a:fld>
            <a:endParaRPr lang="en-US"/>
          </a:p>
        </p:txBody>
      </p:sp>
      <p:sp>
        <p:nvSpPr>
          <p:cNvPr id="5" name="Footer Placeholder 4">
            <a:extLst>
              <a:ext uri="{FF2B5EF4-FFF2-40B4-BE49-F238E27FC236}">
                <a16:creationId xmlns:a16="http://schemas.microsoft.com/office/drawing/2014/main" id="{00557C72-BCA4-12A5-01B2-7FE5337E6A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F95CFC-66DF-063F-CD6C-4F198191F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A3D5D-F03B-4334-8133-959DEDAB1904}" type="slidenum">
              <a:rPr lang="en-US" smtClean="0"/>
              <a:t>‹#›</a:t>
            </a:fld>
            <a:endParaRPr lang="en-US"/>
          </a:p>
        </p:txBody>
      </p:sp>
    </p:spTree>
    <p:extLst>
      <p:ext uri="{BB962C8B-B14F-4D97-AF65-F5344CB8AC3E}">
        <p14:creationId xmlns:p14="http://schemas.microsoft.com/office/powerpoint/2010/main" val="159649772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DE2DF-D99E-50E2-6B42-CE9B6264DB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346DA2-36F5-BF0E-C52C-2AD8E4D95EC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76D38-4D53-1500-D1A9-B9429D6E5EF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2D262-0FC0-42C0-818A-41C31B761460}" type="datetimeFigureOut">
              <a:rPr lang="en-US" smtClean="0"/>
              <a:t>9/22/2025</a:t>
            </a:fld>
            <a:endParaRPr lang="en-US"/>
          </a:p>
        </p:txBody>
      </p:sp>
      <p:sp>
        <p:nvSpPr>
          <p:cNvPr id="5" name="Footer Placeholder 4">
            <a:extLst>
              <a:ext uri="{FF2B5EF4-FFF2-40B4-BE49-F238E27FC236}">
                <a16:creationId xmlns:a16="http://schemas.microsoft.com/office/drawing/2014/main" id="{DD4FF903-4828-D681-FC0E-B783D901B68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DE69AD-03A2-C075-1F78-11A80CD78BE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1D0ED-892A-42D6-A373-62A0E9431785}" type="slidenum">
              <a:rPr lang="en-US" smtClean="0"/>
              <a:t>‹#›</a:t>
            </a:fld>
            <a:endParaRPr lang="en-US"/>
          </a:p>
        </p:txBody>
      </p:sp>
    </p:spTree>
    <p:extLst>
      <p:ext uri="{BB962C8B-B14F-4D97-AF65-F5344CB8AC3E}">
        <p14:creationId xmlns:p14="http://schemas.microsoft.com/office/powerpoint/2010/main" val="707913835"/>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png"/><Relationship Id="rId7" Type="http://schemas.openxmlformats.org/officeDocument/2006/relationships/image" Target="../media/image9.svg"/><Relationship Id="rId12" Type="http://schemas.openxmlformats.org/officeDocument/2006/relationships/image" Target="../media/image34.png"/><Relationship Id="rId2" Type="http://schemas.openxmlformats.org/officeDocument/2006/relationships/audio" Target="../media/audio2.wav"/><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33.svg"/><Relationship Id="rId5" Type="http://schemas.openxmlformats.org/officeDocument/2006/relationships/image" Target="../media/image15.png"/><Relationship Id="rId10" Type="http://schemas.openxmlformats.org/officeDocument/2006/relationships/image" Target="../media/image32.png"/><Relationship Id="rId4" Type="http://schemas.microsoft.com/office/2007/relationships/hdphoto" Target="../media/hdphoto1.wdp"/><Relationship Id="rId9" Type="http://schemas.openxmlformats.org/officeDocument/2006/relationships/image" Target="../media/image31.sv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1.wdp"/><Relationship Id="rId7"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7">
            <a:extLst>
              <a:ext uri="{FF2B5EF4-FFF2-40B4-BE49-F238E27FC236}">
                <a16:creationId xmlns:a16="http://schemas.microsoft.com/office/drawing/2014/main" id="{071F403A-5036-5E38-5593-332FD8E878DF}"/>
              </a:ext>
            </a:extLst>
          </p:cNvPr>
          <p:cNvSpPr/>
          <p:nvPr/>
        </p:nvSpPr>
        <p:spPr>
          <a:xfrm>
            <a:off x="790575" y="1143001"/>
            <a:ext cx="7562850" cy="3556612"/>
          </a:xfrm>
          <a:custGeom>
            <a:avLst/>
            <a:gdLst>
              <a:gd name="connsiteX0" fmla="*/ 0 w 7562850"/>
              <a:gd name="connsiteY0" fmla="*/ 354665 h 3556612"/>
              <a:gd name="connsiteX1" fmla="*/ 354665 w 7562850"/>
              <a:gd name="connsiteY1" fmla="*/ 0 h 3556612"/>
              <a:gd name="connsiteX2" fmla="*/ 7208185 w 7562850"/>
              <a:gd name="connsiteY2" fmla="*/ 0 h 3556612"/>
              <a:gd name="connsiteX3" fmla="*/ 7562850 w 7562850"/>
              <a:gd name="connsiteY3" fmla="*/ 354665 h 3556612"/>
              <a:gd name="connsiteX4" fmla="*/ 7562850 w 7562850"/>
              <a:gd name="connsiteY4" fmla="*/ 3201947 h 3556612"/>
              <a:gd name="connsiteX5" fmla="*/ 7208185 w 7562850"/>
              <a:gd name="connsiteY5" fmla="*/ 3556612 h 3556612"/>
              <a:gd name="connsiteX6" fmla="*/ 354665 w 7562850"/>
              <a:gd name="connsiteY6" fmla="*/ 3556612 h 3556612"/>
              <a:gd name="connsiteX7" fmla="*/ 0 w 7562850"/>
              <a:gd name="connsiteY7" fmla="*/ 3201947 h 3556612"/>
              <a:gd name="connsiteX8" fmla="*/ 0 w 7562850"/>
              <a:gd name="connsiteY8" fmla="*/ 354665 h 35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2850" h="3556612" fill="none" extrusionOk="0">
                <a:moveTo>
                  <a:pt x="0" y="354665"/>
                </a:moveTo>
                <a:cubicBezTo>
                  <a:pt x="530" y="173123"/>
                  <a:pt x="168602" y="16470"/>
                  <a:pt x="354665" y="0"/>
                </a:cubicBezTo>
                <a:cubicBezTo>
                  <a:pt x="1835577" y="72427"/>
                  <a:pt x="5471048" y="61419"/>
                  <a:pt x="7208185" y="0"/>
                </a:cubicBezTo>
                <a:cubicBezTo>
                  <a:pt x="7401239" y="-19427"/>
                  <a:pt x="7554167" y="156163"/>
                  <a:pt x="7562850" y="354665"/>
                </a:cubicBezTo>
                <a:cubicBezTo>
                  <a:pt x="7663726" y="1636253"/>
                  <a:pt x="7455537" y="2240536"/>
                  <a:pt x="7562850" y="3201947"/>
                </a:cubicBezTo>
                <a:cubicBezTo>
                  <a:pt x="7569534" y="3363898"/>
                  <a:pt x="7384992" y="3535235"/>
                  <a:pt x="7208185" y="3556612"/>
                </a:cubicBezTo>
                <a:cubicBezTo>
                  <a:pt x="5200959" y="3586439"/>
                  <a:pt x="3134477" y="3477306"/>
                  <a:pt x="354665" y="3556612"/>
                </a:cubicBezTo>
                <a:cubicBezTo>
                  <a:pt x="179474" y="3554274"/>
                  <a:pt x="-10364" y="3399872"/>
                  <a:pt x="0" y="3201947"/>
                </a:cubicBezTo>
                <a:cubicBezTo>
                  <a:pt x="50037" y="1872860"/>
                  <a:pt x="770" y="1718883"/>
                  <a:pt x="0" y="354665"/>
                </a:cubicBezTo>
                <a:close/>
              </a:path>
              <a:path w="7562850" h="3556612" stroke="0" extrusionOk="0">
                <a:moveTo>
                  <a:pt x="0" y="354665"/>
                </a:moveTo>
                <a:cubicBezTo>
                  <a:pt x="4795" y="160096"/>
                  <a:pt x="169535" y="22389"/>
                  <a:pt x="354665" y="0"/>
                </a:cubicBezTo>
                <a:cubicBezTo>
                  <a:pt x="1133415" y="123000"/>
                  <a:pt x="4729211" y="-96860"/>
                  <a:pt x="7208185" y="0"/>
                </a:cubicBezTo>
                <a:cubicBezTo>
                  <a:pt x="7374353" y="-22642"/>
                  <a:pt x="7563926" y="156620"/>
                  <a:pt x="7562850" y="354665"/>
                </a:cubicBezTo>
                <a:cubicBezTo>
                  <a:pt x="7566023" y="1191488"/>
                  <a:pt x="7657117" y="2874801"/>
                  <a:pt x="7562850" y="3201947"/>
                </a:cubicBezTo>
                <a:cubicBezTo>
                  <a:pt x="7559507" y="3399034"/>
                  <a:pt x="7383809" y="3553298"/>
                  <a:pt x="7208185" y="3556612"/>
                </a:cubicBezTo>
                <a:cubicBezTo>
                  <a:pt x="4917524" y="3395905"/>
                  <a:pt x="3000131" y="3596279"/>
                  <a:pt x="354665" y="3556612"/>
                </a:cubicBezTo>
                <a:cubicBezTo>
                  <a:pt x="147673" y="3554367"/>
                  <a:pt x="-7306" y="3394513"/>
                  <a:pt x="0" y="3201947"/>
                </a:cubicBezTo>
                <a:cubicBezTo>
                  <a:pt x="32216" y="2076825"/>
                  <a:pt x="57206" y="1064603"/>
                  <a:pt x="0" y="354665"/>
                </a:cubicBezTo>
                <a:close/>
              </a:path>
            </a:pathLst>
          </a:custGeom>
          <a:solidFill>
            <a:srgbClr val="FFFFFF">
              <a:alpha val="80000"/>
            </a:srgbClr>
          </a:solidFill>
          <a:ln w="38100">
            <a:solidFill>
              <a:srgbClr val="002060"/>
            </a:solidFill>
            <a:prstDash val="lgDashDot"/>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Arial"/>
              <a:sym typeface="Arial"/>
            </a:endParaRPr>
          </a:p>
        </p:txBody>
      </p:sp>
      <p:pic>
        <p:nvPicPr>
          <p:cNvPr id="6" name="Picture 5">
            <a:extLst>
              <a:ext uri="{FF2B5EF4-FFF2-40B4-BE49-F238E27FC236}">
                <a16:creationId xmlns:a16="http://schemas.microsoft.com/office/drawing/2014/main" id="{EC3DB956-AF59-F1CC-72B7-397014EC276F}"/>
              </a:ext>
            </a:extLst>
          </p:cNvPr>
          <p:cNvPicPr>
            <a:picLocks noChangeAspect="1"/>
          </p:cNvPicPr>
          <p:nvPr/>
        </p:nvPicPr>
        <p:blipFill>
          <a:blip r:embed="rId3"/>
          <a:stretch>
            <a:fillRect/>
          </a:stretch>
        </p:blipFill>
        <p:spPr>
          <a:xfrm>
            <a:off x="3707135" y="258402"/>
            <a:ext cx="2871465" cy="975445"/>
          </a:xfrm>
          <a:prstGeom prst="rect">
            <a:avLst/>
          </a:prstGeom>
        </p:spPr>
      </p:pic>
      <p:pic>
        <p:nvPicPr>
          <p:cNvPr id="7" name="Picture 6">
            <a:extLst>
              <a:ext uri="{FF2B5EF4-FFF2-40B4-BE49-F238E27FC236}">
                <a16:creationId xmlns:a16="http://schemas.microsoft.com/office/drawing/2014/main" id="{DBB13E67-2B62-73F3-0446-5052B1A09663}"/>
              </a:ext>
            </a:extLst>
          </p:cNvPr>
          <p:cNvPicPr>
            <a:picLocks noChangeAspect="1"/>
          </p:cNvPicPr>
          <p:nvPr/>
        </p:nvPicPr>
        <p:blipFill>
          <a:blip r:embed="rId4"/>
          <a:stretch>
            <a:fillRect/>
          </a:stretch>
        </p:blipFill>
        <p:spPr>
          <a:xfrm>
            <a:off x="995009" y="1258981"/>
            <a:ext cx="7742591" cy="2341067"/>
          </a:xfrm>
          <a:prstGeom prst="rect">
            <a:avLst/>
          </a:prstGeom>
        </p:spPr>
      </p:pic>
      <p:grpSp>
        <p:nvGrpSpPr>
          <p:cNvPr id="8" name="Group 7">
            <a:extLst>
              <a:ext uri="{FF2B5EF4-FFF2-40B4-BE49-F238E27FC236}">
                <a16:creationId xmlns:a16="http://schemas.microsoft.com/office/drawing/2014/main" id="{0B3320F1-D750-4C80-B285-7763FD10EB54}"/>
              </a:ext>
            </a:extLst>
          </p:cNvPr>
          <p:cNvGrpSpPr/>
          <p:nvPr/>
        </p:nvGrpSpPr>
        <p:grpSpPr>
          <a:xfrm rot="20172930">
            <a:off x="718103" y="1296805"/>
            <a:ext cx="1844124" cy="846319"/>
            <a:chOff x="5257800" y="5149907"/>
            <a:chExt cx="4585886" cy="1565686"/>
          </a:xfrm>
        </p:grpSpPr>
        <p:sp>
          <p:nvSpPr>
            <p:cNvPr id="9" name="Plaque 8">
              <a:extLst>
                <a:ext uri="{FF2B5EF4-FFF2-40B4-BE49-F238E27FC236}">
                  <a16:creationId xmlns:a16="http://schemas.microsoft.com/office/drawing/2014/main" id="{EFF9D7C7-95AE-09D5-FBAF-2AE2DE3E2DE1}"/>
                </a:ext>
              </a:extLst>
            </p:cNvPr>
            <p:cNvSpPr/>
            <p:nvPr/>
          </p:nvSpPr>
          <p:spPr>
            <a:xfrm>
              <a:off x="5257800" y="5180484"/>
              <a:ext cx="4585886" cy="1535109"/>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C0BF6C60-033B-3E5E-53C5-FE4241C3FA75}"/>
                </a:ext>
              </a:extLst>
            </p:cNvPr>
            <p:cNvSpPr txBox="1"/>
            <p:nvPr/>
          </p:nvSpPr>
          <p:spPr>
            <a:xfrm>
              <a:off x="5476788" y="5149907"/>
              <a:ext cx="4175231" cy="15373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FFA3A3"/>
                    </a:outerShdw>
                  </a:effectLst>
                  <a:uLnTx/>
                  <a:uFillTx/>
                  <a:ea typeface="+mn-ea"/>
                  <a:cs typeface="+mn-cs"/>
                </a:rPr>
                <a:t>LTVC</a:t>
              </a:r>
            </a:p>
          </p:txBody>
        </p:sp>
      </p:grpSp>
      <p:sp>
        <p:nvSpPr>
          <p:cNvPr id="2" name="TextBox 1"/>
          <p:cNvSpPr txBox="1"/>
          <p:nvPr/>
        </p:nvSpPr>
        <p:spPr>
          <a:xfrm>
            <a:off x="1440964" y="3780998"/>
            <a:ext cx="6262071" cy="646331"/>
          </a:xfrm>
          <a:prstGeom prst="rect">
            <a:avLst/>
          </a:prstGeom>
          <a:noFill/>
        </p:spPr>
        <p:txBody>
          <a:bodyPr wrap="square" rtlCol="0">
            <a:spAutoFit/>
          </a:bodyPr>
          <a:lstStyle/>
          <a:p>
            <a:r>
              <a:rPr lang="en-US" sz="3600" b="1" i="1" dirty="0" err="1"/>
              <a:t>Giáo</a:t>
            </a:r>
            <a:r>
              <a:rPr lang="en-US" sz="3600" b="1" i="1" dirty="0"/>
              <a:t> </a:t>
            </a:r>
            <a:r>
              <a:rPr lang="en-US" sz="3600" b="1" i="1" dirty="0" err="1"/>
              <a:t>viên</a:t>
            </a:r>
            <a:r>
              <a:rPr lang="en-US" sz="3600" b="1" i="1" dirty="0"/>
              <a:t> : </a:t>
            </a:r>
            <a:r>
              <a:rPr lang="en-US" sz="3600" b="1" i="1" dirty="0" err="1"/>
              <a:t>Hoàng</a:t>
            </a:r>
            <a:r>
              <a:rPr lang="en-US" sz="3600" b="1" i="1" dirty="0"/>
              <a:t> </a:t>
            </a:r>
            <a:r>
              <a:rPr lang="en-US" sz="3600" b="1" i="1" dirty="0" err="1"/>
              <a:t>Thị</a:t>
            </a:r>
            <a:r>
              <a:rPr lang="en-US" sz="3600" b="1" i="1" dirty="0"/>
              <a:t> </a:t>
            </a:r>
            <a:r>
              <a:rPr lang="en-US" sz="3600" b="1" i="1" dirty="0" err="1"/>
              <a:t>Thùy</a:t>
            </a:r>
            <a:r>
              <a:rPr lang="en-US" sz="3600" b="1" i="1" dirty="0"/>
              <a:t> Linh</a:t>
            </a:r>
          </a:p>
        </p:txBody>
      </p:sp>
      <p:pic>
        <p:nvPicPr>
          <p:cNvPr id="5" name="Picture 4">
            <a:extLst>
              <a:ext uri="{FF2B5EF4-FFF2-40B4-BE49-F238E27FC236}">
                <a16:creationId xmlns:a16="http://schemas.microsoft.com/office/drawing/2014/main" id="{8DFADFA6-B82C-E914-C5D3-773B1CF0D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97298" y="7012"/>
            <a:ext cx="1324561" cy="1292342"/>
          </a:xfrm>
          <a:prstGeom prst="rect">
            <a:avLst/>
          </a:prstGeom>
        </p:spPr>
      </p:pic>
    </p:spTree>
    <p:extLst>
      <p:ext uri="{BB962C8B-B14F-4D97-AF65-F5344CB8AC3E}">
        <p14:creationId xmlns:p14="http://schemas.microsoft.com/office/powerpoint/2010/main" val="346571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524000"/>
            <a:ext cx="11020538" cy="5095053"/>
          </a:xfrm>
          <a:custGeom>
            <a:avLst/>
            <a:gdLst>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095053" fill="none" extrusionOk="0">
                <a:moveTo>
                  <a:pt x="0" y="476896"/>
                </a:moveTo>
                <a:cubicBezTo>
                  <a:pt x="-62857" y="204523"/>
                  <a:pt x="297209" y="30388"/>
                  <a:pt x="573702" y="0"/>
                </a:cubicBezTo>
                <a:cubicBezTo>
                  <a:pt x="5625296" y="470217"/>
                  <a:pt x="8384003" y="571865"/>
                  <a:pt x="10446835" y="0"/>
                </a:cubicBezTo>
                <a:cubicBezTo>
                  <a:pt x="10804861" y="60846"/>
                  <a:pt x="11055691" y="252642"/>
                  <a:pt x="11020538" y="476896"/>
                </a:cubicBezTo>
                <a:cubicBezTo>
                  <a:pt x="10959487" y="1391953"/>
                  <a:pt x="11135021" y="3858772"/>
                  <a:pt x="11020538" y="4618155"/>
                </a:cubicBezTo>
                <a:cubicBezTo>
                  <a:pt x="10920109" y="4897159"/>
                  <a:pt x="10690978" y="5050649"/>
                  <a:pt x="10446835" y="5095053"/>
                </a:cubicBezTo>
                <a:cubicBezTo>
                  <a:pt x="6763767" y="5202429"/>
                  <a:pt x="2987825" y="4895954"/>
                  <a:pt x="573702" y="5095053"/>
                </a:cubicBezTo>
                <a:cubicBezTo>
                  <a:pt x="267418" y="4963286"/>
                  <a:pt x="-48866" y="4907331"/>
                  <a:pt x="0" y="4618155"/>
                </a:cubicBezTo>
                <a:cubicBezTo>
                  <a:pt x="9337" y="4196551"/>
                  <a:pt x="110762" y="1118688"/>
                  <a:pt x="0" y="476896"/>
                </a:cubicBezTo>
                <a:close/>
              </a:path>
              <a:path w="11020538" h="5095053" stroke="0" extrusionOk="0">
                <a:moveTo>
                  <a:pt x="0" y="476896"/>
                </a:moveTo>
                <a:cubicBezTo>
                  <a:pt x="-48358" y="224247"/>
                  <a:pt x="313280" y="-41769"/>
                  <a:pt x="573702" y="0"/>
                </a:cubicBezTo>
                <a:cubicBezTo>
                  <a:pt x="1162101" y="749731"/>
                  <a:pt x="6048980" y="-20991"/>
                  <a:pt x="10446835" y="0"/>
                </a:cubicBezTo>
                <a:cubicBezTo>
                  <a:pt x="10746740" y="84623"/>
                  <a:pt x="10970675" y="270096"/>
                  <a:pt x="11020538" y="476896"/>
                </a:cubicBezTo>
                <a:cubicBezTo>
                  <a:pt x="11112612" y="828021"/>
                  <a:pt x="10736906" y="3160754"/>
                  <a:pt x="11020538" y="4618155"/>
                </a:cubicBezTo>
                <a:cubicBezTo>
                  <a:pt x="11082255" y="4926412"/>
                  <a:pt x="10756173" y="5122223"/>
                  <a:pt x="10446835" y="5095053"/>
                </a:cubicBezTo>
                <a:cubicBezTo>
                  <a:pt x="6013385" y="5733703"/>
                  <a:pt x="3427788" y="4651060"/>
                  <a:pt x="573702" y="5095053"/>
                </a:cubicBezTo>
                <a:cubicBezTo>
                  <a:pt x="321025" y="5067063"/>
                  <a:pt x="-4619" y="4835868"/>
                  <a:pt x="0" y="4618155"/>
                </a:cubicBezTo>
                <a:cubicBezTo>
                  <a:pt x="219681" y="4255711"/>
                  <a:pt x="-45561" y="1899190"/>
                  <a:pt x="0" y="476896"/>
                </a:cubicBezTo>
                <a:close/>
              </a:path>
              <a:path w="11020538" h="5095053" fill="none" stroke="0" extrusionOk="0">
                <a:moveTo>
                  <a:pt x="0" y="476896"/>
                </a:moveTo>
                <a:cubicBezTo>
                  <a:pt x="-93929" y="216977"/>
                  <a:pt x="214339" y="8313"/>
                  <a:pt x="573702" y="0"/>
                </a:cubicBezTo>
                <a:cubicBezTo>
                  <a:pt x="5881236" y="-41038"/>
                  <a:pt x="8357107" y="-79316"/>
                  <a:pt x="10446835" y="0"/>
                </a:cubicBezTo>
                <a:cubicBezTo>
                  <a:pt x="10729295" y="34553"/>
                  <a:pt x="11028849" y="274305"/>
                  <a:pt x="11020538" y="476896"/>
                </a:cubicBezTo>
                <a:cubicBezTo>
                  <a:pt x="10840085" y="1470435"/>
                  <a:pt x="11117634" y="4043771"/>
                  <a:pt x="11020538" y="4618155"/>
                </a:cubicBezTo>
                <a:cubicBezTo>
                  <a:pt x="11046332" y="4877585"/>
                  <a:pt x="10720282" y="5072277"/>
                  <a:pt x="10446835" y="5095053"/>
                </a:cubicBezTo>
                <a:cubicBezTo>
                  <a:pt x="7034636" y="5244522"/>
                  <a:pt x="2913094" y="4944642"/>
                  <a:pt x="573702" y="5095053"/>
                </a:cubicBezTo>
                <a:cubicBezTo>
                  <a:pt x="287702" y="5042293"/>
                  <a:pt x="-32056" y="4917684"/>
                  <a:pt x="0" y="4618155"/>
                </a:cubicBezTo>
                <a:cubicBezTo>
                  <a:pt x="190983" y="4190706"/>
                  <a:pt x="97724" y="1068831"/>
                  <a:pt x="0" y="476896"/>
                </a:cubicBezTo>
                <a:close/>
              </a:path>
              <a:path w="11020538" h="5095053" fill="none" stroke="0" extrusionOk="0">
                <a:moveTo>
                  <a:pt x="0" y="476896"/>
                </a:moveTo>
                <a:cubicBezTo>
                  <a:pt x="-84074" y="184713"/>
                  <a:pt x="272766" y="26805"/>
                  <a:pt x="573702" y="0"/>
                </a:cubicBezTo>
                <a:cubicBezTo>
                  <a:pt x="5582335" y="218876"/>
                  <a:pt x="8115080" y="228424"/>
                  <a:pt x="10446835" y="0"/>
                </a:cubicBezTo>
                <a:cubicBezTo>
                  <a:pt x="10769355" y="65445"/>
                  <a:pt x="11048711" y="278243"/>
                  <a:pt x="11020538" y="476896"/>
                </a:cubicBezTo>
                <a:cubicBezTo>
                  <a:pt x="10803987" y="1385787"/>
                  <a:pt x="11147430" y="3952716"/>
                  <a:pt x="11020538" y="4618155"/>
                </a:cubicBezTo>
                <a:cubicBezTo>
                  <a:pt x="10972238" y="4895503"/>
                  <a:pt x="10712137" y="5051789"/>
                  <a:pt x="10446835" y="5095053"/>
                </a:cubicBezTo>
                <a:cubicBezTo>
                  <a:pt x="6791433" y="5197073"/>
                  <a:pt x="2929842" y="5210705"/>
                  <a:pt x="573702" y="5095053"/>
                </a:cubicBezTo>
                <a:cubicBezTo>
                  <a:pt x="261889" y="4981347"/>
                  <a:pt x="-59875" y="4930091"/>
                  <a:pt x="0" y="4618155"/>
                </a:cubicBezTo>
                <a:cubicBezTo>
                  <a:pt x="56445" y="4171588"/>
                  <a:pt x="142362" y="1095700"/>
                  <a:pt x="0" y="476896"/>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10347056-A807-5F20-1F3C-02DF63DC9B2F}"/>
              </a:ext>
            </a:extLst>
          </p:cNvPr>
          <p:cNvGrpSpPr/>
          <p:nvPr/>
        </p:nvGrpSpPr>
        <p:grpSpPr>
          <a:xfrm>
            <a:off x="643632" y="186570"/>
            <a:ext cx="9171718" cy="1107390"/>
            <a:chOff x="825624" y="606089"/>
            <a:chExt cx="10741570" cy="1107390"/>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89"/>
              <a:ext cx="10647284" cy="107072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063731" y="636261"/>
              <a:ext cx="10503463"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3. </a:t>
              </a:r>
              <a:r>
                <a:rPr kumimoji="0" lang="vi-VN" sz="3200" b="1" i="0" u="none" strike="noStrike" kern="1200" cap="none" spc="0" normalizeH="0" baseline="0" noProof="0" dirty="0">
                  <a:ln>
                    <a:noFill/>
                  </a:ln>
                  <a:solidFill>
                    <a:srgbClr val="0070C0"/>
                  </a:solidFill>
                  <a:effectLst/>
                  <a:uLnTx/>
                  <a:uFillTx/>
                  <a:latin typeface="Calibri" panose="020F0502020204030204"/>
                  <a:ea typeface="+mn-ea"/>
                  <a:cs typeface="+mn-cs"/>
                </a:rPr>
                <a:t>Danh từ chỉ hiện tượng tự nhiên nào có thể thay cho mỗi bông hoa dưới đây?</a:t>
              </a:r>
              <a:endPar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4"/>
          <a:stretch>
            <a:fillRect/>
          </a:stretch>
        </p:blipFill>
        <p:spPr>
          <a:xfrm>
            <a:off x="9996440" y="111967"/>
            <a:ext cx="2034549" cy="1023258"/>
          </a:xfrm>
          <a:prstGeom prst="rect">
            <a:avLst/>
          </a:prstGeom>
        </p:spPr>
      </p:pic>
      <p:sp>
        <p:nvSpPr>
          <p:cNvPr id="8" name="TextBox 7">
            <a:extLst>
              <a:ext uri="{FF2B5EF4-FFF2-40B4-BE49-F238E27FC236}">
                <a16:creationId xmlns:a16="http://schemas.microsoft.com/office/drawing/2014/main" id="{101AF2DA-EAFD-9F1A-A702-8A4D3B711CA5}"/>
              </a:ext>
            </a:extLst>
          </p:cNvPr>
          <p:cNvSpPr txBox="1"/>
          <p:nvPr/>
        </p:nvSpPr>
        <p:spPr>
          <a:xfrm>
            <a:off x="981075" y="2438400"/>
            <a:ext cx="9991725" cy="3170099"/>
          </a:xfrm>
          <a:prstGeom prst="rect">
            <a:avLst/>
          </a:prstGeom>
          <a:noFill/>
        </p:spPr>
        <p:txBody>
          <a:bodyPr wrap="square" rtlCol="0">
            <a:spAutoFit/>
          </a:bodyPr>
          <a:lstStyle/>
          <a:p>
            <a:pPr algn="just"/>
            <a:r>
              <a:rPr lang="vi-VN" sz="4000" b="0" i="0" dirty="0">
                <a:solidFill>
                  <a:srgbClr val="000000"/>
                </a:solidFill>
                <a:effectLst/>
                <a:latin typeface="Calibri" panose="020F0502020204030204" pitchFamily="34" charset="0"/>
                <a:cs typeface="Calibri" panose="020F0502020204030204" pitchFamily="34" charset="0"/>
              </a:rPr>
              <a:t>Buổi sáng, mặt trời tỏa </a:t>
            </a:r>
            <a:r>
              <a:rPr lang="vi-VN" sz="4000" b="1" i="0" dirty="0">
                <a:solidFill>
                  <a:srgbClr val="000000"/>
                </a:solidFill>
                <a:effectLst/>
                <a:latin typeface="Calibri" panose="020F0502020204030204" pitchFamily="34" charset="0"/>
                <a:cs typeface="Calibri" panose="020F0502020204030204" pitchFamily="34" charset="0"/>
              </a:rPr>
              <a:t>nắng</a:t>
            </a:r>
            <a:r>
              <a:rPr lang="vi-VN" sz="4000" b="0" i="0" dirty="0">
                <a:solidFill>
                  <a:srgbClr val="000000"/>
                </a:solidFill>
                <a:effectLst/>
                <a:latin typeface="Calibri" panose="020F0502020204030204" pitchFamily="34" charset="0"/>
                <a:cs typeface="Calibri" panose="020F0502020204030204" pitchFamily="34" charset="0"/>
              </a:rPr>
              <a:t> gay gắt, chói chang. Bỗng từ đâu </a:t>
            </a:r>
            <a:r>
              <a:rPr lang="vi-VN" sz="4000" b="1" i="0" dirty="0">
                <a:solidFill>
                  <a:srgbClr val="000000"/>
                </a:solidFill>
                <a:effectLst/>
                <a:latin typeface="Calibri" panose="020F0502020204030204" pitchFamily="34" charset="0"/>
                <a:cs typeface="Calibri" panose="020F0502020204030204" pitchFamily="34" charset="0"/>
              </a:rPr>
              <a:t>mây </a:t>
            </a:r>
            <a:r>
              <a:rPr lang="vi-VN" sz="4000" b="0" i="0" dirty="0">
                <a:solidFill>
                  <a:srgbClr val="000000"/>
                </a:solidFill>
                <a:effectLst/>
                <a:latin typeface="Calibri" panose="020F0502020204030204" pitchFamily="34" charset="0"/>
                <a:cs typeface="Calibri" panose="020F0502020204030204" pitchFamily="34" charset="0"/>
              </a:rPr>
              <a:t>đen kéo tới, che kín bầu trời. </a:t>
            </a:r>
            <a:r>
              <a:rPr lang="vi-VN" sz="4000" b="1" i="0" dirty="0">
                <a:solidFill>
                  <a:srgbClr val="000000"/>
                </a:solidFill>
                <a:effectLst/>
                <a:latin typeface="Calibri" panose="020F0502020204030204" pitchFamily="34" charset="0"/>
                <a:cs typeface="Calibri" panose="020F0502020204030204" pitchFamily="34" charset="0"/>
              </a:rPr>
              <a:t>Gió</a:t>
            </a:r>
            <a:r>
              <a:rPr lang="vi-VN" sz="4000" b="0" i="0" dirty="0">
                <a:solidFill>
                  <a:srgbClr val="000000"/>
                </a:solidFill>
                <a:effectLst/>
                <a:latin typeface="Calibri" panose="020F0502020204030204" pitchFamily="34" charset="0"/>
                <a:cs typeface="Calibri" panose="020F0502020204030204" pitchFamily="34" charset="0"/>
              </a:rPr>
              <a:t> cuồn cuộn thổi. </a:t>
            </a:r>
            <a:r>
              <a:rPr lang="vi-VN" sz="4000" b="1" i="0" dirty="0">
                <a:solidFill>
                  <a:srgbClr val="000000"/>
                </a:solidFill>
                <a:effectLst/>
                <a:latin typeface="Calibri" panose="020F0502020204030204" pitchFamily="34" charset="0"/>
                <a:cs typeface="Calibri" panose="020F0502020204030204" pitchFamily="34" charset="0"/>
              </a:rPr>
              <a:t>Chớp</a:t>
            </a:r>
            <a:r>
              <a:rPr lang="vi-VN" sz="4000" b="0" i="0" dirty="0">
                <a:solidFill>
                  <a:srgbClr val="000000"/>
                </a:solidFill>
                <a:effectLst/>
                <a:latin typeface="Calibri" panose="020F0502020204030204" pitchFamily="34" charset="0"/>
                <a:cs typeface="Calibri" panose="020F0502020204030204" pitchFamily="34" charset="0"/>
              </a:rPr>
              <a:t> lóe lên từng hồi sáng rực. </a:t>
            </a:r>
            <a:r>
              <a:rPr lang="vi-VN" sz="4000" b="1" i="0" dirty="0">
                <a:solidFill>
                  <a:srgbClr val="000000"/>
                </a:solidFill>
                <a:effectLst/>
                <a:latin typeface="Calibri" panose="020F0502020204030204" pitchFamily="34" charset="0"/>
                <a:cs typeface="Calibri" panose="020F0502020204030204" pitchFamily="34" charset="0"/>
              </a:rPr>
              <a:t>Sấm </a:t>
            </a:r>
            <a:r>
              <a:rPr lang="vi-VN" sz="4000" b="0" i="0" dirty="0">
                <a:solidFill>
                  <a:srgbClr val="000000"/>
                </a:solidFill>
                <a:effectLst/>
                <a:latin typeface="Calibri" panose="020F0502020204030204" pitchFamily="34" charset="0"/>
                <a:cs typeface="Calibri" panose="020F0502020204030204" pitchFamily="34" charset="0"/>
              </a:rPr>
              <a:t>nổ đì đùng. Rồi </a:t>
            </a:r>
            <a:r>
              <a:rPr lang="vi-VN" sz="4000" b="1" i="0" dirty="0">
                <a:solidFill>
                  <a:srgbClr val="000000"/>
                </a:solidFill>
                <a:effectLst/>
                <a:latin typeface="Calibri" panose="020F0502020204030204" pitchFamily="34" charset="0"/>
                <a:cs typeface="Calibri" panose="020F0502020204030204" pitchFamily="34" charset="0"/>
              </a:rPr>
              <a:t>mưa</a:t>
            </a:r>
            <a:r>
              <a:rPr lang="vi-VN" sz="4000" b="0" i="0" dirty="0">
                <a:solidFill>
                  <a:srgbClr val="000000"/>
                </a:solidFill>
                <a:effectLst/>
                <a:latin typeface="Calibri" panose="020F0502020204030204" pitchFamily="34" charset="0"/>
                <a:cs typeface="Calibri" panose="020F0502020204030204" pitchFamily="34" charset="0"/>
              </a:rPr>
              <a:t> ầm ầm trút xuống. Không gian đẫm nước.</a:t>
            </a:r>
            <a:endParaRPr lang="en-US" sz="4000" dirty="0">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28AE0981-82F2-7DA2-2708-CC7A841706D0}"/>
              </a:ext>
            </a:extLst>
          </p:cNvPr>
          <p:cNvPicPr>
            <a:picLocks noChangeAspect="1"/>
          </p:cNvPicPr>
          <p:nvPr/>
        </p:nvPicPr>
        <p:blipFill>
          <a:blip r:embed="rId5"/>
          <a:stretch>
            <a:fillRect/>
          </a:stretch>
        </p:blipFill>
        <p:spPr>
          <a:xfrm>
            <a:off x="6567487" y="2238375"/>
            <a:ext cx="1161761" cy="876300"/>
          </a:xfrm>
          <a:prstGeom prst="rect">
            <a:avLst/>
          </a:prstGeom>
        </p:spPr>
      </p:pic>
      <p:pic>
        <p:nvPicPr>
          <p:cNvPr id="19" name="Picture 18">
            <a:extLst>
              <a:ext uri="{FF2B5EF4-FFF2-40B4-BE49-F238E27FC236}">
                <a16:creationId xmlns:a16="http://schemas.microsoft.com/office/drawing/2014/main" id="{664F07FF-3979-1B69-8771-DB931029B1E2}"/>
              </a:ext>
            </a:extLst>
          </p:cNvPr>
          <p:cNvPicPr>
            <a:picLocks noChangeAspect="1"/>
          </p:cNvPicPr>
          <p:nvPr/>
        </p:nvPicPr>
        <p:blipFill>
          <a:blip r:embed="rId5"/>
          <a:stretch>
            <a:fillRect/>
          </a:stretch>
        </p:blipFill>
        <p:spPr>
          <a:xfrm>
            <a:off x="5338762" y="3000375"/>
            <a:ext cx="1161761" cy="876300"/>
          </a:xfrm>
          <a:prstGeom prst="rect">
            <a:avLst/>
          </a:prstGeom>
        </p:spPr>
      </p:pic>
      <p:pic>
        <p:nvPicPr>
          <p:cNvPr id="25" name="Picture 24">
            <a:extLst>
              <a:ext uri="{FF2B5EF4-FFF2-40B4-BE49-F238E27FC236}">
                <a16:creationId xmlns:a16="http://schemas.microsoft.com/office/drawing/2014/main" id="{F69748D5-D1DE-65E8-B6DA-69D114065C48}"/>
              </a:ext>
            </a:extLst>
          </p:cNvPr>
          <p:cNvPicPr>
            <a:picLocks noChangeAspect="1"/>
          </p:cNvPicPr>
          <p:nvPr/>
        </p:nvPicPr>
        <p:blipFill>
          <a:blip r:embed="rId5"/>
          <a:stretch>
            <a:fillRect/>
          </a:stretch>
        </p:blipFill>
        <p:spPr>
          <a:xfrm>
            <a:off x="2832388" y="3581400"/>
            <a:ext cx="934460" cy="704850"/>
          </a:xfrm>
          <a:prstGeom prst="rect">
            <a:avLst/>
          </a:prstGeom>
        </p:spPr>
      </p:pic>
      <p:pic>
        <p:nvPicPr>
          <p:cNvPr id="26" name="Picture 25">
            <a:extLst>
              <a:ext uri="{FF2B5EF4-FFF2-40B4-BE49-F238E27FC236}">
                <a16:creationId xmlns:a16="http://schemas.microsoft.com/office/drawing/2014/main" id="{FC654000-1EC8-69AD-6A1C-75DCF8C78403}"/>
              </a:ext>
            </a:extLst>
          </p:cNvPr>
          <p:cNvPicPr>
            <a:picLocks noChangeAspect="1"/>
          </p:cNvPicPr>
          <p:nvPr/>
        </p:nvPicPr>
        <p:blipFill>
          <a:blip r:embed="rId5"/>
          <a:stretch>
            <a:fillRect/>
          </a:stretch>
        </p:blipFill>
        <p:spPr>
          <a:xfrm>
            <a:off x="7032912" y="3600449"/>
            <a:ext cx="1272888" cy="787691"/>
          </a:xfrm>
          <a:prstGeom prst="rect">
            <a:avLst/>
          </a:prstGeom>
        </p:spPr>
      </p:pic>
      <p:pic>
        <p:nvPicPr>
          <p:cNvPr id="27" name="Picture 26">
            <a:extLst>
              <a:ext uri="{FF2B5EF4-FFF2-40B4-BE49-F238E27FC236}">
                <a16:creationId xmlns:a16="http://schemas.microsoft.com/office/drawing/2014/main" id="{E491117A-7039-D5AA-0184-8C38C5BFB22B}"/>
              </a:ext>
            </a:extLst>
          </p:cNvPr>
          <p:cNvPicPr>
            <a:picLocks noChangeAspect="1"/>
          </p:cNvPicPr>
          <p:nvPr/>
        </p:nvPicPr>
        <p:blipFill>
          <a:blip r:embed="rId5"/>
          <a:stretch>
            <a:fillRect/>
          </a:stretch>
        </p:blipFill>
        <p:spPr>
          <a:xfrm>
            <a:off x="3822987" y="4267200"/>
            <a:ext cx="1025237" cy="704850"/>
          </a:xfrm>
          <a:prstGeom prst="rect">
            <a:avLst/>
          </a:prstGeom>
        </p:spPr>
      </p:pic>
      <p:pic>
        <p:nvPicPr>
          <p:cNvPr id="28" name="Picture 27">
            <a:extLst>
              <a:ext uri="{FF2B5EF4-FFF2-40B4-BE49-F238E27FC236}">
                <a16:creationId xmlns:a16="http://schemas.microsoft.com/office/drawing/2014/main" id="{2BAD064B-EC29-AB0D-A0A2-22C525159BEC}"/>
              </a:ext>
            </a:extLst>
          </p:cNvPr>
          <p:cNvPicPr>
            <a:picLocks noChangeAspect="1"/>
          </p:cNvPicPr>
          <p:nvPr/>
        </p:nvPicPr>
        <p:blipFill>
          <a:blip r:embed="rId5"/>
          <a:stretch>
            <a:fillRect/>
          </a:stretch>
        </p:blipFill>
        <p:spPr>
          <a:xfrm>
            <a:off x="8261638" y="4305300"/>
            <a:ext cx="1006188" cy="704850"/>
          </a:xfrm>
          <a:prstGeom prst="rect">
            <a:avLst/>
          </a:prstGeom>
        </p:spPr>
      </p:pic>
    </p:spTree>
    <p:extLst>
      <p:ext uri="{BB962C8B-B14F-4D97-AF65-F5344CB8AC3E}">
        <p14:creationId xmlns:p14="http://schemas.microsoft.com/office/powerpoint/2010/main" val="310044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8"/>
                                        </p:tgtEl>
                                      </p:cBhvr>
                                    </p:animEffect>
                                    <p:anim calcmode="lin" valueType="num">
                                      <p:cBhvr>
                                        <p:cTn id="7" dur="1000"/>
                                        <p:tgtEl>
                                          <p:spTgt spid="18"/>
                                        </p:tgtEl>
                                        <p:attrNameLst>
                                          <p:attrName>ppt_x</p:attrName>
                                        </p:attrNameLst>
                                      </p:cBhvr>
                                      <p:tavLst>
                                        <p:tav tm="0">
                                          <p:val>
                                            <p:strVal val="ppt_x"/>
                                          </p:val>
                                        </p:tav>
                                        <p:tav tm="100000">
                                          <p:val>
                                            <p:strVal val="ppt_x"/>
                                          </p:val>
                                        </p:tav>
                                      </p:tavLst>
                                    </p:anim>
                                    <p:anim calcmode="lin" valueType="num">
                                      <p:cBhvr>
                                        <p:cTn id="8" dur="1000"/>
                                        <p:tgtEl>
                                          <p:spTgt spid="18"/>
                                        </p:tgtEl>
                                        <p:attrNameLst>
                                          <p:attrName>ppt_y</p:attrName>
                                        </p:attrNameLst>
                                      </p:cBhvr>
                                      <p:tavLst>
                                        <p:tav tm="0">
                                          <p:val>
                                            <p:strVal val="ppt_y"/>
                                          </p:val>
                                        </p:tav>
                                        <p:tav tm="100000">
                                          <p:val>
                                            <p:strVal val="ppt_y+.1"/>
                                          </p:val>
                                        </p:tav>
                                      </p:tavLst>
                                    </p:anim>
                                    <p:set>
                                      <p:cBhvr>
                                        <p:cTn id="9" dur="1" fill="hold">
                                          <p:stCondLst>
                                            <p:cond delay="999"/>
                                          </p:stCondLst>
                                        </p:cTn>
                                        <p:tgtEl>
                                          <p:spTgt spid="1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9"/>
                                        </p:tgtEl>
                                        <p:attrNameLst>
                                          <p:attrName>ppt_x</p:attrName>
                                        </p:attrNameLst>
                                      </p:cBhvr>
                                      <p:tavLst>
                                        <p:tav tm="0">
                                          <p:val>
                                            <p:strVal val="ppt_x"/>
                                          </p:val>
                                        </p:tav>
                                        <p:tav tm="100000">
                                          <p:val>
                                            <p:strVal val="ppt_x"/>
                                          </p:val>
                                        </p:tav>
                                      </p:tavLst>
                                    </p:anim>
                                    <p:anim calcmode="lin" valueType="num">
                                      <p:cBhvr additive="base">
                                        <p:cTn id="14" dur="500"/>
                                        <p:tgtEl>
                                          <p:spTgt spid="19"/>
                                        </p:tgtEl>
                                        <p:attrNameLst>
                                          <p:attrName>ppt_y</p:attrName>
                                        </p:attrNameLst>
                                      </p:cBhvr>
                                      <p:tavLst>
                                        <p:tav tm="0">
                                          <p:val>
                                            <p:strVal val="ppt_y"/>
                                          </p:val>
                                        </p:tav>
                                        <p:tav tm="100000">
                                          <p:val>
                                            <p:strVal val="1+ppt_h/2"/>
                                          </p:val>
                                        </p:tav>
                                      </p:tavLst>
                                    </p:anim>
                                    <p:set>
                                      <p:cBhvr>
                                        <p:cTn id="15" dur="1" fill="hold">
                                          <p:stCondLst>
                                            <p:cond delay="49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25"/>
                                        </p:tgtEl>
                                        <p:attrNameLst>
                                          <p:attrName>ppt_x</p:attrName>
                                        </p:attrNameLst>
                                      </p:cBhvr>
                                      <p:tavLst>
                                        <p:tav tm="0">
                                          <p:val>
                                            <p:strVal val="ppt_x"/>
                                          </p:val>
                                        </p:tav>
                                        <p:tav tm="100000">
                                          <p:val>
                                            <p:strVal val="ppt_x"/>
                                          </p:val>
                                        </p:tav>
                                      </p:tavLst>
                                    </p:anim>
                                    <p:anim calcmode="lin" valueType="num">
                                      <p:cBhvr additive="base">
                                        <p:cTn id="20" dur="500"/>
                                        <p:tgtEl>
                                          <p:spTgt spid="25"/>
                                        </p:tgtEl>
                                        <p:attrNameLst>
                                          <p:attrName>ppt_y</p:attrName>
                                        </p:attrNameLst>
                                      </p:cBhvr>
                                      <p:tavLst>
                                        <p:tav tm="0">
                                          <p:val>
                                            <p:strVal val="ppt_y"/>
                                          </p:val>
                                        </p:tav>
                                        <p:tav tm="100000">
                                          <p:val>
                                            <p:strVal val="1+ppt_h/2"/>
                                          </p:val>
                                        </p:tav>
                                      </p:tavLst>
                                    </p:anim>
                                    <p:set>
                                      <p:cBhvr>
                                        <p:cTn id="21" dur="1" fill="hold">
                                          <p:stCondLst>
                                            <p:cond delay="499"/>
                                          </p:stCondLst>
                                        </p:cTn>
                                        <p:tgtEl>
                                          <p:spTgt spid="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27"/>
                                        </p:tgtEl>
                                        <p:attrNameLst>
                                          <p:attrName>ppt_x</p:attrName>
                                        </p:attrNameLst>
                                      </p:cBhvr>
                                      <p:tavLst>
                                        <p:tav tm="0">
                                          <p:val>
                                            <p:strVal val="ppt_x"/>
                                          </p:val>
                                        </p:tav>
                                        <p:tav tm="100000">
                                          <p:val>
                                            <p:strVal val="ppt_x"/>
                                          </p:val>
                                        </p:tav>
                                      </p:tavLst>
                                    </p:anim>
                                    <p:anim calcmode="lin" valueType="num">
                                      <p:cBhvr additive="base">
                                        <p:cTn id="26" dur="500"/>
                                        <p:tgtEl>
                                          <p:spTgt spid="27"/>
                                        </p:tgtEl>
                                        <p:attrNameLst>
                                          <p:attrName>ppt_y</p:attrName>
                                        </p:attrNameLst>
                                      </p:cBhvr>
                                      <p:tavLst>
                                        <p:tav tm="0">
                                          <p:val>
                                            <p:strVal val="ppt_y"/>
                                          </p:val>
                                        </p:tav>
                                        <p:tav tm="100000">
                                          <p:val>
                                            <p:strVal val="1+ppt_h/2"/>
                                          </p:val>
                                        </p:tav>
                                      </p:tavLst>
                                    </p:anim>
                                    <p:set>
                                      <p:cBhvr>
                                        <p:cTn id="27" dur="1" fill="hold">
                                          <p:stCondLst>
                                            <p:cond delay="499"/>
                                          </p:stCondLst>
                                        </p:cTn>
                                        <p:tgtEl>
                                          <p:spTgt spid="2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nodeType="clickEffect">
                                  <p:stCondLst>
                                    <p:cond delay="0"/>
                                  </p:stCondLst>
                                  <p:childTnLst>
                                    <p:animEffect transition="out" filter="fade">
                                      <p:cBhvr>
                                        <p:cTn id="31" dur="1000"/>
                                        <p:tgtEl>
                                          <p:spTgt spid="26"/>
                                        </p:tgtEl>
                                      </p:cBhvr>
                                    </p:animEffect>
                                    <p:anim calcmode="lin" valueType="num">
                                      <p:cBhvr>
                                        <p:cTn id="32" dur="1000"/>
                                        <p:tgtEl>
                                          <p:spTgt spid="26"/>
                                        </p:tgtEl>
                                        <p:attrNameLst>
                                          <p:attrName>ppt_x</p:attrName>
                                        </p:attrNameLst>
                                      </p:cBhvr>
                                      <p:tavLst>
                                        <p:tav tm="0">
                                          <p:val>
                                            <p:strVal val="ppt_x"/>
                                          </p:val>
                                        </p:tav>
                                        <p:tav tm="100000">
                                          <p:val>
                                            <p:strVal val="ppt_x"/>
                                          </p:val>
                                        </p:tav>
                                      </p:tavLst>
                                    </p:anim>
                                    <p:anim calcmode="lin" valueType="num">
                                      <p:cBhvr>
                                        <p:cTn id="33" dur="1000"/>
                                        <p:tgtEl>
                                          <p:spTgt spid="26"/>
                                        </p:tgtEl>
                                        <p:attrNameLst>
                                          <p:attrName>ppt_y</p:attrName>
                                        </p:attrNameLst>
                                      </p:cBhvr>
                                      <p:tavLst>
                                        <p:tav tm="0">
                                          <p:val>
                                            <p:strVal val="ppt_y"/>
                                          </p:val>
                                        </p:tav>
                                        <p:tav tm="100000">
                                          <p:val>
                                            <p:strVal val="ppt_y+.1"/>
                                          </p:val>
                                        </p:tav>
                                      </p:tavLst>
                                    </p:anim>
                                    <p:set>
                                      <p:cBhvr>
                                        <p:cTn id="34" dur="1" fill="hold">
                                          <p:stCondLst>
                                            <p:cond delay="999"/>
                                          </p:stCondLst>
                                        </p:cTn>
                                        <p:tgtEl>
                                          <p:spTgt spid="2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nodeType="clickEffect">
                                  <p:stCondLst>
                                    <p:cond delay="0"/>
                                  </p:stCondLst>
                                  <p:childTnLst>
                                    <p:animEffect transition="out" filter="fade">
                                      <p:cBhvr>
                                        <p:cTn id="38" dur="1000"/>
                                        <p:tgtEl>
                                          <p:spTgt spid="28"/>
                                        </p:tgtEl>
                                      </p:cBhvr>
                                    </p:animEffect>
                                    <p:anim calcmode="lin" valueType="num">
                                      <p:cBhvr>
                                        <p:cTn id="39" dur="1000"/>
                                        <p:tgtEl>
                                          <p:spTgt spid="28"/>
                                        </p:tgtEl>
                                        <p:attrNameLst>
                                          <p:attrName>ppt_x</p:attrName>
                                        </p:attrNameLst>
                                      </p:cBhvr>
                                      <p:tavLst>
                                        <p:tav tm="0">
                                          <p:val>
                                            <p:strVal val="ppt_x"/>
                                          </p:val>
                                        </p:tav>
                                        <p:tav tm="100000">
                                          <p:val>
                                            <p:strVal val="ppt_x"/>
                                          </p:val>
                                        </p:tav>
                                      </p:tavLst>
                                    </p:anim>
                                    <p:anim calcmode="lin" valueType="num">
                                      <p:cBhvr>
                                        <p:cTn id="40" dur="1000"/>
                                        <p:tgtEl>
                                          <p:spTgt spid="28"/>
                                        </p:tgtEl>
                                        <p:attrNameLst>
                                          <p:attrName>ppt_y</p:attrName>
                                        </p:attrNameLst>
                                      </p:cBhvr>
                                      <p:tavLst>
                                        <p:tav tm="0">
                                          <p:val>
                                            <p:strVal val="ppt_y"/>
                                          </p:val>
                                        </p:tav>
                                        <p:tav tm="100000">
                                          <p:val>
                                            <p:strVal val="ppt_y+.1"/>
                                          </p:val>
                                        </p:tav>
                                      </p:tavLst>
                                    </p:anim>
                                    <p:set>
                                      <p:cBhvr>
                                        <p:cTn id="41"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321796"/>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10347056-A807-5F20-1F3C-02DF63DC9B2F}"/>
              </a:ext>
            </a:extLst>
          </p:cNvPr>
          <p:cNvGrpSpPr/>
          <p:nvPr/>
        </p:nvGrpSpPr>
        <p:grpSpPr>
          <a:xfrm>
            <a:off x="643632" y="186571"/>
            <a:ext cx="9171718" cy="826016"/>
            <a:chOff x="825624" y="606090"/>
            <a:chExt cx="10741570" cy="826016"/>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90"/>
              <a:ext cx="10647284" cy="82601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063731" y="636261"/>
              <a:ext cx="105034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4.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Đặt</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3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câu</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có</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chứa</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danh</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từ</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a:t>
              </a:r>
              <a:endParaRPr kumimoji="0" lang="vi-VN" sz="40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grpSp>
        <p:nvGrpSpPr>
          <p:cNvPr id="2" name="Group 1">
            <a:extLst>
              <a:ext uri="{FF2B5EF4-FFF2-40B4-BE49-F238E27FC236}">
                <a16:creationId xmlns:a16="http://schemas.microsoft.com/office/drawing/2014/main" id="{5D96536E-9328-8739-02D0-45FAE1FD93D7}"/>
              </a:ext>
            </a:extLst>
          </p:cNvPr>
          <p:cNvGrpSpPr/>
          <p:nvPr/>
        </p:nvGrpSpPr>
        <p:grpSpPr>
          <a:xfrm>
            <a:off x="778744" y="1784991"/>
            <a:ext cx="8377029" cy="922866"/>
            <a:chOff x="778744" y="1784991"/>
            <a:chExt cx="8377029" cy="922866"/>
          </a:xfrm>
        </p:grpSpPr>
        <p:pic>
          <p:nvPicPr>
            <p:cNvPr id="20" name="Picture 2">
              <a:extLst>
                <a:ext uri="{FF2B5EF4-FFF2-40B4-BE49-F238E27FC236}">
                  <a16:creationId xmlns:a16="http://schemas.microsoft.com/office/drawing/2014/main" id="{DDC86F84-F28E-2403-7B39-4C76E23FF7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8744" y="1784991"/>
              <a:ext cx="8377029" cy="922866"/>
            </a:xfrm>
            <a:prstGeom prst="rect">
              <a:avLst/>
            </a:prstGeom>
          </p:spPr>
        </p:pic>
        <p:sp>
          <p:nvSpPr>
            <p:cNvPr id="21" name="TextBox 20">
              <a:extLst>
                <a:ext uri="{FF2B5EF4-FFF2-40B4-BE49-F238E27FC236}">
                  <a16:creationId xmlns:a16="http://schemas.microsoft.com/office/drawing/2014/main" id="{1AF8A3E0-3BB3-E320-9913-71B94DC9FF1A}"/>
                </a:ext>
              </a:extLst>
            </p:cNvPr>
            <p:cNvSpPr txBox="1"/>
            <p:nvPr/>
          </p:nvSpPr>
          <p:spPr>
            <a:xfrm>
              <a:off x="1141605" y="1838841"/>
              <a:ext cx="71241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a.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buổi</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22" name="Group 21">
            <a:extLst>
              <a:ext uri="{FF2B5EF4-FFF2-40B4-BE49-F238E27FC236}">
                <a16:creationId xmlns:a16="http://schemas.microsoft.com/office/drawing/2014/main" id="{AA1915A4-1739-07EC-1BCC-B99C45D4E9C5}"/>
              </a:ext>
            </a:extLst>
          </p:cNvPr>
          <p:cNvGrpSpPr/>
          <p:nvPr/>
        </p:nvGrpSpPr>
        <p:grpSpPr>
          <a:xfrm>
            <a:off x="624582" y="3057592"/>
            <a:ext cx="9490670" cy="922866"/>
            <a:chOff x="778745" y="3815769"/>
            <a:chExt cx="8765813" cy="922866"/>
          </a:xfrm>
        </p:grpSpPr>
        <p:pic>
          <p:nvPicPr>
            <p:cNvPr id="23" name="Picture 2">
              <a:extLst>
                <a:ext uri="{FF2B5EF4-FFF2-40B4-BE49-F238E27FC236}">
                  <a16:creationId xmlns:a16="http://schemas.microsoft.com/office/drawing/2014/main" id="{455628FF-F63C-5F8D-06B3-CC1E0D31488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78745" y="3815769"/>
              <a:ext cx="8377029" cy="922866"/>
            </a:xfrm>
            <a:prstGeom prst="rect">
              <a:avLst/>
            </a:prstGeom>
          </p:spPr>
        </p:pic>
        <p:sp>
          <p:nvSpPr>
            <p:cNvPr id="24" name="TextBox 23">
              <a:extLst>
                <a:ext uri="{FF2B5EF4-FFF2-40B4-BE49-F238E27FC236}">
                  <a16:creationId xmlns:a16="http://schemas.microsoft.com/office/drawing/2014/main" id="{346274A3-3DE5-42F6-2843-792295E4123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b.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tuần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8" name="Group 7">
            <a:extLst>
              <a:ext uri="{FF2B5EF4-FFF2-40B4-BE49-F238E27FC236}">
                <a16:creationId xmlns:a16="http://schemas.microsoft.com/office/drawing/2014/main" id="{E00589D9-8504-0C23-3C99-5C6727D25FAD}"/>
              </a:ext>
            </a:extLst>
          </p:cNvPr>
          <p:cNvGrpSpPr/>
          <p:nvPr/>
        </p:nvGrpSpPr>
        <p:grpSpPr>
          <a:xfrm>
            <a:off x="586482" y="4429192"/>
            <a:ext cx="9490670" cy="922866"/>
            <a:chOff x="778745" y="3815769"/>
            <a:chExt cx="8765813" cy="922866"/>
          </a:xfrm>
        </p:grpSpPr>
        <p:pic>
          <p:nvPicPr>
            <p:cNvPr id="9" name="Picture 2">
              <a:extLst>
                <a:ext uri="{FF2B5EF4-FFF2-40B4-BE49-F238E27FC236}">
                  <a16:creationId xmlns:a16="http://schemas.microsoft.com/office/drawing/2014/main" id="{9C4172B5-8476-90CA-E3BF-D85332B95C5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78745" y="3815769"/>
              <a:ext cx="8377029" cy="922866"/>
            </a:xfrm>
            <a:prstGeom prst="rect">
              <a:avLst/>
            </a:prstGeom>
          </p:spPr>
        </p:pic>
        <p:sp>
          <p:nvSpPr>
            <p:cNvPr id="10" name="TextBox 9">
              <a:extLst>
                <a:ext uri="{FF2B5EF4-FFF2-40B4-BE49-F238E27FC236}">
                  <a16:creationId xmlns:a16="http://schemas.microsoft.com/office/drawing/2014/main" id="{6BE37D03-F378-F9AE-A537-D0AC7B05CE8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c.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mùa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năm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pic>
        <p:nvPicPr>
          <p:cNvPr id="11" name="Picture 10">
            <a:extLst>
              <a:ext uri="{FF2B5EF4-FFF2-40B4-BE49-F238E27FC236}">
                <a16:creationId xmlns:a16="http://schemas.microsoft.com/office/drawing/2014/main" id="{F1EF8BBE-D9F9-3104-4185-BE3C1B2DCEA2}"/>
              </a:ext>
            </a:extLst>
          </p:cNvPr>
          <p:cNvPicPr>
            <a:picLocks noChangeAspect="1"/>
          </p:cNvPicPr>
          <p:nvPr/>
        </p:nvPicPr>
        <p:blipFill>
          <a:blip r:embed="rId12"/>
          <a:stretch>
            <a:fillRect/>
          </a:stretch>
        </p:blipFill>
        <p:spPr>
          <a:xfrm>
            <a:off x="8016289" y="4337758"/>
            <a:ext cx="3399611" cy="2147644"/>
          </a:xfrm>
          <a:prstGeom prst="rect">
            <a:avLst/>
          </a:prstGeom>
        </p:spPr>
      </p:pic>
    </p:spTree>
    <p:extLst>
      <p:ext uri="{BB962C8B-B14F-4D97-AF65-F5344CB8AC3E}">
        <p14:creationId xmlns:p14="http://schemas.microsoft.com/office/powerpoint/2010/main" val="66487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ppt_x"/>
                                          </p:val>
                                        </p:tav>
                                        <p:tav tm="100000">
                                          <p:val>
                                            <p:strVal val="#ppt_x"/>
                                          </p:val>
                                        </p:tav>
                                      </p:tavLst>
                                    </p:anim>
                                    <p:anim calcmode="lin" valueType="num">
                                      <p:cBhvr additive="base">
                                        <p:cTn id="20"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1" fill="hold">
                            <p:stCondLst>
                              <p:cond delay="2750"/>
                            </p:stCondLst>
                            <p:childTnLst>
                              <p:par>
                                <p:cTn id="22" presetID="2" presetClass="entr" presetSubtype="4"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750" fill="hold"/>
                                        <p:tgtEl>
                                          <p:spTgt spid="22"/>
                                        </p:tgtEl>
                                        <p:attrNameLst>
                                          <p:attrName>ppt_x</p:attrName>
                                        </p:attrNameLst>
                                      </p:cBhvr>
                                      <p:tavLst>
                                        <p:tav tm="0">
                                          <p:val>
                                            <p:strVal val="#ppt_x"/>
                                          </p:val>
                                        </p:tav>
                                        <p:tav tm="100000">
                                          <p:val>
                                            <p:strVal val="#ppt_x"/>
                                          </p:val>
                                        </p:tav>
                                      </p:tavLst>
                                    </p:anim>
                                    <p:anim calcmode="lin" valueType="num">
                                      <p:cBhvr additive="base">
                                        <p:cTn id="25" dur="75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6" fill="hold">
                            <p:stCondLst>
                              <p:cond delay="3500"/>
                            </p:stCondLst>
                            <p:childTnLst>
                              <p:par>
                                <p:cTn id="27" presetID="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750" fill="hold"/>
                                        <p:tgtEl>
                                          <p:spTgt spid="8"/>
                                        </p:tgtEl>
                                        <p:attrNameLst>
                                          <p:attrName>ppt_x</p:attrName>
                                        </p:attrNameLst>
                                      </p:cBhvr>
                                      <p:tavLst>
                                        <p:tav tm="0">
                                          <p:val>
                                            <p:strVal val="#ppt_x"/>
                                          </p:val>
                                        </p:tav>
                                        <p:tav tm="100000">
                                          <p:val>
                                            <p:strVal val="#ppt_x"/>
                                          </p:val>
                                        </p:tav>
                                      </p:tavLst>
                                    </p:anim>
                                    <p:anim calcmode="lin" valueType="num">
                                      <p:cBhvr additive="base">
                                        <p:cTn id="30"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1163EF-47EA-B35C-C40C-B8B626B3EB09}"/>
              </a:ext>
            </a:extLst>
          </p:cNvPr>
          <p:cNvPicPr>
            <a:picLocks noChangeAspect="1"/>
          </p:cNvPicPr>
          <p:nvPr/>
        </p:nvPicPr>
        <p:blipFill>
          <a:blip r:embed="rId3"/>
          <a:stretch>
            <a:fillRect/>
          </a:stretch>
        </p:blipFill>
        <p:spPr>
          <a:xfrm>
            <a:off x="2211351" y="1629377"/>
            <a:ext cx="8169348" cy="3694496"/>
          </a:xfrm>
          <a:prstGeom prst="rect">
            <a:avLst/>
          </a:prstGeom>
        </p:spPr>
      </p:pic>
    </p:spTree>
    <p:extLst>
      <p:ext uri="{BB962C8B-B14F-4D97-AF65-F5344CB8AC3E}">
        <p14:creationId xmlns:p14="http://schemas.microsoft.com/office/powerpoint/2010/main" val="44510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21F22C93-E210-FA7D-5DC5-F5BD1C6715E6}"/>
              </a:ext>
            </a:extLst>
          </p:cNvPr>
          <p:cNvPicPr>
            <a:picLocks noChangeAspect="1"/>
          </p:cNvPicPr>
          <p:nvPr/>
        </p:nvPicPr>
        <p:blipFill>
          <a:blip r:embed="rId4"/>
          <a:stretch>
            <a:fillRect/>
          </a:stretch>
        </p:blipFill>
        <p:spPr>
          <a:xfrm>
            <a:off x="3753412" y="152740"/>
            <a:ext cx="4608975" cy="932769"/>
          </a:xfrm>
          <a:prstGeom prst="rect">
            <a:avLst/>
          </a:prstGeom>
        </p:spPr>
      </p:pic>
      <p:grpSp>
        <p:nvGrpSpPr>
          <p:cNvPr id="6" name="Group 5">
            <a:extLst>
              <a:ext uri="{FF2B5EF4-FFF2-40B4-BE49-F238E27FC236}">
                <a16:creationId xmlns:a16="http://schemas.microsoft.com/office/drawing/2014/main" id="{5E78CD56-0701-2564-44CC-2B5A181FEE69}"/>
              </a:ext>
            </a:extLst>
          </p:cNvPr>
          <p:cNvGrpSpPr/>
          <p:nvPr/>
        </p:nvGrpSpPr>
        <p:grpSpPr>
          <a:xfrm>
            <a:off x="778744" y="1784990"/>
            <a:ext cx="10927481" cy="1992843"/>
            <a:chOff x="778744" y="1784990"/>
            <a:chExt cx="8377029" cy="1992843"/>
          </a:xfrm>
        </p:grpSpPr>
        <p:pic>
          <p:nvPicPr>
            <p:cNvPr id="10" name="Picture 2">
              <a:extLst>
                <a:ext uri="{FF2B5EF4-FFF2-40B4-BE49-F238E27FC236}">
                  <a16:creationId xmlns:a16="http://schemas.microsoft.com/office/drawing/2014/main" id="{CA7D9E22-DC89-4FA2-AE2A-422565B542A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744" y="1784990"/>
              <a:ext cx="8377029" cy="1605909"/>
            </a:xfrm>
            <a:prstGeom prst="rect">
              <a:avLst/>
            </a:prstGeom>
          </p:spPr>
        </p:pic>
        <p:sp>
          <p:nvSpPr>
            <p:cNvPr id="11" name="TextBox 10">
              <a:extLst>
                <a:ext uri="{FF2B5EF4-FFF2-40B4-BE49-F238E27FC236}">
                  <a16:creationId xmlns:a16="http://schemas.microsoft.com/office/drawing/2014/main" id="{A5403680-DAD2-569B-C1E5-7510F7664D2D}"/>
                </a:ext>
              </a:extLst>
            </p:cNvPr>
            <p:cNvSpPr txBox="1"/>
            <p:nvPr/>
          </p:nvSpPr>
          <p:spPr>
            <a:xfrm>
              <a:off x="1141605" y="1838841"/>
              <a:ext cx="712414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Biết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nhận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diện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và</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phân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loại</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số</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nhóm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danh</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từ</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theo</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đặc</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điểm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về</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nghĩa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spTree>
    <p:extLst>
      <p:ext uri="{BB962C8B-B14F-4D97-AF65-F5344CB8AC3E}">
        <p14:creationId xmlns:p14="http://schemas.microsoft.com/office/powerpoint/2010/main" val="124688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1DA0AD84-3A74-3F4F-988D-978A38F0724E}"/>
              </a:ext>
            </a:extLst>
          </p:cNvPr>
          <p:cNvPicPr>
            <a:picLocks noChangeAspect="1"/>
          </p:cNvPicPr>
          <p:nvPr/>
        </p:nvPicPr>
        <p:blipFill>
          <a:blip r:embed="rId6"/>
          <a:stretch>
            <a:fillRect/>
          </a:stretch>
        </p:blipFill>
        <p:spPr>
          <a:xfrm>
            <a:off x="3853218" y="1942667"/>
            <a:ext cx="4980864" cy="1201016"/>
          </a:xfrm>
          <a:prstGeom prst="rect">
            <a:avLst/>
          </a:prstGeom>
        </p:spPr>
      </p:pic>
    </p:spTree>
    <p:extLst>
      <p:ext uri="{BB962C8B-B14F-4D97-AF65-F5344CB8AC3E}">
        <p14:creationId xmlns:p14="http://schemas.microsoft.com/office/powerpoint/2010/main" val="39073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artoon Classroom Stock Video Footage for Free Download">
            <a:extLst>
              <a:ext uri="{FF2B5EF4-FFF2-40B4-BE49-F238E27FC236}">
                <a16:creationId xmlns:a16="http://schemas.microsoft.com/office/drawing/2014/main" id="{7FF0356A-8D8A-3531-1706-08270F0BF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28836DC-D701-12A0-092C-6A39AFD7D1FB}"/>
              </a:ext>
            </a:extLst>
          </p:cNvPr>
          <p:cNvPicPr>
            <a:picLocks noChangeAspect="1"/>
          </p:cNvPicPr>
          <p:nvPr/>
        </p:nvPicPr>
        <p:blipFill>
          <a:blip r:embed="rId4"/>
          <a:stretch>
            <a:fillRect/>
          </a:stretch>
        </p:blipFill>
        <p:spPr>
          <a:xfrm flipH="1">
            <a:off x="414426" y="1744866"/>
            <a:ext cx="4017612" cy="4749196"/>
          </a:xfrm>
          <a:prstGeom prst="rect">
            <a:avLst/>
          </a:prstGeom>
        </p:spPr>
      </p:pic>
      <p:grpSp>
        <p:nvGrpSpPr>
          <p:cNvPr id="12" name="Group 11">
            <a:extLst>
              <a:ext uri="{FF2B5EF4-FFF2-40B4-BE49-F238E27FC236}">
                <a16:creationId xmlns:a16="http://schemas.microsoft.com/office/drawing/2014/main" id="{989893CC-4751-F58D-8A99-735056C69061}"/>
              </a:ext>
            </a:extLst>
          </p:cNvPr>
          <p:cNvGrpSpPr/>
          <p:nvPr/>
        </p:nvGrpSpPr>
        <p:grpSpPr>
          <a:xfrm>
            <a:off x="4629537" y="2338591"/>
            <a:ext cx="6419462" cy="1992085"/>
            <a:chOff x="4442924" y="2338591"/>
            <a:chExt cx="6419462" cy="1992085"/>
          </a:xfrm>
        </p:grpSpPr>
        <p:sp>
          <p:nvSpPr>
            <p:cNvPr id="11" name="Speech Bubble: Rectangle with Corners Rounded 10">
              <a:extLst>
                <a:ext uri="{FF2B5EF4-FFF2-40B4-BE49-F238E27FC236}">
                  <a16:creationId xmlns:a16="http://schemas.microsoft.com/office/drawing/2014/main" id="{54A3C62E-BF13-4667-9C19-29760E0D9CF4}"/>
                </a:ext>
              </a:extLst>
            </p:cNvPr>
            <p:cNvSpPr/>
            <p:nvPr/>
          </p:nvSpPr>
          <p:spPr>
            <a:xfrm>
              <a:off x="4442924" y="2338591"/>
              <a:ext cx="6419462" cy="1992085"/>
            </a:xfrm>
            <a:prstGeom prst="wedgeRoundRectCallout">
              <a:avLst>
                <a:gd name="adj1" fmla="val -56158"/>
                <a:gd name="adj2" fmla="val 19038"/>
                <a:gd name="adj3" fmla="val 16667"/>
              </a:avLst>
            </a:prstGeom>
            <a:solidFill>
              <a:srgbClr val="CCFF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951398C8-19F6-2EE7-6DA7-98E0E1D5FBAE}"/>
                </a:ext>
              </a:extLst>
            </p:cNvPr>
            <p:cNvSpPr txBox="1"/>
            <p:nvPr/>
          </p:nvSpPr>
          <p:spPr>
            <a:xfrm>
              <a:off x="4578219" y="2473604"/>
              <a:ext cx="6148873"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a:ea typeface="+mn-ea"/>
                  <a:cs typeface="+mn-cs"/>
                </a:rPr>
                <a:t>Nêu 5 danh từ mà em nghe được trong bài hát </a:t>
              </a:r>
              <a:r>
                <a:rPr kumimoji="0" lang="vi-VN" sz="3600" b="1" i="1" u="none" strike="noStrike" kern="1200" cap="none" spc="0" normalizeH="0" baseline="0" noProof="0" dirty="0">
                  <a:ln>
                    <a:noFill/>
                  </a:ln>
                  <a:solidFill>
                    <a:prstClr val="black"/>
                  </a:solidFill>
                  <a:effectLst/>
                  <a:uLnTx/>
                  <a:uFillTx/>
                  <a:latin typeface="Calibri" panose="020F0502020204030204"/>
                  <a:ea typeface="+mn-ea"/>
                  <a:cs typeface="+mn-cs"/>
                </a:rPr>
                <a:t>Vườn cây của ba.</a:t>
              </a:r>
            </a:p>
          </p:txBody>
        </p:sp>
      </p:grpSp>
    </p:spTree>
    <p:extLst>
      <p:ext uri="{BB962C8B-B14F-4D97-AF65-F5344CB8AC3E}">
        <p14:creationId xmlns:p14="http://schemas.microsoft.com/office/powerpoint/2010/main" val="60249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0347056-A807-5F20-1F3C-02DF63DC9B2F}"/>
              </a:ext>
            </a:extLst>
          </p:cNvPr>
          <p:cNvGrpSpPr/>
          <p:nvPr/>
        </p:nvGrpSpPr>
        <p:grpSpPr>
          <a:xfrm>
            <a:off x="643632" y="141601"/>
            <a:ext cx="9416453" cy="1200329"/>
            <a:chOff x="825624" y="561120"/>
            <a:chExt cx="10908656" cy="1200329"/>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90"/>
              <a:ext cx="10647284" cy="1125124"/>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230817" y="561120"/>
              <a:ext cx="105034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1. </a:t>
              </a:r>
              <a:r>
                <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rPr>
                <a:t>Tìm danh từ chỉ thời gian, con vật, cây cối trong đoạn văn dưới đây:</a:t>
              </a: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4"/>
          <a:stretch>
            <a:fillRect/>
          </a:stretch>
        </p:blipFill>
        <p:spPr>
          <a:xfrm>
            <a:off x="10060085" y="103893"/>
            <a:ext cx="1906295" cy="958754"/>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97EEBDD1-0D82-FACD-ACE7-D957B1DAFDA1}"/>
              </a:ext>
            </a:extLst>
          </p:cNvPr>
          <p:cNvSpPr txBox="1"/>
          <p:nvPr/>
        </p:nvSpPr>
        <p:spPr>
          <a:xfrm>
            <a:off x="723900" y="1914787"/>
            <a:ext cx="10658475" cy="2769989"/>
          </a:xfrm>
          <a:prstGeom prst="rect">
            <a:avLst/>
          </a:prstGeom>
          <a:noFill/>
        </p:spPr>
        <p:txBody>
          <a:bodyPr wrap="square" rtlCol="0">
            <a:spAutoFit/>
          </a:bodyPr>
          <a:lstStyle/>
          <a:p>
            <a:pPr lvl="0" algn="just"/>
            <a:r>
              <a:rPr lang="en-US" sz="2900" dirty="0">
                <a:solidFill>
                  <a:prstClr val="black"/>
                </a:solidFill>
                <a:latin typeface="Calibri" panose="020F0502020204030204"/>
              </a:rPr>
              <a:t>   </a:t>
            </a:r>
            <a:r>
              <a:rPr lang="vi-VN" sz="2900" dirty="0">
                <a:solidFill>
                  <a:prstClr val="black"/>
                </a:solidFill>
                <a:latin typeface="Calibri" panose="020F0502020204030204"/>
              </a:rPr>
              <a:t>Tổ vành khuyên nhỏ xinh nằm lọt thỏm giữa hai chiếc lá bưởi. Mẹ vành khuyên cẩn thận khâu hai chiếc lá lại rồi tha cỏ khô về đan tổ bên trong. Đêm đêm, mùi cỏ, mùi lá bưởi thơm cả vào những giấc mơ. Mấy anh em vành khuyên nằm gối đầu lên nhau, mơ một ngày khôn lớn sải cánh bay ra trời rộng.</a:t>
            </a:r>
          </a:p>
          <a:p>
            <a:pPr lvl="0" algn="r"/>
            <a:r>
              <a:rPr lang="vi-VN" sz="2900" i="1" dirty="0">
                <a:solidFill>
                  <a:prstClr val="black"/>
                </a:solidFill>
                <a:latin typeface="Calibri" panose="020F0502020204030204"/>
              </a:rPr>
              <a:t>(Theo Trần Đức Tiến)</a:t>
            </a:r>
            <a:endParaRPr kumimoji="0" lang="vi-VN" sz="2600" b="0" i="1"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35" name="Picture 34">
            <a:extLst>
              <a:ext uri="{FF2B5EF4-FFF2-40B4-BE49-F238E27FC236}">
                <a16:creationId xmlns:a16="http://schemas.microsoft.com/office/drawing/2014/main" id="{3EAE73E4-B149-0A09-438E-74D38341E9E5}"/>
              </a:ext>
            </a:extLst>
          </p:cNvPr>
          <p:cNvPicPr>
            <a:picLocks noChangeAspect="1"/>
          </p:cNvPicPr>
          <p:nvPr/>
        </p:nvPicPr>
        <p:blipFill>
          <a:blip r:embed="rId5"/>
          <a:stretch>
            <a:fillRect/>
          </a:stretch>
        </p:blipFill>
        <p:spPr>
          <a:xfrm>
            <a:off x="7205662" y="4822789"/>
            <a:ext cx="1833563" cy="1720886"/>
          </a:xfrm>
          <a:prstGeom prst="rect">
            <a:avLst/>
          </a:prstGeom>
        </p:spPr>
      </p:pic>
      <p:pic>
        <p:nvPicPr>
          <p:cNvPr id="37" name="Picture 36">
            <a:extLst>
              <a:ext uri="{FF2B5EF4-FFF2-40B4-BE49-F238E27FC236}">
                <a16:creationId xmlns:a16="http://schemas.microsoft.com/office/drawing/2014/main" id="{895D4A6E-84CE-CC9F-8210-9168989CBCD7}"/>
              </a:ext>
            </a:extLst>
          </p:cNvPr>
          <p:cNvPicPr>
            <a:picLocks noChangeAspect="1"/>
          </p:cNvPicPr>
          <p:nvPr/>
        </p:nvPicPr>
        <p:blipFill>
          <a:blip r:embed="rId6"/>
          <a:stretch>
            <a:fillRect/>
          </a:stretch>
        </p:blipFill>
        <p:spPr>
          <a:xfrm>
            <a:off x="4243387" y="4972050"/>
            <a:ext cx="1704975" cy="1600200"/>
          </a:xfrm>
          <a:prstGeom prst="rect">
            <a:avLst/>
          </a:prstGeom>
        </p:spPr>
      </p:pic>
      <p:pic>
        <p:nvPicPr>
          <p:cNvPr id="39" name="Picture 38">
            <a:extLst>
              <a:ext uri="{FF2B5EF4-FFF2-40B4-BE49-F238E27FC236}">
                <a16:creationId xmlns:a16="http://schemas.microsoft.com/office/drawing/2014/main" id="{8BA2FAB7-175D-53EB-20AA-1D85031D8844}"/>
              </a:ext>
            </a:extLst>
          </p:cNvPr>
          <p:cNvPicPr>
            <a:picLocks noChangeAspect="1"/>
          </p:cNvPicPr>
          <p:nvPr/>
        </p:nvPicPr>
        <p:blipFill>
          <a:blip r:embed="rId7"/>
          <a:stretch>
            <a:fillRect/>
          </a:stretch>
        </p:blipFill>
        <p:spPr>
          <a:xfrm>
            <a:off x="1357312" y="4857750"/>
            <a:ext cx="1590675" cy="1619250"/>
          </a:xfrm>
          <a:prstGeom prst="rect">
            <a:avLst/>
          </a:prstGeom>
        </p:spPr>
      </p:pic>
      <p:pic>
        <p:nvPicPr>
          <p:cNvPr id="44" name="Picture 43">
            <a:extLst>
              <a:ext uri="{FF2B5EF4-FFF2-40B4-BE49-F238E27FC236}">
                <a16:creationId xmlns:a16="http://schemas.microsoft.com/office/drawing/2014/main" id="{E66C7A90-A27D-064A-2D87-A9818DDA061A}"/>
              </a:ext>
            </a:extLst>
          </p:cNvPr>
          <p:cNvPicPr>
            <a:picLocks noChangeAspect="1"/>
          </p:cNvPicPr>
          <p:nvPr/>
        </p:nvPicPr>
        <p:blipFill>
          <a:blip r:embed="rId8"/>
          <a:stretch>
            <a:fillRect/>
          </a:stretch>
        </p:blipFill>
        <p:spPr>
          <a:xfrm>
            <a:off x="9093161" y="4693051"/>
            <a:ext cx="2793757" cy="1802999"/>
          </a:xfrm>
          <a:prstGeom prst="rect">
            <a:avLst/>
          </a:prstGeom>
        </p:spPr>
      </p:pic>
      <p:cxnSp>
        <p:nvCxnSpPr>
          <p:cNvPr id="55" name="Straight Connector 54">
            <a:extLst>
              <a:ext uri="{FF2B5EF4-FFF2-40B4-BE49-F238E27FC236}">
                <a16:creationId xmlns:a16="http://schemas.microsoft.com/office/drawing/2014/main" id="{1F645F1E-AC27-B0E3-D43C-B836B9A21C16}"/>
              </a:ext>
            </a:extLst>
          </p:cNvPr>
          <p:cNvCxnSpPr/>
          <p:nvPr/>
        </p:nvCxnSpPr>
        <p:spPr>
          <a:xfrm>
            <a:off x="2435087" y="675861"/>
            <a:ext cx="69474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75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2"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down)">
                                      <p:cBhvr>
                                        <p:cTn id="40" dur="500"/>
                                        <p:tgtEl>
                                          <p:spTgt spid="5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inVertical)">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xit" presetSubtype="32" fill="hold" nodeType="clickEffect">
                                  <p:stCondLst>
                                    <p:cond delay="0"/>
                                  </p:stCondLst>
                                  <p:childTnLst>
                                    <p:animEffect transition="out" filter="circle(out)">
                                      <p:cBhvr>
                                        <p:cTn id="49" dur="2000"/>
                                        <p:tgtEl>
                                          <p:spTgt spid="44"/>
                                        </p:tgtEl>
                                      </p:cBhvr>
                                    </p:animEffect>
                                    <p:set>
                                      <p:cBhvr>
                                        <p:cTn id="50" dur="1" fill="hold">
                                          <p:stCondLst>
                                            <p:cond delay="1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D13B6014-B44E-4CAF-3FBB-ED56501D3020}"/>
              </a:ext>
            </a:extLst>
          </p:cNvPr>
          <p:cNvGrpSpPr/>
          <p:nvPr/>
        </p:nvGrpSpPr>
        <p:grpSpPr>
          <a:xfrm>
            <a:off x="305385" y="559606"/>
            <a:ext cx="11263535" cy="5482749"/>
            <a:chOff x="400635" y="1483531"/>
            <a:chExt cx="11263535" cy="5482749"/>
          </a:xfrm>
        </p:grpSpPr>
        <p:sp>
          <p:nvSpPr>
            <p:cNvPr id="12" name="Rectangle: Rounded Corners 1">
              <a:extLst>
                <a:ext uri="{FF2B5EF4-FFF2-40B4-BE49-F238E27FC236}">
                  <a16:creationId xmlns:a16="http://schemas.microsoft.com/office/drawing/2014/main"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0" name="Picture 16">
              <a:extLst>
                <a:ext uri="{FF2B5EF4-FFF2-40B4-BE49-F238E27FC236}">
                  <a16:creationId xmlns:a16="http://schemas.microsoft.com/office/drawing/2014/main" id="{6BE2DDE7-870F-805F-4E88-E6C3D577EEF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109272">
              <a:off x="400635" y="5924658"/>
              <a:ext cx="1043661" cy="1041622"/>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83AAA08A-8499-3A34-8E2C-0B0591021ABC}"/>
              </a:ext>
            </a:extLst>
          </p:cNvPr>
          <p:cNvPicPr>
            <a:picLocks noChangeAspect="1"/>
          </p:cNvPicPr>
          <p:nvPr/>
        </p:nvPicPr>
        <p:blipFill>
          <a:blip r:embed="rId6"/>
          <a:stretch>
            <a:fillRect/>
          </a:stretch>
        </p:blipFill>
        <p:spPr>
          <a:xfrm>
            <a:off x="1566862" y="1190625"/>
            <a:ext cx="1590675" cy="1619250"/>
          </a:xfrm>
          <a:prstGeom prst="rect">
            <a:avLst/>
          </a:prstGeom>
        </p:spPr>
      </p:pic>
      <p:sp>
        <p:nvSpPr>
          <p:cNvPr id="8" name="Hình chữ nhật 8">
            <a:extLst>
              <a:ext uri="{FF2B5EF4-FFF2-40B4-BE49-F238E27FC236}">
                <a16:creationId xmlns:a16="http://schemas.microsoft.com/office/drawing/2014/main" id="{51078341-6F6A-BF33-F33E-FD2529B37408}"/>
              </a:ext>
            </a:extLst>
          </p:cNvPr>
          <p:cNvSpPr/>
          <p:nvPr/>
        </p:nvSpPr>
        <p:spPr>
          <a:xfrm>
            <a:off x="888711" y="2862014"/>
            <a:ext cx="2456122" cy="1200329"/>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đêm</a:t>
            </a:r>
            <a:r>
              <a:rPr lang="en-US" sz="3600" dirty="0">
                <a:ln w="0"/>
              </a:rPr>
              <a:t> </a:t>
            </a:r>
            <a:r>
              <a:rPr lang="en-US" sz="3600" dirty="0" err="1">
                <a:ln w="0"/>
              </a:rPr>
              <a:t>đêm</a:t>
            </a:r>
            <a:endParaRPr lang="vi-VN" sz="3600" dirty="0">
              <a:ln w="0"/>
            </a:endParaRPr>
          </a:p>
          <a:p>
            <a:pPr marL="457200" indent="-457200">
              <a:buFont typeface="Wingdings" panose="05000000000000000000" pitchFamily="2" charset="2"/>
              <a:buChar char="Ø"/>
            </a:pPr>
            <a:r>
              <a:rPr lang="en-US" sz="3600" b="0" cap="none" spc="0" dirty="0" err="1">
                <a:ln w="0"/>
                <a:solidFill>
                  <a:schemeClr val="tx1"/>
                </a:solidFill>
              </a:rPr>
              <a:t>ngày</a:t>
            </a:r>
            <a:endParaRPr lang="vi-VN" sz="3600" dirty="0">
              <a:ln w="0"/>
            </a:endParaRPr>
          </a:p>
        </p:txBody>
      </p:sp>
      <p:pic>
        <p:nvPicPr>
          <p:cNvPr id="11" name="Picture 10">
            <a:extLst>
              <a:ext uri="{FF2B5EF4-FFF2-40B4-BE49-F238E27FC236}">
                <a16:creationId xmlns:a16="http://schemas.microsoft.com/office/drawing/2014/main" id="{4CF5DC3D-7528-CB16-B91B-7EE8586D18E7}"/>
              </a:ext>
            </a:extLst>
          </p:cNvPr>
          <p:cNvPicPr>
            <a:picLocks noChangeAspect="1"/>
          </p:cNvPicPr>
          <p:nvPr/>
        </p:nvPicPr>
        <p:blipFill>
          <a:blip r:embed="rId7"/>
          <a:stretch>
            <a:fillRect/>
          </a:stretch>
        </p:blipFill>
        <p:spPr>
          <a:xfrm>
            <a:off x="4976812" y="1152524"/>
            <a:ext cx="1814513" cy="1703007"/>
          </a:xfrm>
          <a:prstGeom prst="rect">
            <a:avLst/>
          </a:prstGeom>
        </p:spPr>
      </p:pic>
      <p:sp>
        <p:nvSpPr>
          <p:cNvPr id="14" name="Hình chữ nhật 8">
            <a:extLst>
              <a:ext uri="{FF2B5EF4-FFF2-40B4-BE49-F238E27FC236}">
                <a16:creationId xmlns:a16="http://schemas.microsoft.com/office/drawing/2014/main" id="{0BAD84E6-D1F1-3A3D-2F57-395963F0832D}"/>
              </a:ext>
            </a:extLst>
          </p:cNvPr>
          <p:cNvSpPr/>
          <p:nvPr/>
        </p:nvSpPr>
        <p:spPr>
          <a:xfrm>
            <a:off x="4412961" y="2852489"/>
            <a:ext cx="3059556" cy="646331"/>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vành</a:t>
            </a:r>
            <a:r>
              <a:rPr lang="en-US" sz="3600" dirty="0">
                <a:ln w="0"/>
              </a:rPr>
              <a:t> </a:t>
            </a:r>
            <a:r>
              <a:rPr lang="en-US" sz="3600" dirty="0" err="1">
                <a:ln w="0"/>
              </a:rPr>
              <a:t>khuyên</a:t>
            </a:r>
            <a:endParaRPr lang="vi-VN" sz="3600" dirty="0">
              <a:ln w="0"/>
            </a:endParaRPr>
          </a:p>
        </p:txBody>
      </p:sp>
      <p:pic>
        <p:nvPicPr>
          <p:cNvPr id="16" name="Picture 15">
            <a:extLst>
              <a:ext uri="{FF2B5EF4-FFF2-40B4-BE49-F238E27FC236}">
                <a16:creationId xmlns:a16="http://schemas.microsoft.com/office/drawing/2014/main" id="{F275F8DD-6CC4-D069-C22B-255C128254A8}"/>
              </a:ext>
            </a:extLst>
          </p:cNvPr>
          <p:cNvPicPr>
            <a:picLocks noChangeAspect="1"/>
          </p:cNvPicPr>
          <p:nvPr/>
        </p:nvPicPr>
        <p:blipFill>
          <a:blip r:embed="rId8"/>
          <a:stretch>
            <a:fillRect/>
          </a:stretch>
        </p:blipFill>
        <p:spPr>
          <a:xfrm>
            <a:off x="8510587" y="1184239"/>
            <a:ext cx="1833563" cy="1720886"/>
          </a:xfrm>
          <a:prstGeom prst="rect">
            <a:avLst/>
          </a:prstGeom>
        </p:spPr>
      </p:pic>
      <p:sp>
        <p:nvSpPr>
          <p:cNvPr id="17" name="Hình chữ nhật 8">
            <a:extLst>
              <a:ext uri="{FF2B5EF4-FFF2-40B4-BE49-F238E27FC236}">
                <a16:creationId xmlns:a16="http://schemas.microsoft.com/office/drawing/2014/main" id="{11A83918-47DC-8E11-998C-48E2A79A77FF}"/>
              </a:ext>
            </a:extLst>
          </p:cNvPr>
          <p:cNvSpPr/>
          <p:nvPr/>
        </p:nvSpPr>
        <p:spPr>
          <a:xfrm>
            <a:off x="8280111" y="2842964"/>
            <a:ext cx="1550424" cy="1754326"/>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Lá</a:t>
            </a:r>
            <a:endParaRPr lang="en-US" sz="3600" dirty="0">
              <a:ln w="0"/>
            </a:endParaRPr>
          </a:p>
          <a:p>
            <a:pPr marL="457200" indent="-457200">
              <a:buFont typeface="Wingdings" panose="05000000000000000000" pitchFamily="2" charset="2"/>
              <a:buChar char="Ø"/>
            </a:pPr>
            <a:r>
              <a:rPr lang="en-US" sz="3600" dirty="0" err="1">
                <a:ln w="0"/>
              </a:rPr>
              <a:t>bưởi</a:t>
            </a:r>
            <a:endParaRPr lang="en-US" sz="3600" dirty="0">
              <a:ln w="0"/>
            </a:endParaRPr>
          </a:p>
          <a:p>
            <a:pPr marL="457200" indent="-457200">
              <a:buFont typeface="Wingdings" panose="05000000000000000000" pitchFamily="2" charset="2"/>
              <a:buChar char="Ø"/>
            </a:pPr>
            <a:r>
              <a:rPr lang="en-US" sz="3600" dirty="0" err="1">
                <a:ln w="0"/>
              </a:rPr>
              <a:t>cỏ</a:t>
            </a:r>
            <a:endParaRPr lang="vi-VN" sz="3600" dirty="0">
              <a:ln w="0"/>
            </a:endParaRPr>
          </a:p>
        </p:txBody>
      </p:sp>
    </p:spTree>
    <p:extLst>
      <p:ext uri="{BB962C8B-B14F-4D97-AF65-F5344CB8AC3E}">
        <p14:creationId xmlns:p14="http://schemas.microsoft.com/office/powerpoint/2010/main" val="22432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wipe(left)">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xEl>
                                              <p:pRg st="1" end="1"/>
                                            </p:txEl>
                                          </p:spTgt>
                                        </p:tgtEl>
                                        <p:attrNameLst>
                                          <p:attrName>style.visibility</p:attrName>
                                        </p:attrNameLst>
                                      </p:cBhvr>
                                      <p:to>
                                        <p:strVal val="visible"/>
                                      </p:to>
                                    </p:set>
                                    <p:animEffect transition="in" filter="wipe(left)">
                                      <p:cBhvr>
                                        <p:cTn id="42" dur="500"/>
                                        <p:tgtEl>
                                          <p:spTgt spid="1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wipe(left)">
                                      <p:cBhvr>
                                        <p:cTn id="4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0467DD7-EDD3-13B7-E57F-C667722E1342}"/>
              </a:ext>
            </a:extLst>
          </p:cNvPr>
          <p:cNvPicPr>
            <a:picLocks noChangeAspect="1"/>
          </p:cNvPicPr>
          <p:nvPr/>
        </p:nvPicPr>
        <p:blipFill rotWithShape="1">
          <a:blip r:embed="rId2"/>
          <a:srcRect t="40" b="6949"/>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B310CFD5-370D-2198-BA8A-667E24F9010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21706" y="3101898"/>
            <a:ext cx="5878851" cy="3756102"/>
          </a:xfrm>
          <a:prstGeom prst="rect">
            <a:avLst/>
          </a:prstGeom>
        </p:spPr>
      </p:pic>
      <p:sp>
        <p:nvSpPr>
          <p:cNvPr id="14" name="TextBox 13">
            <a:extLst>
              <a:ext uri="{FF2B5EF4-FFF2-40B4-BE49-F238E27FC236}">
                <a16:creationId xmlns:a16="http://schemas.microsoft.com/office/drawing/2014/main" id="{7A30F095-8D4E-6344-2266-6098B60EBDF8}"/>
              </a:ext>
            </a:extLst>
          </p:cNvPr>
          <p:cNvSpPr txBox="1"/>
          <p:nvPr/>
        </p:nvSpPr>
        <p:spPr>
          <a:xfrm>
            <a:off x="2781301" y="1356382"/>
            <a:ext cx="6467354"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Tìm</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tiếp</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các</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danh</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từ</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chỉ</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thời</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gian</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con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vật</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cây</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cối</a:t>
            </a:r>
            <a:endParaRPr kumimoji="0" lang="vi-VN" sz="4400" b="1" i="0" u="none" strike="noStrike" kern="1200" cap="none" spc="0" normalizeH="0" baseline="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20110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3ACE4-C0C4-1421-1806-943083FC7388}"/>
              </a:ext>
            </a:extLst>
          </p:cNvPr>
          <p:cNvPicPr>
            <a:picLocks noChangeAspect="1"/>
          </p:cNvPicPr>
          <p:nvPr/>
        </p:nvPicPr>
        <p:blipFill>
          <a:blip r:embed="rId3"/>
          <a:stretch>
            <a:fillRect/>
          </a:stretch>
        </p:blipFill>
        <p:spPr>
          <a:xfrm>
            <a:off x="-2614" y="3133"/>
            <a:ext cx="12194613" cy="6861527"/>
          </a:xfrm>
          <a:prstGeom prst="rect">
            <a:avLst/>
          </a:prstGeom>
        </p:spPr>
      </p:pic>
      <p:grpSp>
        <p:nvGrpSpPr>
          <p:cNvPr id="1030" name="Group 1029">
            <a:extLst>
              <a:ext uri="{FF2B5EF4-FFF2-40B4-BE49-F238E27FC236}">
                <a16:creationId xmlns:a16="http://schemas.microsoft.com/office/drawing/2014/main" id="{518FD52C-F61F-A4DE-C6D2-D0415AA898ED}"/>
              </a:ext>
            </a:extLst>
          </p:cNvPr>
          <p:cNvGrpSpPr/>
          <p:nvPr/>
        </p:nvGrpSpPr>
        <p:grpSpPr>
          <a:xfrm>
            <a:off x="643631" y="186571"/>
            <a:ext cx="10922492" cy="826016"/>
            <a:chOff x="825624" y="606090"/>
            <a:chExt cx="10647284" cy="826016"/>
          </a:xfrm>
        </p:grpSpPr>
        <p:sp>
          <p:nvSpPr>
            <p:cNvPr id="1029" name="Rectangle: Rounded Corners 1028">
              <a:extLst>
                <a:ext uri="{FF2B5EF4-FFF2-40B4-BE49-F238E27FC236}">
                  <a16:creationId xmlns:a16="http://schemas.microsoft.com/office/drawing/2014/main" id="{129B7313-B343-BD22-E729-A704C5D6E5C4}"/>
                </a:ext>
              </a:extLst>
            </p:cNvPr>
            <p:cNvSpPr/>
            <p:nvPr/>
          </p:nvSpPr>
          <p:spPr>
            <a:xfrm>
              <a:off x="825624" y="606090"/>
              <a:ext cx="10647284" cy="82601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TextBox 42">
              <a:extLst>
                <a:ext uri="{FF2B5EF4-FFF2-40B4-BE49-F238E27FC236}">
                  <a16:creationId xmlns:a16="http://schemas.microsoft.com/office/drawing/2014/main" id="{A45A6BB1-E6CB-65CD-9913-C35F047ECCA4}"/>
                </a:ext>
              </a:extLst>
            </p:cNvPr>
            <p:cNvSpPr txBox="1"/>
            <p:nvPr/>
          </p:nvSpPr>
          <p:spPr>
            <a:xfrm>
              <a:off x="969446" y="668567"/>
              <a:ext cx="105034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2. </a:t>
              </a:r>
              <a:r>
                <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rPr>
                <a:t>Tìm tiếp các danh từ chỉ người cho mỗi nhóm.</a:t>
              </a:r>
              <a:endParaRPr kumimoji="0" lang="vi-VN" sz="36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4" name="Picture 3">
            <a:extLst>
              <a:ext uri="{FF2B5EF4-FFF2-40B4-BE49-F238E27FC236}">
                <a16:creationId xmlns:a16="http://schemas.microsoft.com/office/drawing/2014/main" id="{921E04CC-BE8A-B803-2948-E585A889A895}"/>
              </a:ext>
            </a:extLst>
          </p:cNvPr>
          <p:cNvPicPr>
            <a:picLocks noChangeAspect="1"/>
          </p:cNvPicPr>
          <p:nvPr/>
        </p:nvPicPr>
        <p:blipFill>
          <a:blip r:embed="rId4"/>
          <a:stretch>
            <a:fillRect/>
          </a:stretch>
        </p:blipFill>
        <p:spPr>
          <a:xfrm>
            <a:off x="791170" y="1528762"/>
            <a:ext cx="10107613" cy="39322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6635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ppt_w</p:attrName>
                                        </p:attrNameLst>
                                      </p:cBhvr>
                                      <p:tavLst>
                                        <p:tav tm="0">
                                          <p:val>
                                            <p:strVal val="#ppt_w+.3"/>
                                          </p:val>
                                        </p:tav>
                                        <p:tav tm="100000">
                                          <p:val>
                                            <p:strVal val="#ppt_w"/>
                                          </p:val>
                                        </p:tav>
                                      </p:tavLst>
                                    </p:anim>
                                    <p:anim calcmode="lin" valueType="num">
                                      <p:cBhvr>
                                        <p:cTn id="8" dur="1000" fill="hold"/>
                                        <p:tgtEl>
                                          <p:spTgt spid="1030"/>
                                        </p:tgtEl>
                                        <p:attrNameLst>
                                          <p:attrName>ppt_h</p:attrName>
                                        </p:attrNameLst>
                                      </p:cBhvr>
                                      <p:tavLst>
                                        <p:tav tm="0">
                                          <p:val>
                                            <p:strVal val="#ppt_h"/>
                                          </p:val>
                                        </p:tav>
                                        <p:tav tm="100000">
                                          <p:val>
                                            <p:strVal val="#ppt_h"/>
                                          </p:val>
                                        </p:tav>
                                      </p:tavLst>
                                    </p:anim>
                                    <p:animEffect transition="in" filter="fade">
                                      <p:cBhvr>
                                        <p:cTn id="9" dur="10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484B42E-2C97-1391-4A22-1DC68F3FDB1B}"/>
              </a:ext>
            </a:extLst>
          </p:cNvPr>
          <p:cNvPicPr>
            <a:picLocks noChangeAspect="1"/>
          </p:cNvPicPr>
          <p:nvPr/>
        </p:nvPicPr>
        <p:blipFill>
          <a:blip r:embed="rId2"/>
          <a:stretch>
            <a:fillRect/>
          </a:stretch>
        </p:blipFill>
        <p:spPr>
          <a:xfrm>
            <a:off x="-2614" y="3133"/>
            <a:ext cx="12194613" cy="6861527"/>
          </a:xfrm>
          <a:prstGeom prst="rect">
            <a:avLst/>
          </a:prstGeom>
        </p:spPr>
      </p:pic>
      <p:pic>
        <p:nvPicPr>
          <p:cNvPr id="21" name="Picture 20" descr="A picture containing nature, clouds&#10;&#10;Description automatically generated">
            <a:extLst>
              <a:ext uri="{FF2B5EF4-FFF2-40B4-BE49-F238E27FC236}">
                <a16:creationId xmlns:a16="http://schemas.microsoft.com/office/drawing/2014/main" id="{06BE03D0-DEF4-8A5B-B1D2-A6C69BEB46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3429000"/>
          </a:xfrm>
          <a:prstGeom prst="rect">
            <a:avLst/>
          </a:prstGeom>
        </p:spPr>
      </p:pic>
      <p:pic>
        <p:nvPicPr>
          <p:cNvPr id="22" name="Picture 21" descr="Calendar&#10;&#10;Description automatically generated">
            <a:extLst>
              <a:ext uri="{FF2B5EF4-FFF2-40B4-BE49-F238E27FC236}">
                <a16:creationId xmlns:a16="http://schemas.microsoft.com/office/drawing/2014/main" id="{F2133798-941F-8C6D-530F-572DEF1E3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22" y="1143482"/>
            <a:ext cx="5714518" cy="5714518"/>
          </a:xfrm>
          <a:prstGeom prst="rect">
            <a:avLst/>
          </a:prstGeom>
        </p:spPr>
      </p:pic>
      <p:pic>
        <p:nvPicPr>
          <p:cNvPr id="3" name="图片 1">
            <a:extLst>
              <a:ext uri="{FF2B5EF4-FFF2-40B4-BE49-F238E27FC236}">
                <a16:creationId xmlns:a16="http://schemas.microsoft.com/office/drawing/2014/main" id="{7FA310CE-3B46-751A-A176-F9A5475C64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0741" y="1932760"/>
            <a:ext cx="660994" cy="673642"/>
          </a:xfrm>
          <a:prstGeom prst="rect">
            <a:avLst/>
          </a:prstGeom>
        </p:spPr>
      </p:pic>
      <p:sp>
        <p:nvSpPr>
          <p:cNvPr id="4" name="文本框 14">
            <a:extLst>
              <a:ext uri="{FF2B5EF4-FFF2-40B4-BE49-F238E27FC236}">
                <a16:creationId xmlns:a16="http://schemas.microsoft.com/office/drawing/2014/main" id="{259E26BD-C20E-9F72-6DA1-C3084285D84D}"/>
              </a:ext>
            </a:extLst>
          </p:cNvPr>
          <p:cNvSpPr txBox="1"/>
          <p:nvPr/>
        </p:nvSpPr>
        <p:spPr>
          <a:xfrm>
            <a:off x="6579039" y="1894805"/>
            <a:ext cx="449068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Mỗi</a:t>
            </a:r>
            <a:r>
              <a:rPr kumimoji="0" lang="en-029"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bạn</a:t>
            </a:r>
            <a:r>
              <a:rPr kumimoji="0" lang="en-029"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tìm</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từ</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và</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viết</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vào</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vở</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hoặc</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giấy</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nháp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pic>
        <p:nvPicPr>
          <p:cNvPr id="5" name="图片 1">
            <a:extLst>
              <a:ext uri="{FF2B5EF4-FFF2-40B4-BE49-F238E27FC236}">
                <a16:creationId xmlns:a16="http://schemas.microsoft.com/office/drawing/2014/main" id="{27962979-E06A-F178-A784-D60C4B219D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3046" y="3166784"/>
            <a:ext cx="660994" cy="673642"/>
          </a:xfrm>
          <a:prstGeom prst="rect">
            <a:avLst/>
          </a:prstGeom>
        </p:spPr>
      </p:pic>
      <p:sp>
        <p:nvSpPr>
          <p:cNvPr id="6" name="文本框 13">
            <a:extLst>
              <a:ext uri="{FF2B5EF4-FFF2-40B4-BE49-F238E27FC236}">
                <a16:creationId xmlns:a16="http://schemas.microsoft.com/office/drawing/2014/main" id="{FCBD59FE-70B2-0604-96F5-2A7014264A22}"/>
              </a:ext>
            </a:extLst>
          </p:cNvPr>
          <p:cNvSpPr txBox="1"/>
          <p:nvPr/>
        </p:nvSpPr>
        <p:spPr>
          <a:xfrm>
            <a:off x="6641163" y="3215552"/>
            <a:ext cx="450816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Nêu</a:t>
            </a:r>
            <a:r>
              <a:rPr kumimoji="0" lang="en-US" altLang="zh-CN" sz="3200" b="0" i="0" u="none" strike="noStrike" kern="1200" cap="none" spc="0" normalizeH="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và</a:t>
            </a:r>
            <a:r>
              <a:rPr kumimoji="0" lang="en-US" altLang="zh-CN" sz="3200" b="0" i="0" u="none" strike="noStrike" kern="1200" cap="none" spc="0" normalizeH="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thống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nhất</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ý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kiến</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trong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nhóm</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endParaRPr>
          </a:p>
        </p:txBody>
      </p:sp>
      <p:sp>
        <p:nvSpPr>
          <p:cNvPr id="7" name="TextBox 6">
            <a:extLst>
              <a:ext uri="{FF2B5EF4-FFF2-40B4-BE49-F238E27FC236}">
                <a16:creationId xmlns:a16="http://schemas.microsoft.com/office/drawing/2014/main" id="{92B658E9-1179-7738-67B9-16A4DA27FDA0}"/>
              </a:ext>
            </a:extLst>
          </p:cNvPr>
          <p:cNvSpPr txBox="1"/>
          <p:nvPr/>
        </p:nvSpPr>
        <p:spPr>
          <a:xfrm>
            <a:off x="6567329" y="4589317"/>
            <a:ext cx="448741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Chia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sẻ</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kết</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quả</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trước</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lớp</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图片 1">
            <a:extLst>
              <a:ext uri="{FF2B5EF4-FFF2-40B4-BE49-F238E27FC236}">
                <a16:creationId xmlns:a16="http://schemas.microsoft.com/office/drawing/2014/main" id="{ED583194-6DC7-678D-2A75-656AFFCC08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4249" y="4514403"/>
            <a:ext cx="660994" cy="673642"/>
          </a:xfrm>
          <a:prstGeom prst="rect">
            <a:avLst/>
          </a:prstGeom>
        </p:spPr>
      </p:pic>
      <p:pic>
        <p:nvPicPr>
          <p:cNvPr id="9" name="Picture 8">
            <a:extLst>
              <a:ext uri="{FF2B5EF4-FFF2-40B4-BE49-F238E27FC236}">
                <a16:creationId xmlns:a16="http://schemas.microsoft.com/office/drawing/2014/main" id="{3CBD5528-C1DF-A9BB-EBA9-362886D5B5C0}"/>
              </a:ext>
            </a:extLst>
          </p:cNvPr>
          <p:cNvPicPr>
            <a:picLocks noChangeAspect="1"/>
          </p:cNvPicPr>
          <p:nvPr/>
        </p:nvPicPr>
        <p:blipFill>
          <a:blip r:embed="rId6"/>
          <a:stretch>
            <a:fillRect/>
          </a:stretch>
        </p:blipFill>
        <p:spPr>
          <a:xfrm>
            <a:off x="1367259" y="853749"/>
            <a:ext cx="3456732" cy="1664352"/>
          </a:xfrm>
          <a:prstGeom prst="rect">
            <a:avLst/>
          </a:prstGeom>
        </p:spPr>
      </p:pic>
    </p:spTree>
    <p:extLst>
      <p:ext uri="{BB962C8B-B14F-4D97-AF65-F5344CB8AC3E}">
        <p14:creationId xmlns:p14="http://schemas.microsoft.com/office/powerpoint/2010/main" val="217356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par>
                          <p:cTn id="29" fill="hold">
                            <p:stCondLst>
                              <p:cond delay="1000"/>
                            </p:stCondLst>
                            <p:childTnLst>
                              <p:par>
                                <p:cTn id="30" presetID="14" presetClass="entr" presetSubtype="1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25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1000"/>
                            </p:stCondLst>
                            <p:childTnLst>
                              <p:par>
                                <p:cTn id="42" presetID="14" presetClass="entr" presetSubtype="1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theme/theme1.xml><?xml version="1.0" encoding="utf-8"?>
<a:theme xmlns:a="http://schemas.openxmlformats.org/drawingml/2006/main" name="1_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Words>
  <Application>Microsoft Office PowerPoint</Application>
  <PresentationFormat>Widescreen</PresentationFormat>
  <Paragraphs>25</Paragraphs>
  <Slides>12</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vt:i4>
      </vt:variant>
    </vt:vector>
  </HeadingPairs>
  <TitlesOfParts>
    <vt:vector size="24" baseType="lpstr">
      <vt:lpstr>等线</vt:lpstr>
      <vt:lpstr>Arial</vt:lpstr>
      <vt:lpstr>Calibri</vt:lpstr>
      <vt:lpstr>Calibri (Body)</vt:lpstr>
      <vt:lpstr>Calibri Light</vt:lpstr>
      <vt:lpstr>LNTH-LuoLuoNotangYuanTi 1</vt:lpstr>
      <vt:lpstr>Wingdings</vt:lpstr>
      <vt:lpstr>字魂36号-正文宋楷</vt:lpstr>
      <vt:lpstr>1_包图主题2</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2024-05-20T09:16:42Z</dcterms:created>
  <dcterms:modified xsi:type="dcterms:W3CDTF">2025-09-22T09:35:34Z</dcterms:modified>
</cp:coreProperties>
</file>