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364" r:id="rId2"/>
    <p:sldId id="365" r:id="rId3"/>
    <p:sldId id="388" r:id="rId4"/>
    <p:sldId id="368" r:id="rId5"/>
    <p:sldId id="312" r:id="rId6"/>
    <p:sldId id="341" r:id="rId7"/>
    <p:sldId id="375" r:id="rId8"/>
    <p:sldId id="342" r:id="rId9"/>
    <p:sldId id="397" r:id="rId10"/>
    <p:sldId id="394" r:id="rId11"/>
    <p:sldId id="337" r:id="rId12"/>
    <p:sldId id="330" r:id="rId13"/>
    <p:sldId id="395" r:id="rId14"/>
    <p:sldId id="398" r:id="rId15"/>
    <p:sldId id="396" r:id="rId16"/>
    <p:sldId id="399" r:id="rId17"/>
    <p:sldId id="400" r:id="rId18"/>
    <p:sldId id="340" r:id="rId19"/>
    <p:sldId id="339" r:id="rId2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CC"/>
    <a:srgbClr val="FF66FF"/>
    <a:srgbClr val="FFFF99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67" autoAdjust="0"/>
  </p:normalViewPr>
  <p:slideViewPr>
    <p:cSldViewPr snapToGrid="0">
      <p:cViewPr varScale="1">
        <p:scale>
          <a:sx n="78" d="100"/>
          <a:sy n="78" d="100"/>
        </p:scale>
        <p:origin x="153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7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6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710" y="1882771"/>
            <a:ext cx="9004290" cy="1412694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76268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3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167719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642" y="3863260"/>
            <a:ext cx="609600" cy="609600"/>
          </a:xfrm>
          <a:prstGeom prst="rect">
            <a:avLst/>
          </a:prstGeom>
        </p:spPr>
      </p:pic>
      <p:pic>
        <p:nvPicPr>
          <p:cNvPr id="5" name="TiengChuongLopHoc-V.A-402534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5429" y="455232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839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</a:rPr>
              <a:t>Tìm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hiểu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bài</a:t>
            </a:r>
            <a:r>
              <a:rPr lang="en-US" sz="2800" b="1" dirty="0">
                <a:solidFill>
                  <a:srgbClr val="0000CC"/>
                </a:solidFill>
              </a:rPr>
              <a:t>: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997CC3-DA39-2E4C-99C0-3238763DC7FD}"/>
              </a:ext>
            </a:extLst>
          </p:cNvPr>
          <p:cNvSpPr/>
          <p:nvPr/>
        </p:nvSpPr>
        <p:spPr>
          <a:xfrm>
            <a:off x="211874" y="941549"/>
            <a:ext cx="564773" cy="4079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D1EFA-BA1D-494B-93C2-E4E9C8EB3789}"/>
              </a:ext>
            </a:extLst>
          </p:cNvPr>
          <p:cNvSpPr txBox="1"/>
          <p:nvPr/>
        </p:nvSpPr>
        <p:spPr>
          <a:xfrm>
            <a:off x="858645" y="762066"/>
            <a:ext cx="5626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</a:rPr>
              <a:t>Bé</a:t>
            </a:r>
            <a:r>
              <a:rPr lang="en-US" sz="4000" b="1" dirty="0">
                <a:solidFill>
                  <a:srgbClr val="006600"/>
                </a:solidFill>
              </a:rPr>
              <a:t> Chi </a:t>
            </a:r>
            <a:r>
              <a:rPr lang="en-US" sz="4000" b="1" dirty="0" err="1">
                <a:solidFill>
                  <a:srgbClr val="006600"/>
                </a:solidFill>
              </a:rPr>
              <a:t>chăm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chỉ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thế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nào</a:t>
            </a:r>
            <a:r>
              <a:rPr lang="en-US" sz="4000" b="1" dirty="0">
                <a:solidFill>
                  <a:srgbClr val="006600"/>
                </a:solidFill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C7C37-B233-4B4D-BB14-05CA15CA0538}"/>
              </a:ext>
            </a:extLst>
          </p:cNvPr>
          <p:cNvSpPr txBox="1"/>
          <p:nvPr/>
        </p:nvSpPr>
        <p:spPr>
          <a:xfrm>
            <a:off x="352447" y="1918075"/>
            <a:ext cx="8222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khắp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nhà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khi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mở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vở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chị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 err="1">
                <a:solidFill>
                  <a:srgbClr val="FF0000"/>
                </a:solidFill>
              </a:rPr>
              <a:t>đọc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ê</a:t>
            </a:r>
            <a:r>
              <a:rPr lang="en-US" sz="4000" dirty="0">
                <a:solidFill>
                  <a:srgbClr val="FF0000"/>
                </a:solidFill>
              </a:rPr>
              <a:t> a; </a:t>
            </a:r>
            <a:r>
              <a:rPr lang="en-US" sz="4000" dirty="0" err="1">
                <a:solidFill>
                  <a:srgbClr val="FF0000"/>
                </a:solidFill>
              </a:rPr>
              <a:t>khi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đạp</a:t>
            </a:r>
            <a:r>
              <a:rPr lang="en-US" sz="4000" dirty="0">
                <a:solidFill>
                  <a:srgbClr val="FF0000"/>
                </a:solidFill>
              </a:rPr>
              <a:t>; </a:t>
            </a:r>
            <a:r>
              <a:rPr lang="en-US" sz="4000" dirty="0" err="1">
                <a:solidFill>
                  <a:srgbClr val="FF0000"/>
                </a:solidFill>
              </a:rPr>
              <a:t>khi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khám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FF0000"/>
                </a:solidFill>
              </a:rPr>
              <a:t>bệnh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chó</a:t>
            </a:r>
            <a:r>
              <a:rPr lang="en-US" sz="4000" dirty="0">
                <a:solidFill>
                  <a:srgbClr val="FF0000"/>
                </a:solidFill>
              </a:rPr>
              <a:t> Lu. </a:t>
            </a:r>
          </a:p>
        </p:txBody>
      </p:sp>
    </p:spTree>
    <p:extLst>
      <p:ext uri="{BB962C8B-B14F-4D97-AF65-F5344CB8AC3E}">
        <p14:creationId xmlns:p14="http://schemas.microsoft.com/office/powerpoint/2010/main" val="10478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839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 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E9155-1F9C-FC43-8628-15CD7A0EC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/>
          <a:stretch/>
        </p:blipFill>
        <p:spPr>
          <a:xfrm>
            <a:off x="620591" y="1594624"/>
            <a:ext cx="7902817" cy="33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9FAD-07DC-5F48-A9AE-BF0C0CF0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3B1C9-004D-9641-83BB-6AF53D50C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2"/>
            <a:ext cx="9143999" cy="569621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22B92-6642-EA46-8E04-527034676EBF}"/>
              </a:ext>
            </a:extLst>
          </p:cNvPr>
          <p:cNvCxnSpPr>
            <a:cxnSpLocks/>
          </p:cNvCxnSpPr>
          <p:nvPr/>
        </p:nvCxnSpPr>
        <p:spPr>
          <a:xfrm flipH="1">
            <a:off x="2832410" y="4861932"/>
            <a:ext cx="8809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BF5FA6-5B79-5447-AA67-1C4D447CB717}"/>
              </a:ext>
            </a:extLst>
          </p:cNvPr>
          <p:cNvCxnSpPr>
            <a:cxnSpLocks/>
          </p:cNvCxnSpPr>
          <p:nvPr/>
        </p:nvCxnSpPr>
        <p:spPr>
          <a:xfrm flipH="1">
            <a:off x="3620430" y="4479074"/>
            <a:ext cx="695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2281F5-A126-8D46-AAAF-E3D40EBB0DE2}"/>
              </a:ext>
            </a:extLst>
          </p:cNvPr>
          <p:cNvCxnSpPr>
            <a:cxnSpLocks/>
          </p:cNvCxnSpPr>
          <p:nvPr/>
        </p:nvCxnSpPr>
        <p:spPr>
          <a:xfrm flipH="1">
            <a:off x="4824761" y="5348869"/>
            <a:ext cx="6281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3D070-3F87-5A42-840E-FDD2FD244728}"/>
              </a:ext>
            </a:extLst>
          </p:cNvPr>
          <p:cNvCxnSpPr>
            <a:cxnSpLocks/>
          </p:cNvCxnSpPr>
          <p:nvPr/>
        </p:nvCxnSpPr>
        <p:spPr>
          <a:xfrm flipH="1">
            <a:off x="2148468" y="3631581"/>
            <a:ext cx="8400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4001DC-0792-0B4C-A528-A28E77E2361B}"/>
              </a:ext>
            </a:extLst>
          </p:cNvPr>
          <p:cNvCxnSpPr>
            <a:cxnSpLocks/>
          </p:cNvCxnSpPr>
          <p:nvPr/>
        </p:nvCxnSpPr>
        <p:spPr>
          <a:xfrm flipH="1">
            <a:off x="3967976" y="3230137"/>
            <a:ext cx="6040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9808-0102-C744-967E-1E6D852F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FBFD4-C181-4D45-B5C6-874A8E251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65"/>
            <a:ext cx="9144000" cy="4463266"/>
          </a:xfrm>
        </p:spPr>
      </p:pic>
    </p:spTree>
    <p:extLst>
      <p:ext uri="{BB962C8B-B14F-4D97-AF65-F5344CB8AC3E}">
        <p14:creationId xmlns:p14="http://schemas.microsoft.com/office/powerpoint/2010/main" val="421980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766B4F-E48F-3D4A-B22D-EEB9D756D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2921621"/>
            <a:ext cx="7939668" cy="279337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E722BA-A585-0246-8429-9AF26A00E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0"/>
            <a:ext cx="7939668" cy="32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" y="676195"/>
            <a:ext cx="8348143" cy="4421521"/>
          </a:xfrm>
        </p:spPr>
      </p:pic>
    </p:spTree>
    <p:extLst>
      <p:ext uri="{BB962C8B-B14F-4D97-AF65-F5344CB8AC3E}">
        <p14:creationId xmlns:p14="http://schemas.microsoft.com/office/powerpoint/2010/main" val="13787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3" y="0"/>
            <a:ext cx="4167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0162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6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508" y="1671418"/>
            <a:ext cx="3526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®»m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th¾m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3900" y="1671418"/>
            <a:ext cx="289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gỡ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507" y="3025494"/>
            <a:ext cx="3737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th¨m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th¼m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3900" y="3025494"/>
            <a:ext cx="3320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l¾p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r¸p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5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2" y="0"/>
            <a:ext cx="7495975" cy="5676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114" y="162046"/>
            <a:ext cx="1539433" cy="38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4446" y="495301"/>
            <a:ext cx="1749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4BCB5-64E3-8B40-B355-F70DF0B15D13}"/>
              </a:ext>
            </a:extLst>
          </p:cNvPr>
          <p:cNvSpPr txBox="1"/>
          <p:nvPr/>
        </p:nvSpPr>
        <p:spPr>
          <a:xfrm>
            <a:off x="2841190" y="1616927"/>
            <a:ext cx="3295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</a:rPr>
              <a:t>Ôn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tập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56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E0A6-063E-974D-92B7-897CB16D34C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137C0-2155-894C-93EE-370B0A411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715000"/>
          </a:xfrm>
          <a:ln>
            <a:solidFill>
              <a:schemeClr val="bg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501D09-81AE-6744-8280-7D22E42671D3}"/>
              </a:ext>
            </a:extLst>
          </p:cNvPr>
          <p:cNvCxnSpPr>
            <a:cxnSpLocks/>
          </p:cNvCxnSpPr>
          <p:nvPr/>
        </p:nvCxnSpPr>
        <p:spPr>
          <a:xfrm>
            <a:off x="2007220" y="1304692"/>
            <a:ext cx="1483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940905-1E8A-D24E-8831-707AF8E6BC66}"/>
              </a:ext>
            </a:extLst>
          </p:cNvPr>
          <p:cNvCxnSpPr>
            <a:cxnSpLocks/>
          </p:cNvCxnSpPr>
          <p:nvPr/>
        </p:nvCxnSpPr>
        <p:spPr>
          <a:xfrm>
            <a:off x="5047784" y="1304692"/>
            <a:ext cx="15537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C7DB20-EE72-0844-AAC7-3D728B59EC6C}"/>
              </a:ext>
            </a:extLst>
          </p:cNvPr>
          <p:cNvCxnSpPr>
            <a:cxnSpLocks/>
          </p:cNvCxnSpPr>
          <p:nvPr/>
        </p:nvCxnSpPr>
        <p:spPr>
          <a:xfrm>
            <a:off x="2430966" y="1717288"/>
            <a:ext cx="5129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395694-5E30-AB4C-B54D-6F5E0C637DB3}"/>
              </a:ext>
            </a:extLst>
          </p:cNvPr>
          <p:cNvCxnSpPr>
            <a:cxnSpLocks/>
          </p:cNvCxnSpPr>
          <p:nvPr/>
        </p:nvCxnSpPr>
        <p:spPr>
          <a:xfrm>
            <a:off x="4624038" y="1717288"/>
            <a:ext cx="1494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BB65D3-3B23-CC4A-98FB-9B435EDBDAD6}"/>
              </a:ext>
            </a:extLst>
          </p:cNvPr>
          <p:cNvCxnSpPr>
            <a:cxnSpLocks/>
          </p:cNvCxnSpPr>
          <p:nvPr/>
        </p:nvCxnSpPr>
        <p:spPr>
          <a:xfrm>
            <a:off x="4977159" y="2181923"/>
            <a:ext cx="145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B8D07-D7D8-0D40-8376-C5C577FBC11B}"/>
              </a:ext>
            </a:extLst>
          </p:cNvPr>
          <p:cNvCxnSpPr>
            <a:cxnSpLocks/>
          </p:cNvCxnSpPr>
          <p:nvPr/>
        </p:nvCxnSpPr>
        <p:spPr>
          <a:xfrm>
            <a:off x="7746378" y="1717288"/>
            <a:ext cx="817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51AA-D65F-D84E-9522-7D45B25E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6600"/>
                </a:solidFill>
                <a:latin typeface="+mn-lt"/>
              </a:rPr>
              <a:t>*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Luyện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đọc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từ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+mn-lt"/>
              </a:rPr>
              <a:t>ngữ</a:t>
            </a:r>
            <a:endParaRPr lang="en-US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3A9F-6D08-BC40-8CC8-1A30FA48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2" y="1821473"/>
            <a:ext cx="8821877" cy="935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chỉ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kh¾p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µ, ª a, 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đ¹p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kh¸m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thó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vị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l¾m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1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7150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EF0D17-2BFC-CA4C-9047-02AB34FD3950}"/>
              </a:ext>
            </a:extLst>
          </p:cNvPr>
          <p:cNvSpPr/>
          <p:nvPr/>
        </p:nvSpPr>
        <p:spPr>
          <a:xfrm>
            <a:off x="550349" y="989066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6BB85A-FBEE-6541-B017-05CF7D13C857}"/>
              </a:ext>
            </a:extLst>
          </p:cNvPr>
          <p:cNvSpPr/>
          <p:nvPr/>
        </p:nvSpPr>
        <p:spPr>
          <a:xfrm>
            <a:off x="4057298" y="776758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C2B9F-937D-BE49-8F03-492A4C457AFB}"/>
              </a:ext>
            </a:extLst>
          </p:cNvPr>
          <p:cNvSpPr/>
          <p:nvPr/>
        </p:nvSpPr>
        <p:spPr>
          <a:xfrm>
            <a:off x="6469677" y="776758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BFEBE2-8110-2445-A0E7-7294A9F4C312}"/>
              </a:ext>
            </a:extLst>
          </p:cNvPr>
          <p:cNvSpPr/>
          <p:nvPr/>
        </p:nvSpPr>
        <p:spPr>
          <a:xfrm>
            <a:off x="2821258" y="1258582"/>
            <a:ext cx="343942" cy="190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373C15-F39E-FB47-B94B-6CC13E6B9C2B}"/>
              </a:ext>
            </a:extLst>
          </p:cNvPr>
          <p:cNvSpPr/>
          <p:nvPr/>
        </p:nvSpPr>
        <p:spPr>
          <a:xfrm>
            <a:off x="5973336" y="1270440"/>
            <a:ext cx="343942" cy="190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A59E83-E934-644D-B686-E30B722EAAB3}"/>
              </a:ext>
            </a:extLst>
          </p:cNvPr>
          <p:cNvSpPr/>
          <p:nvPr/>
        </p:nvSpPr>
        <p:spPr>
          <a:xfrm>
            <a:off x="2159620" y="1712065"/>
            <a:ext cx="343942" cy="190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599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A94B-BC83-F844-BB8F-94826F92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chỉ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3EDD-30F4-094D-AC95-334908283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.VnAvant" pitchFamily="34" charset="0"/>
              </a:rPr>
              <a:t>  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Chi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chỉ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l¾m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đi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kh¾p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µ.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vë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.VnAvant" pitchFamily="34" charset="0"/>
              </a:rPr>
              <a:t>chị</a:t>
            </a: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, ª a.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6600"/>
                </a:solidFill>
                <a:latin typeface=".VnAvant" pitchFamily="34" charset="0"/>
              </a:rPr>
              <a:t>    </a:t>
            </a:r>
            <a:r>
              <a:rPr lang="en-US" sz="4400" dirty="0" err="1">
                <a:latin typeface=".VnAvant" pitchFamily="34" charset="0"/>
              </a:rPr>
              <a:t>Khi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</a:t>
            </a:r>
            <a:r>
              <a:rPr lang="en-US" sz="4400" dirty="0">
                <a:latin typeface=".VnAvant" pitchFamily="34" charset="0"/>
              </a:rPr>
              <a:t>× </a:t>
            </a:r>
            <a:r>
              <a:rPr lang="en-US" sz="4400" dirty="0" err="1">
                <a:latin typeface=".VnAvant" pitchFamily="34" charset="0"/>
              </a:rPr>
              <a:t>bÐ</a:t>
            </a:r>
            <a:r>
              <a:rPr lang="en-US" sz="4400" dirty="0">
                <a:latin typeface=".VnAvant" pitchFamily="34" charset="0"/>
              </a:rPr>
              <a:t> ®i </a:t>
            </a:r>
            <a:r>
              <a:rPr lang="en-US" sz="4400" dirty="0" err="1">
                <a:latin typeface=".VnAvant" pitchFamily="34" charset="0"/>
              </a:rPr>
              <a:t>xe</a:t>
            </a:r>
            <a:r>
              <a:rPr lang="en-US" sz="4400" dirty="0">
                <a:latin typeface=".VnAvant" pitchFamily="34" charset="0"/>
              </a:rPr>
              <a:t> ®</a:t>
            </a:r>
            <a:r>
              <a:rPr lang="en-US" sz="4400" dirty="0" err="1">
                <a:latin typeface=".VnAvant" pitchFamily="34" charset="0"/>
              </a:rPr>
              <a:t>¹p</a:t>
            </a:r>
            <a:r>
              <a:rPr lang="en-US" sz="4400" dirty="0">
                <a:latin typeface=".VnAvant" pitchFamily="34" charset="0"/>
              </a:rPr>
              <a:t>. </a:t>
            </a:r>
            <a:r>
              <a:rPr lang="en-US" sz="4400" dirty="0" err="1">
                <a:latin typeface=".VnAvant" pitchFamily="34" charset="0"/>
              </a:rPr>
              <a:t>Khi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</a:t>
            </a:r>
            <a:r>
              <a:rPr lang="en-US" sz="4400" dirty="0">
                <a:latin typeface=".VnAvant" pitchFamily="34" charset="0"/>
              </a:rPr>
              <a:t>× </a:t>
            </a:r>
            <a:r>
              <a:rPr lang="en-US" sz="4400" dirty="0" err="1">
                <a:latin typeface=".VnAvant" pitchFamily="34" charset="0"/>
              </a:rPr>
              <a:t>bÐ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kh¸m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cho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chã</a:t>
            </a:r>
            <a:r>
              <a:rPr lang="en-US" sz="4400" dirty="0">
                <a:latin typeface=".VnAvant" pitchFamily="34" charset="0"/>
              </a:rPr>
              <a:t> Lu. </a:t>
            </a:r>
            <a:r>
              <a:rPr lang="en-US" sz="4400" dirty="0" err="1">
                <a:latin typeface=".VnAvant" pitchFamily="34" charset="0"/>
              </a:rPr>
              <a:t>Chã</a:t>
            </a:r>
            <a:r>
              <a:rPr lang="en-US" sz="4400" dirty="0">
                <a:latin typeface=".VnAvant" pitchFamily="34" charset="0"/>
              </a:rPr>
              <a:t> Lu “</a:t>
            </a:r>
            <a:r>
              <a:rPr lang="en-US" sz="4400" dirty="0" err="1">
                <a:latin typeface=".VnAvant" pitchFamily="34" charset="0"/>
              </a:rPr>
              <a:t>gõ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gõ</a:t>
            </a:r>
            <a:r>
              <a:rPr lang="en-US" sz="4400" dirty="0">
                <a:latin typeface=".VnAvant" pitchFamily="34" charset="0"/>
              </a:rPr>
              <a:t>” </a:t>
            </a:r>
            <a:r>
              <a:rPr lang="en-US" sz="4400" dirty="0" err="1">
                <a:latin typeface=".VnAvant" pitchFamily="34" charset="0"/>
              </a:rPr>
              <a:t>cã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vÎ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thó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vị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l¾m</a:t>
            </a:r>
            <a:r>
              <a:rPr lang="en-US" sz="4400" dirty="0">
                <a:latin typeface=".VnAvant" pitchFamily="34" charset="0"/>
              </a:rPr>
              <a:t>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3C924C-7610-7047-A543-A2FA4BE00596}"/>
              </a:ext>
            </a:extLst>
          </p:cNvPr>
          <p:cNvSpPr/>
          <p:nvPr/>
        </p:nvSpPr>
        <p:spPr>
          <a:xfrm>
            <a:off x="289932" y="1151949"/>
            <a:ext cx="564773" cy="4079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A94127-0911-EE48-9C0A-22B1D1322F51}"/>
              </a:ext>
            </a:extLst>
          </p:cNvPr>
          <p:cNvSpPr/>
          <p:nvPr/>
        </p:nvSpPr>
        <p:spPr>
          <a:xfrm>
            <a:off x="289931" y="3034163"/>
            <a:ext cx="564773" cy="4683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58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224</Words>
  <Application>Microsoft Office PowerPoint</Application>
  <PresentationFormat>On-screen Show (16:10)</PresentationFormat>
  <Paragraphs>37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.VnAvant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đọc từ ngữ</vt:lpstr>
      <vt:lpstr>PowerPoint Presentation</vt:lpstr>
      <vt:lpstr>C« bÐ ch¨m chỉ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</cp:lastModifiedBy>
  <cp:revision>185</cp:revision>
  <dcterms:created xsi:type="dcterms:W3CDTF">2020-02-10T09:35:50Z</dcterms:created>
  <dcterms:modified xsi:type="dcterms:W3CDTF">2025-09-22T00:23:58Z</dcterms:modified>
</cp:coreProperties>
</file>