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58" r:id="rId4"/>
    <p:sldId id="264" r:id="rId5"/>
    <p:sldId id="256" r:id="rId6"/>
    <p:sldId id="263" r:id="rId7"/>
    <p:sldId id="259" r:id="rId8"/>
    <p:sldId id="266" r:id="rId9"/>
    <p:sldId id="267" r:id="rId10"/>
    <p:sldId id="268" r:id="rId11"/>
    <p:sldId id="282" r:id="rId12"/>
    <p:sldId id="276" r:id="rId13"/>
    <p:sldId id="295" r:id="rId14"/>
    <p:sldId id="283" r:id="rId15"/>
    <p:sldId id="277" r:id="rId16"/>
    <p:sldId id="296" r:id="rId17"/>
    <p:sldId id="261" r:id="rId18"/>
    <p:sldId id="297" r:id="rId19"/>
    <p:sldId id="312" r:id="rId20"/>
    <p:sldId id="314" r:id="rId21"/>
    <p:sldId id="315" r:id="rId22"/>
    <p:sldId id="319" r:id="rId23"/>
    <p:sldId id="289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3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79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10" Type="http://schemas.openxmlformats.org/officeDocument/2006/relationships/audio" Target="../media/audio1.wav"/><Relationship Id="rId4" Type="http://schemas.openxmlformats.org/officeDocument/2006/relationships/image" Target="../media/image32.png"/><Relationship Id="rId9" Type="http://schemas.openxmlformats.org/officeDocument/2006/relationships/image" Target="../media/image4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microsoft.com/office/2007/relationships/hdphoto" Target="../media/hdphoto8.wdp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3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19" Type="http://schemas.openxmlformats.org/officeDocument/2006/relationships/image" Target="../media/image64.png"/><Relationship Id="rId4" Type="http://schemas.openxmlformats.org/officeDocument/2006/relationships/image" Target="../media/image53.png"/><Relationship Id="rId9" Type="http://schemas.openxmlformats.org/officeDocument/2006/relationships/image" Target="../media/image56.pn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9.wdp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2.png"/><Relationship Id="rId7" Type="http://schemas.microsoft.com/office/2007/relationships/hdphoto" Target="../media/hdphoto13.wdp"/><Relationship Id="rId12" Type="http://schemas.openxmlformats.org/officeDocument/2006/relationships/image" Target="../media/image54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53.png"/><Relationship Id="rId5" Type="http://schemas.openxmlformats.org/officeDocument/2006/relationships/image" Target="../media/image65.png"/><Relationship Id="rId15" Type="http://schemas.microsoft.com/office/2007/relationships/hdphoto" Target="../media/hdphoto11.wdp"/><Relationship Id="rId10" Type="http://schemas.openxmlformats.org/officeDocument/2006/relationships/image" Target="../media/image56.png"/><Relationship Id="rId19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microsoft.com/office/2007/relationships/hdphoto" Target="../media/hdphoto10.wdp"/><Relationship Id="rId14" Type="http://schemas.openxmlformats.org/officeDocument/2006/relationships/image" Target="../media/image57.png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1.wdp"/><Relationship Id="rId3" Type="http://schemas.openxmlformats.org/officeDocument/2006/relationships/image" Target="../media/image32.png"/><Relationship Id="rId7" Type="http://schemas.microsoft.com/office/2007/relationships/hdphoto" Target="../media/hdphoto10.wdp"/><Relationship Id="rId12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4.png"/><Relationship Id="rId4" Type="http://schemas.openxmlformats.org/officeDocument/2006/relationships/image" Target="../media/image66.png"/><Relationship Id="rId9" Type="http://schemas.openxmlformats.org/officeDocument/2006/relationships/image" Target="../media/image53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13.wdp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9.png"/><Relationship Id="rId12" Type="http://schemas.openxmlformats.org/officeDocument/2006/relationships/image" Target="../media/image66.png"/><Relationship Id="rId17" Type="http://schemas.openxmlformats.org/officeDocument/2006/relationships/image" Target="../media/image53.png"/><Relationship Id="rId2" Type="http://schemas.openxmlformats.org/officeDocument/2006/relationships/audio" Target="../media/media3.mp3"/><Relationship Id="rId16" Type="http://schemas.openxmlformats.org/officeDocument/2006/relationships/image" Target="../media/image67.png"/><Relationship Id="rId20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32.png"/><Relationship Id="rId15" Type="http://schemas.microsoft.com/office/2007/relationships/hdphoto" Target="../media/hdphoto10.wdp"/><Relationship Id="rId10" Type="http://schemas.openxmlformats.org/officeDocument/2006/relationships/image" Target="../media/image72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openxmlformats.org/officeDocument/2006/relationships/image" Target="../media/image55.png"/><Relationship Id="rId2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23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25.png"/><Relationship Id="rId4" Type="http://schemas.openxmlformats.org/officeDocument/2006/relationships/image" Target="../media/image18.jpeg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/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/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/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/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/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/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/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/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/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/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/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/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/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/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/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-2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4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/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>
            <a:fillRect/>
          </a:stretch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>
            <a:fillRect/>
          </a:stretch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>
            <a:fillRect/>
          </a:stretch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>
            <a:fillRect/>
          </a:stretch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>
            <a:fillRect/>
          </a:stretch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>
              <a:fillRect/>
            </a:stretch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/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/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>
              <a:fillRect/>
            </a:stretch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/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/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>
              <a:fillRect/>
            </a:stretch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/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/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>
              <a:fillRect/>
            </a:stretch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/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>
              <a:fillRect/>
            </a:stretch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/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>
              <a:fillRect/>
            </a:stretch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/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>
              <a:fillRect/>
            </a:stretch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/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/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/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09" r="679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>
            <a:fillRect/>
          </a:stretch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/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/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/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/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/>
          <p:cNvCxnSpPr/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/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/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/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/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/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/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453</Words>
  <Application>Microsoft Office PowerPoint</Application>
  <PresentationFormat>Custom</PresentationFormat>
  <Paragraphs>105</Paragraphs>
  <Slides>22</Slides>
  <Notes>2</Notes>
  <HiddenSlides>0</HiddenSlides>
  <MMClips>13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24</cp:revision>
  <dcterms:created xsi:type="dcterms:W3CDTF">2023-06-19T12:45:00Z</dcterms:created>
  <dcterms:modified xsi:type="dcterms:W3CDTF">2024-05-17T03:55:20Z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E65213D9D3D74D9F877546C37F4FEF04</vt:lpwstr>
  </property>
  <property fmtid="{D5CDD505-2E9C-101B-9397-08002B2CF9AE}" pid="3" name="KSOProductBuildVer">
    <vt:lpwstr>1033-11.2.0.11537</vt:lpwstr>
  </property>
</Properties>
</file>