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99" r:id="rId2"/>
    <p:sldId id="257" r:id="rId3"/>
    <p:sldId id="323" r:id="rId4"/>
    <p:sldId id="335" r:id="rId5"/>
    <p:sldId id="326" r:id="rId6"/>
    <p:sldId id="319" r:id="rId7"/>
    <p:sldId id="330" r:id="rId8"/>
    <p:sldId id="334" r:id="rId9"/>
    <p:sldId id="328" r:id="rId10"/>
    <p:sldId id="336" r:id="rId11"/>
    <p:sldId id="337" r:id="rId12"/>
    <p:sldId id="31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75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D68C51-3C47-4294-A6A0-1C1E5709D202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9A9436-D9B0-41EE-8BC6-72F3E2AD0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203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654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306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654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44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33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CB0E7E-7BDA-4369-B06E-95E5B313A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F2DE87-7D95-4722-9EE5-248D158C7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D0A038-BC78-4ECC-BEFF-CCB515E48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B9EE9-F3BF-4B40-83E7-C9BC68FDDB0E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CDB14-4F91-4B5C-8ACA-1B5E7E69B7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0118F-80C4-4861-A4D3-A50D382E7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 dirty="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906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21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microsoft.com/office/2007/relationships/hdphoto" Target="../media/hdphoto6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8.png"/><Relationship Id="rId5" Type="http://schemas.microsoft.com/office/2007/relationships/hdphoto" Target="../media/hdphoto2.wdp"/><Relationship Id="rId10" Type="http://schemas.openxmlformats.org/officeDocument/2006/relationships/image" Target="../media/image17.png"/><Relationship Id="rId4" Type="http://schemas.openxmlformats.org/officeDocument/2006/relationships/image" Target="../media/image13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21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21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21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C7EB28-BFB4-4976-8D34-3BB00CC8EA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D568ED-3F31-4B4E-B173-25EC3505BE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70777" y="-470364"/>
            <a:ext cx="13333554" cy="732836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CCB1FF8-74C6-4A97-8557-A943D9F02CEA}"/>
              </a:ext>
            </a:extLst>
          </p:cNvPr>
          <p:cNvSpPr txBox="1"/>
          <p:nvPr/>
        </p:nvSpPr>
        <p:spPr>
          <a:xfrm>
            <a:off x="1848676" y="997178"/>
            <a:ext cx="89750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Thứ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Tư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ngày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24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tháng 9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năm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2025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iCiel Cadena" panose="02000503000000020004" pitchFamily="50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0AE0F4-0AA4-4ADD-A631-FE4E3DC65E3E}"/>
              </a:ext>
            </a:extLst>
          </p:cNvPr>
          <p:cNvSpPr txBox="1"/>
          <p:nvPr/>
        </p:nvSpPr>
        <p:spPr>
          <a:xfrm>
            <a:off x="5641224" y="1613356"/>
            <a:ext cx="984308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Toán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356F337-E381-4B3C-8992-3EB66D50CD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8677" y="2362200"/>
            <a:ext cx="8975035" cy="24026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C7AD4D-A557-48D5-8632-2971737EA32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231" b="95487" l="10000" r="90000">
                        <a14:foregroundMark x1="52614" y1="8000" x2="50455" y2="38667"/>
                        <a14:foregroundMark x1="55000" y1="5333" x2="54659" y2="7282"/>
                        <a14:foregroundMark x1="52159" y1="31795" x2="52045" y2="58154"/>
                        <a14:foregroundMark x1="61250" y1="29949" x2="51023" y2="63179"/>
                        <a14:foregroundMark x1="17159" y1="41744" x2="24773" y2="40923"/>
                        <a14:foregroundMark x1="24773" y1="40923" x2="31250" y2="43282"/>
                        <a14:foregroundMark x1="20909" y1="34974" x2="21364" y2="42359"/>
                        <a14:foregroundMark x1="21364" y1="42359" x2="22841" y2="45846"/>
                        <a14:foregroundMark x1="14091" y1="40923" x2="18977" y2="45538"/>
                        <a14:foregroundMark x1="13182" y1="40718" x2="15227" y2="40000"/>
                        <a14:foregroundMark x1="11136" y1="45026" x2="12614" y2="45846"/>
                        <a14:foregroundMark x1="11932" y1="41231" x2="11932" y2="41231"/>
                        <a14:foregroundMark x1="12045" y1="41026" x2="14091" y2="40718"/>
                        <a14:foregroundMark x1="84432" y1="37026" x2="77841" y2="41026"/>
                        <a14:foregroundMark x1="77841" y1="41026" x2="75227" y2="48000"/>
                        <a14:foregroundMark x1="75227" y1="48000" x2="82955" y2="47077"/>
                        <a14:foregroundMark x1="82955" y1="47077" x2="80795" y2="40410"/>
                        <a14:foregroundMark x1="80795" y1="40410" x2="80455" y2="40308"/>
                        <a14:foregroundMark x1="82955" y1="43179" x2="85000" y2="46154"/>
                        <a14:foregroundMark x1="83182" y1="36205" x2="76364" y2="39590"/>
                        <a14:foregroundMark x1="76364" y1="39590" x2="76250" y2="39795"/>
                        <a14:foregroundMark x1="85000" y1="42051" x2="85341" y2="43692"/>
                        <a14:foregroundMark x1="26705" y1="92410" x2="34545" y2="92308"/>
                        <a14:foregroundMark x1="34545" y1="92308" x2="42273" y2="90256"/>
                        <a14:foregroundMark x1="42273" y1="90256" x2="50114" y2="91692"/>
                        <a14:foregroundMark x1="50114" y1="91692" x2="53068" y2="91487"/>
                        <a14:foregroundMark x1="29886" y1="95487" x2="29886" y2="954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17302" y="3649300"/>
            <a:ext cx="2959928" cy="32794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5EA71D3-1D29-400A-A205-0E9F3320F84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3234" y="4318166"/>
            <a:ext cx="2457234" cy="245723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6C75DC8-EA2D-4BD3-A553-648F7B2DB7F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70249" y="2838276"/>
            <a:ext cx="7773074" cy="185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079516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4" fill="hold" nodeType="with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1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1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10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647341-B451-44E3-8A26-E70ABA8204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90" t="3804" r="10811" b="4132"/>
          <a:stretch/>
        </p:blipFill>
        <p:spPr>
          <a:xfrm>
            <a:off x="0" y="381000"/>
            <a:ext cx="12192000" cy="6477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9A178E7-8399-41E7-9BA8-07E9E04D8D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" y="5562600"/>
            <a:ext cx="12153900" cy="1257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D568ED-3F31-4B4E-B173-25EC3505BE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42875" y="0"/>
            <a:ext cx="12477750" cy="68579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5F02C55-62A3-4ECE-86C5-096C4CA890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231" b="95487" l="10000" r="90000">
                        <a14:foregroundMark x1="52614" y1="8000" x2="50455" y2="38667"/>
                        <a14:foregroundMark x1="55000" y1="5333" x2="54659" y2="7282"/>
                        <a14:foregroundMark x1="52159" y1="31795" x2="52045" y2="58154"/>
                        <a14:foregroundMark x1="61250" y1="29949" x2="51023" y2="63179"/>
                        <a14:foregroundMark x1="17159" y1="41744" x2="24773" y2="40923"/>
                        <a14:foregroundMark x1="24773" y1="40923" x2="31250" y2="43282"/>
                        <a14:foregroundMark x1="20909" y1="34974" x2="21364" y2="42359"/>
                        <a14:foregroundMark x1="21364" y1="42359" x2="22841" y2="45846"/>
                        <a14:foregroundMark x1="14091" y1="40923" x2="18977" y2="45538"/>
                        <a14:foregroundMark x1="13182" y1="40718" x2="15227" y2="40000"/>
                        <a14:foregroundMark x1="11136" y1="45026" x2="12614" y2="45846"/>
                        <a14:foregroundMark x1="11932" y1="41231" x2="11932" y2="41231"/>
                        <a14:foregroundMark x1="12045" y1="41026" x2="14091" y2="40718"/>
                        <a14:foregroundMark x1="84432" y1="37026" x2="77841" y2="41026"/>
                        <a14:foregroundMark x1="77841" y1="41026" x2="75227" y2="48000"/>
                        <a14:foregroundMark x1="75227" y1="48000" x2="82955" y2="47077"/>
                        <a14:foregroundMark x1="82955" y1="47077" x2="80795" y2="40410"/>
                        <a14:foregroundMark x1="80795" y1="40410" x2="80455" y2="40308"/>
                        <a14:foregroundMark x1="82955" y1="43179" x2="85000" y2="46154"/>
                        <a14:foregroundMark x1="83182" y1="36205" x2="76364" y2="39590"/>
                        <a14:foregroundMark x1="76364" y1="39590" x2="76250" y2="39795"/>
                        <a14:foregroundMark x1="85000" y1="42051" x2="85341" y2="43692"/>
                        <a14:foregroundMark x1="26705" y1="92410" x2="34545" y2="92308"/>
                        <a14:foregroundMark x1="34545" y1="92308" x2="42273" y2="90256"/>
                        <a14:foregroundMark x1="42273" y1="90256" x2="50114" y2="91692"/>
                        <a14:foregroundMark x1="50114" y1="91692" x2="53068" y2="91487"/>
                        <a14:foregroundMark x1="29886" y1="95487" x2="29886" y2="954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52666" y="914400"/>
            <a:ext cx="7167187" cy="7940917"/>
          </a:xfrm>
          <a:prstGeom prst="rect">
            <a:avLst/>
          </a:prstGeom>
        </p:spPr>
      </p:pic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55771F68-C417-47D4-85E5-139CE06C7645}"/>
              </a:ext>
            </a:extLst>
          </p:cNvPr>
          <p:cNvSpPr/>
          <p:nvPr/>
        </p:nvSpPr>
        <p:spPr>
          <a:xfrm flipH="1">
            <a:off x="762000" y="1140568"/>
            <a:ext cx="5463154" cy="2514600"/>
          </a:xfrm>
          <a:prstGeom prst="wedgeRoundRectCallout">
            <a:avLst>
              <a:gd name="adj1" fmla="val -59673"/>
              <a:gd name="adj2" fmla="val 29651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Còn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tiếp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mục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cuối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cùng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vô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cùng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hấp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dẫn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cùng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hoàn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thành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thử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thách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cuối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cùng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để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đón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xem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nào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!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ED5565">
                  <a:lumMod val="75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0341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145EEA50-0032-4CAA-8292-DC0ADD6503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3CD6169-D250-495B-9E0A-B937BFBD5AB1}"/>
              </a:ext>
            </a:extLst>
          </p:cNvPr>
          <p:cNvSpPr/>
          <p:nvPr/>
        </p:nvSpPr>
        <p:spPr>
          <a:xfrm>
            <a:off x="457200" y="304799"/>
            <a:ext cx="11049000" cy="6248400"/>
          </a:xfrm>
          <a:prstGeom prst="roundRect">
            <a:avLst>
              <a:gd name="adj" fmla="val 11460"/>
            </a:avLst>
          </a:prstGeom>
          <a:solidFill>
            <a:schemeClr val="bg1"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6A78B51-749D-46B7-823E-64429587CBBE}"/>
              </a:ext>
            </a:extLst>
          </p:cNvPr>
          <p:cNvSpPr txBox="1"/>
          <p:nvPr/>
        </p:nvSpPr>
        <p:spPr>
          <a:xfrm>
            <a:off x="710648" y="592101"/>
            <a:ext cx="105421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Chọn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trả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lời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đúng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10760D-68EA-4219-893D-E8CB917E3D83}"/>
              </a:ext>
            </a:extLst>
          </p:cNvPr>
          <p:cNvSpPr txBox="1"/>
          <p:nvPr/>
        </p:nvSpPr>
        <p:spPr>
          <a:xfrm>
            <a:off x="685800" y="1487215"/>
            <a:ext cx="105421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bên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bao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nhiêu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tứ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giác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F49BE3-63CE-48CD-B6D1-07667A9C1754}"/>
              </a:ext>
            </a:extLst>
          </p:cNvPr>
          <p:cNvSpPr txBox="1"/>
          <p:nvPr/>
        </p:nvSpPr>
        <p:spPr>
          <a:xfrm>
            <a:off x="685800" y="2614793"/>
            <a:ext cx="105421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732353-AD51-4572-BDEB-D0EB08B0F1F1}"/>
              </a:ext>
            </a:extLst>
          </p:cNvPr>
          <p:cNvSpPr txBox="1"/>
          <p:nvPr/>
        </p:nvSpPr>
        <p:spPr>
          <a:xfrm>
            <a:off x="4045226" y="2561304"/>
            <a:ext cx="29751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CB37E2-FF5B-457E-A6A9-F870EFC72BDD}"/>
              </a:ext>
            </a:extLst>
          </p:cNvPr>
          <p:cNvSpPr txBox="1"/>
          <p:nvPr/>
        </p:nvSpPr>
        <p:spPr>
          <a:xfrm>
            <a:off x="685800" y="3806683"/>
            <a:ext cx="105421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0B0F971-36AC-4AEA-B7F9-9D1D16EB3E9C}"/>
              </a:ext>
            </a:extLst>
          </p:cNvPr>
          <p:cNvSpPr txBox="1"/>
          <p:nvPr/>
        </p:nvSpPr>
        <p:spPr>
          <a:xfrm>
            <a:off x="4045226" y="3718037"/>
            <a:ext cx="24417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D.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71DF0D8-FD5E-49D0-B3DE-611DCD7BEAFC}"/>
              </a:ext>
            </a:extLst>
          </p:cNvPr>
          <p:cNvGrpSpPr/>
          <p:nvPr/>
        </p:nvGrpSpPr>
        <p:grpSpPr>
          <a:xfrm>
            <a:off x="6891130" y="2543726"/>
            <a:ext cx="3932583" cy="1811746"/>
            <a:chOff x="6891130" y="2543726"/>
            <a:chExt cx="3932583" cy="1811746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78CEBCFC-8EFF-4FA1-9BA8-1DC219C27178}"/>
                </a:ext>
              </a:extLst>
            </p:cNvPr>
            <p:cNvCxnSpPr/>
            <p:nvPr/>
          </p:nvCxnSpPr>
          <p:spPr>
            <a:xfrm>
              <a:off x="7706139" y="2561304"/>
              <a:ext cx="2418521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5A85926-69E5-4D9F-ABDB-5DACE424EC2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91130" y="2543726"/>
              <a:ext cx="815009" cy="1803063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E527529-B0D1-4CB7-90EC-50A8CF454CF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131287" y="2561305"/>
              <a:ext cx="692426" cy="1735391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B692557-B528-4089-8D1C-915B43EA24C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91131" y="4296696"/>
              <a:ext cx="3932582" cy="58776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64F7E02-E5B9-4346-9E61-1FA30AF9C73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20170" y="3392639"/>
              <a:ext cx="3157330" cy="20598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07FEB4-376C-4138-AC30-61D50AC2093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857422" y="3367968"/>
              <a:ext cx="1" cy="928728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4" name="Trapezoid 33">
            <a:extLst>
              <a:ext uri="{FF2B5EF4-FFF2-40B4-BE49-F238E27FC236}">
                <a16:creationId xmlns:a16="http://schemas.microsoft.com/office/drawing/2014/main" id="{27749C00-D1B9-4BEE-908D-4D19D3FFFD8E}"/>
              </a:ext>
            </a:extLst>
          </p:cNvPr>
          <p:cNvSpPr/>
          <p:nvPr/>
        </p:nvSpPr>
        <p:spPr>
          <a:xfrm>
            <a:off x="7379804" y="2580130"/>
            <a:ext cx="2999961" cy="812510"/>
          </a:xfrm>
          <a:prstGeom prst="trapezoi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rapezoid 34">
            <a:extLst>
              <a:ext uri="{FF2B5EF4-FFF2-40B4-BE49-F238E27FC236}">
                <a16:creationId xmlns:a16="http://schemas.microsoft.com/office/drawing/2014/main" id="{93D5B8C9-F567-49C4-86CC-015AEED1338E}"/>
              </a:ext>
            </a:extLst>
          </p:cNvPr>
          <p:cNvSpPr/>
          <p:nvPr/>
        </p:nvSpPr>
        <p:spPr>
          <a:xfrm>
            <a:off x="7058023" y="3411465"/>
            <a:ext cx="3696115" cy="913820"/>
          </a:xfrm>
          <a:prstGeom prst="trapezoi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rapezoid 35">
            <a:extLst>
              <a:ext uri="{FF2B5EF4-FFF2-40B4-BE49-F238E27FC236}">
                <a16:creationId xmlns:a16="http://schemas.microsoft.com/office/drawing/2014/main" id="{3A332CBB-3AE9-46EA-99C7-962B8BDD6FBC}"/>
              </a:ext>
            </a:extLst>
          </p:cNvPr>
          <p:cNvSpPr/>
          <p:nvPr/>
        </p:nvSpPr>
        <p:spPr>
          <a:xfrm>
            <a:off x="7038974" y="3462357"/>
            <a:ext cx="1818445" cy="913820"/>
          </a:xfrm>
          <a:prstGeom prst="trapezoi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rapezoid 36">
            <a:extLst>
              <a:ext uri="{FF2B5EF4-FFF2-40B4-BE49-F238E27FC236}">
                <a16:creationId xmlns:a16="http://schemas.microsoft.com/office/drawing/2014/main" id="{4E5E5932-33A2-4D19-9C99-6F548835ED82}"/>
              </a:ext>
            </a:extLst>
          </p:cNvPr>
          <p:cNvSpPr/>
          <p:nvPr/>
        </p:nvSpPr>
        <p:spPr>
          <a:xfrm>
            <a:off x="8812492" y="3392638"/>
            <a:ext cx="1818445" cy="913820"/>
          </a:xfrm>
          <a:prstGeom prst="trapezoi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rapezoid 37">
            <a:extLst>
              <a:ext uri="{FF2B5EF4-FFF2-40B4-BE49-F238E27FC236}">
                <a16:creationId xmlns:a16="http://schemas.microsoft.com/office/drawing/2014/main" id="{587AB646-2B0D-4E0C-88D3-AB15EA0F11EE}"/>
              </a:ext>
            </a:extLst>
          </p:cNvPr>
          <p:cNvSpPr/>
          <p:nvPr/>
        </p:nvSpPr>
        <p:spPr>
          <a:xfrm>
            <a:off x="7207319" y="2539828"/>
            <a:ext cx="3383031" cy="1756413"/>
          </a:xfrm>
          <a:prstGeom prst="trapezoi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05A1A3E6-D315-48DC-A7F8-C75BE916FF18}"/>
              </a:ext>
            </a:extLst>
          </p:cNvPr>
          <p:cNvSpPr/>
          <p:nvPr/>
        </p:nvSpPr>
        <p:spPr>
          <a:xfrm>
            <a:off x="546648" y="3809788"/>
            <a:ext cx="682490" cy="64633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379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7" grpId="0"/>
      <p:bldP spid="9" grpId="0"/>
      <p:bldP spid="10" grpId="0"/>
      <p:bldP spid="11" grpId="0"/>
      <p:bldP spid="12" grpId="0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4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46C7B23-4E31-41F0-9F06-77B31CF0FE0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6F2B83-C6B1-4486-908C-066D459DFF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7063" y="0"/>
            <a:ext cx="9435294" cy="5486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84E402B-D495-46E7-B475-DF178C7D57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980" b="89983" l="6364" r="94432">
                        <a14:foregroundMark x1="51136" y1="8829" x2="48068" y2="22581"/>
                        <a14:foregroundMark x1="48068" y1="30730" x2="46023" y2="45161"/>
                        <a14:foregroundMark x1="53409" y1="33786" x2="47045" y2="46859"/>
                        <a14:foregroundMark x1="49205" y1="33447" x2="48068" y2="51443"/>
                        <a14:foregroundMark x1="48068" y1="51443" x2="48068" y2="51443"/>
                        <a14:foregroundMark x1="50682" y1="32937" x2="48977" y2="40917"/>
                        <a14:foregroundMark x1="78750" y1="33277" x2="78864" y2="49576"/>
                        <a14:foregroundMark x1="40227" y1="8659" x2="43409" y2="12054"/>
                        <a14:foregroundMark x1="48523" y1="8319" x2="49773" y2="12733"/>
                        <a14:foregroundMark x1="52841" y1="78268" x2="56705" y2="84890"/>
                        <a14:foregroundMark x1="56705" y1="84890" x2="57159" y2="87436"/>
                        <a14:foregroundMark x1="70795" y1="87267" x2="73636" y2="78778"/>
                        <a14:foregroundMark x1="87386" y1="55008" x2="92727" y2="59423"/>
                        <a14:foregroundMark x1="92727" y1="59423" x2="94432" y2="64346"/>
                        <a14:foregroundMark x1="72386" y1="13922" x2="71932" y2="15450"/>
                        <a14:foregroundMark x1="8523" y1="28014" x2="14886" y2="46520"/>
                        <a14:foregroundMark x1="6477" y1="43973" x2="12500" y2="47538"/>
                        <a14:foregroundMark x1="12500" y1="47538" x2="12727" y2="47878"/>
                        <a14:foregroundMark x1="22500" y1="38879" x2="25341" y2="52292"/>
                        <a14:foregroundMark x1="17386" y1="81664" x2="16136" y2="899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300" y="3440863"/>
            <a:ext cx="5105400" cy="341713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73AF973-5BE9-4615-9603-9599EC47D36A}"/>
              </a:ext>
            </a:extLst>
          </p:cNvPr>
          <p:cNvSpPr txBox="1"/>
          <p:nvPr/>
        </p:nvSpPr>
        <p:spPr>
          <a:xfrm>
            <a:off x="2843507" y="1009130"/>
            <a:ext cx="6504986" cy="24622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>
                <a:ln>
                  <a:noFill/>
                </a:ln>
                <a:solidFill>
                  <a:srgbClr val="FFBD45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Tạm biệt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>
                <a:ln>
                  <a:noFill/>
                </a:ln>
                <a:solidFill>
                  <a:srgbClr val="FFBD45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và hẹn gặp lại!</a:t>
            </a:r>
          </a:p>
        </p:txBody>
      </p:sp>
    </p:spTree>
    <p:extLst>
      <p:ext uri="{BB962C8B-B14F-4D97-AF65-F5344CB8AC3E}">
        <p14:creationId xmlns:p14="http://schemas.microsoft.com/office/powerpoint/2010/main" val="3181237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2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2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1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2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1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2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145EEA50-0032-4CAA-8292-DC0ADD6503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3CD6169-D250-495B-9E0A-B937BFBD5AB1}"/>
              </a:ext>
            </a:extLst>
          </p:cNvPr>
          <p:cNvSpPr/>
          <p:nvPr/>
        </p:nvSpPr>
        <p:spPr>
          <a:xfrm>
            <a:off x="457200" y="218661"/>
            <a:ext cx="11049000" cy="6450496"/>
          </a:xfrm>
          <a:prstGeom prst="roundRect">
            <a:avLst>
              <a:gd name="adj" fmla="val 11460"/>
            </a:avLst>
          </a:prstGeom>
          <a:solidFill>
            <a:schemeClr val="bg1"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F2569A3-5C6E-4A4A-982E-601033A568F0}"/>
              </a:ext>
            </a:extLst>
          </p:cNvPr>
          <p:cNvGrpSpPr/>
          <p:nvPr/>
        </p:nvGrpSpPr>
        <p:grpSpPr>
          <a:xfrm>
            <a:off x="2047856" y="336151"/>
            <a:ext cx="9686944" cy="584775"/>
            <a:chOff x="1714688" y="581025"/>
            <a:chExt cx="9686944" cy="584775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DB2065E-7DAF-4405-9B2C-F982D088072E}"/>
                </a:ext>
              </a:extLst>
            </p:cNvPr>
            <p:cNvSpPr/>
            <p:nvPr/>
          </p:nvSpPr>
          <p:spPr>
            <a:xfrm>
              <a:off x="1714688" y="581025"/>
              <a:ext cx="609600" cy="561975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F92C928-7FAF-447C-A75E-6473B0CE1EF7}"/>
                </a:ext>
              </a:extLst>
            </p:cNvPr>
            <p:cNvSpPr txBox="1"/>
            <p:nvPr/>
          </p:nvSpPr>
          <p:spPr>
            <a:xfrm>
              <a:off x="2371518" y="581025"/>
              <a:ext cx="90301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Mỗi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đồ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vật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dưới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đây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có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dạng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hình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khối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gì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?</a:t>
              </a:r>
            </a:p>
          </p:txBody>
        </p:sp>
      </p:grpSp>
      <p:pic>
        <p:nvPicPr>
          <p:cNvPr id="4" name="Picture 3" descr="A picture containing dishware, gear&#10;&#10;Description automatically generated">
            <a:extLst>
              <a:ext uri="{FF2B5EF4-FFF2-40B4-BE49-F238E27FC236}">
                <a16:creationId xmlns:a16="http://schemas.microsoft.com/office/drawing/2014/main" id="{5EE2F09C-DCBF-4D95-A4E7-E53185A6F1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87838"/>
            <a:ext cx="3494058" cy="24701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0179F3A-B190-4A87-A7C7-4683E73AF4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050" y="3819499"/>
            <a:ext cx="1960538" cy="2056255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92628692-5C00-4BDE-8C02-55A04C385B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246" y="3408982"/>
            <a:ext cx="2165903" cy="2168989"/>
          </a:xfrm>
          <a:prstGeom prst="rect">
            <a:avLst/>
          </a:prstGeom>
        </p:spPr>
      </p:pic>
      <p:pic>
        <p:nvPicPr>
          <p:cNvPr id="11" name="Picture 10" descr="Logo&#10;&#10;Description automatically generated with low confidence">
            <a:extLst>
              <a:ext uri="{FF2B5EF4-FFF2-40B4-BE49-F238E27FC236}">
                <a16:creationId xmlns:a16="http://schemas.microsoft.com/office/drawing/2014/main" id="{760C1DB6-14E8-41D5-B33E-732CC6D2994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823" y="87679"/>
            <a:ext cx="4363284" cy="4363284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21EA7B7-EDC0-421C-B677-251B6FC1A62D}"/>
              </a:ext>
            </a:extLst>
          </p:cNvPr>
          <p:cNvSpPr/>
          <p:nvPr/>
        </p:nvSpPr>
        <p:spPr>
          <a:xfrm>
            <a:off x="911273" y="2802301"/>
            <a:ext cx="3051313" cy="70748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Rô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bốt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hút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bụi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1D3D5FD7-BC32-48BC-959C-E9043F7EB84A}"/>
              </a:ext>
            </a:extLst>
          </p:cNvPr>
          <p:cNvSpPr/>
          <p:nvPr/>
        </p:nvSpPr>
        <p:spPr>
          <a:xfrm>
            <a:off x="899945" y="5855512"/>
            <a:ext cx="3051313" cy="70748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ru-bích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C2271ACF-9F32-4B17-B04B-9AA8FD56775C}"/>
              </a:ext>
            </a:extLst>
          </p:cNvPr>
          <p:cNvSpPr/>
          <p:nvPr/>
        </p:nvSpPr>
        <p:spPr>
          <a:xfrm>
            <a:off x="6013002" y="3509789"/>
            <a:ext cx="2165903" cy="84304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Bể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2C8747B8-0C3B-4A6F-80E9-966814467CD3}"/>
              </a:ext>
            </a:extLst>
          </p:cNvPr>
          <p:cNvSpPr/>
          <p:nvPr/>
        </p:nvSpPr>
        <p:spPr>
          <a:xfrm>
            <a:off x="8240744" y="5725500"/>
            <a:ext cx="2783971" cy="84304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E71AA4CA-9407-41B0-B569-BE437DA13200}"/>
              </a:ext>
            </a:extLst>
          </p:cNvPr>
          <p:cNvSpPr/>
          <p:nvPr/>
        </p:nvSpPr>
        <p:spPr>
          <a:xfrm>
            <a:off x="911273" y="2792180"/>
            <a:ext cx="3051313" cy="70748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trụ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183BBAF9-3EDF-49DA-AD1F-7918972658D3}"/>
              </a:ext>
            </a:extLst>
          </p:cNvPr>
          <p:cNvSpPr/>
          <p:nvPr/>
        </p:nvSpPr>
        <p:spPr>
          <a:xfrm>
            <a:off x="899945" y="5843040"/>
            <a:ext cx="3314246" cy="70748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64B31E2E-FF34-4590-A93A-E25C0E26AD58}"/>
              </a:ext>
            </a:extLst>
          </p:cNvPr>
          <p:cNvSpPr/>
          <p:nvPr/>
        </p:nvSpPr>
        <p:spPr>
          <a:xfrm>
            <a:off x="4904223" y="3509789"/>
            <a:ext cx="3610188" cy="84304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FD378D42-B3D4-4295-BF71-66318801AEBF}"/>
              </a:ext>
            </a:extLst>
          </p:cNvPr>
          <p:cNvSpPr/>
          <p:nvPr/>
        </p:nvSpPr>
        <p:spPr>
          <a:xfrm>
            <a:off x="8199142" y="5750104"/>
            <a:ext cx="2968109" cy="81289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986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3" grpId="0" animBg="1"/>
      <p:bldP spid="35" grpId="0" animBg="1"/>
      <p:bldP spid="37" grpId="0" animBg="1"/>
      <p:bldP spid="39" grpId="0" animBg="1"/>
      <p:bldP spid="41" grpId="0" animBg="1"/>
      <p:bldP spid="43" grpId="0" animBg="1"/>
      <p:bldP spid="4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145EEA50-0032-4CAA-8292-DC0ADD6503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3CD6169-D250-495B-9E0A-B937BFBD5AB1}"/>
              </a:ext>
            </a:extLst>
          </p:cNvPr>
          <p:cNvSpPr/>
          <p:nvPr/>
        </p:nvSpPr>
        <p:spPr>
          <a:xfrm>
            <a:off x="457200" y="304799"/>
            <a:ext cx="11049000" cy="6248400"/>
          </a:xfrm>
          <a:prstGeom prst="roundRect">
            <a:avLst>
              <a:gd name="adj" fmla="val 11460"/>
            </a:avLst>
          </a:prstGeom>
          <a:solidFill>
            <a:schemeClr val="bg1"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AE94D9-3CE1-441F-9EC8-D3B1803AF4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1983" y="5105399"/>
            <a:ext cx="1581056" cy="175259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0FB70FF-02EE-4A99-AC7B-2556FD1FFC5C}"/>
              </a:ext>
            </a:extLst>
          </p:cNvPr>
          <p:cNvSpPr txBox="1"/>
          <p:nvPr/>
        </p:nvSpPr>
        <p:spPr>
          <a:xfrm>
            <a:off x="838200" y="453451"/>
            <a:ext cx="105156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Chọn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thích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hợp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điền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dấu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“?”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1E0ABCA9-5417-45E0-A53E-0BCB6FA419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15" b="91759" l="10000" r="90000">
                        <a14:foregroundMark x1="24857" y1="2315" x2="22000" y2="16389"/>
                        <a14:foregroundMark x1="52000" y1="19167" x2="55429" y2="28241"/>
                        <a14:foregroundMark x1="54286" y1="19352" x2="54857" y2="26759"/>
                        <a14:foregroundMark x1="67429" y1="42500" x2="67143" y2="50833"/>
                        <a14:foregroundMark x1="75143" y1="45093" x2="75143" y2="45093"/>
                        <a14:foregroundMark x1="34286" y1="83611" x2="45286" y2="87593"/>
                        <a14:foregroundMark x1="45286" y1="87593" x2="56857" y2="88333"/>
                        <a14:foregroundMark x1="56857" y1="88333" x2="78571" y2="85556"/>
                        <a14:foregroundMark x1="78571" y1="85556" x2="80571" y2="84352"/>
                        <a14:foregroundMark x1="34571" y1="88796" x2="44857" y2="91759"/>
                        <a14:foregroundMark x1="44857" y1="91759" x2="84000" y2="880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795"/>
          <a:stretch/>
        </p:blipFill>
        <p:spPr>
          <a:xfrm>
            <a:off x="-176600" y="4367014"/>
            <a:ext cx="1757656" cy="250043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2F9EC4A-4D97-49F3-97AE-6A93A964C8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5800" y="1966410"/>
            <a:ext cx="10515600" cy="149880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24F5ACA-E4EC-4F49-9093-3B139C52D7F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83817" y="3517097"/>
            <a:ext cx="2180715" cy="17525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8C0DB87-A018-4D3E-99CC-29734E0B4D1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76982" y="3760374"/>
            <a:ext cx="1769661" cy="140157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01120AC-6877-427C-A64C-2C556A9D32B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19921" y="3727721"/>
            <a:ext cx="1650875" cy="133135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8A7344F-4908-452B-87E4-DE166C63161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46383" y="3736200"/>
            <a:ext cx="1493355" cy="1261628"/>
          </a:xfrm>
          <a:prstGeom prst="rect">
            <a:avLst/>
          </a:prstGeom>
        </p:spPr>
      </p:pic>
      <p:sp>
        <p:nvSpPr>
          <p:cNvPr id="18" name="Left Brace 17">
            <a:extLst>
              <a:ext uri="{FF2B5EF4-FFF2-40B4-BE49-F238E27FC236}">
                <a16:creationId xmlns:a16="http://schemas.microsoft.com/office/drawing/2014/main" id="{5A2C6081-10BC-4748-8E5B-E344D3A674C0}"/>
              </a:ext>
            </a:extLst>
          </p:cNvPr>
          <p:cNvSpPr/>
          <p:nvPr/>
        </p:nvSpPr>
        <p:spPr>
          <a:xfrm rot="16200000">
            <a:off x="2611558" y="1954392"/>
            <a:ext cx="472009" cy="2773020"/>
          </a:xfrm>
          <a:prstGeom prst="leftBrace">
            <a:avLst>
              <a:gd name="adj1" fmla="val 35707"/>
              <a:gd name="adj2" fmla="val 50806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Left Brace 29">
            <a:extLst>
              <a:ext uri="{FF2B5EF4-FFF2-40B4-BE49-F238E27FC236}">
                <a16:creationId xmlns:a16="http://schemas.microsoft.com/office/drawing/2014/main" id="{E0A1ED80-93A5-4146-BB46-23B653EB9942}"/>
              </a:ext>
            </a:extLst>
          </p:cNvPr>
          <p:cNvSpPr/>
          <p:nvPr/>
        </p:nvSpPr>
        <p:spPr>
          <a:xfrm rot="16200000">
            <a:off x="5841779" y="1904521"/>
            <a:ext cx="472009" cy="2773020"/>
          </a:xfrm>
          <a:prstGeom prst="leftBrace">
            <a:avLst>
              <a:gd name="adj1" fmla="val 35707"/>
              <a:gd name="adj2" fmla="val 50806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Left Brace 31">
            <a:extLst>
              <a:ext uri="{FF2B5EF4-FFF2-40B4-BE49-F238E27FC236}">
                <a16:creationId xmlns:a16="http://schemas.microsoft.com/office/drawing/2014/main" id="{685A25D7-1808-49C8-B80E-1B6C0CFA211D}"/>
              </a:ext>
            </a:extLst>
          </p:cNvPr>
          <p:cNvSpPr/>
          <p:nvPr/>
        </p:nvSpPr>
        <p:spPr>
          <a:xfrm rot="16200000">
            <a:off x="8909782" y="1940419"/>
            <a:ext cx="472009" cy="2773020"/>
          </a:xfrm>
          <a:prstGeom prst="leftBrace">
            <a:avLst>
              <a:gd name="adj1" fmla="val 35707"/>
              <a:gd name="adj2" fmla="val 50806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26CE5F6-D815-47F3-9C9D-62BDA604E239}"/>
              </a:ext>
            </a:extLst>
          </p:cNvPr>
          <p:cNvSpPr/>
          <p:nvPr/>
        </p:nvSpPr>
        <p:spPr>
          <a:xfrm>
            <a:off x="6096000" y="4393396"/>
            <a:ext cx="503583" cy="60443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263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6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1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6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1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 animBg="1"/>
          <p:bldP spid="30" grpId="0" animBg="1"/>
          <p:bldP spid="32" grpId="0" animBg="1"/>
          <p:bldP spid="1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6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1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6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1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 animBg="1"/>
          <p:bldP spid="30" grpId="0" animBg="1"/>
          <p:bldP spid="32" grpId="0" animBg="1"/>
          <p:bldP spid="19" grpId="0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5F1CCC5-B6B0-4AAC-8EA5-C27E4013D1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63" y="5873599"/>
            <a:ext cx="737079" cy="73707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E3F3A68-438C-453F-9910-626C71D7B0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1815"/>
            <a:ext cx="12192000" cy="64739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D568ED-3F31-4B4E-B173-25EC3505BE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3825" y="17768"/>
            <a:ext cx="12477750" cy="68579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5F02C55-62A3-4ECE-86C5-096C4CA890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231" b="95487" l="10000" r="90000">
                        <a14:foregroundMark x1="52614" y1="8000" x2="50455" y2="38667"/>
                        <a14:foregroundMark x1="55000" y1="5333" x2="54659" y2="7282"/>
                        <a14:foregroundMark x1="52159" y1="31795" x2="52045" y2="58154"/>
                        <a14:foregroundMark x1="61250" y1="29949" x2="51023" y2="63179"/>
                        <a14:foregroundMark x1="17159" y1="41744" x2="24773" y2="40923"/>
                        <a14:foregroundMark x1="24773" y1="40923" x2="31250" y2="43282"/>
                        <a14:foregroundMark x1="20909" y1="34974" x2="21364" y2="42359"/>
                        <a14:foregroundMark x1="21364" y1="42359" x2="22841" y2="45846"/>
                        <a14:foregroundMark x1="14091" y1="40923" x2="18977" y2="45538"/>
                        <a14:foregroundMark x1="13182" y1="40718" x2="15227" y2="40000"/>
                        <a14:foregroundMark x1="11136" y1="45026" x2="12614" y2="45846"/>
                        <a14:foregroundMark x1="11932" y1="41231" x2="11932" y2="41231"/>
                        <a14:foregroundMark x1="12045" y1="41026" x2="14091" y2="40718"/>
                        <a14:foregroundMark x1="84432" y1="37026" x2="77841" y2="41026"/>
                        <a14:foregroundMark x1="77841" y1="41026" x2="75227" y2="48000"/>
                        <a14:foregroundMark x1="75227" y1="48000" x2="82955" y2="47077"/>
                        <a14:foregroundMark x1="82955" y1="47077" x2="80795" y2="40410"/>
                        <a14:foregroundMark x1="80795" y1="40410" x2="80455" y2="40308"/>
                        <a14:foregroundMark x1="82955" y1="43179" x2="85000" y2="46154"/>
                        <a14:foregroundMark x1="83182" y1="36205" x2="76364" y2="39590"/>
                        <a14:foregroundMark x1="76364" y1="39590" x2="76250" y2="39795"/>
                        <a14:foregroundMark x1="85000" y1="42051" x2="85341" y2="43692"/>
                        <a14:foregroundMark x1="26705" y1="92410" x2="34545" y2="92308"/>
                        <a14:foregroundMark x1="34545" y1="92308" x2="42273" y2="90256"/>
                        <a14:foregroundMark x1="42273" y1="90256" x2="50114" y2="91692"/>
                        <a14:foregroundMark x1="50114" y1="91692" x2="53068" y2="91487"/>
                        <a14:foregroundMark x1="29886" y1="95487" x2="29886" y2="954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34388" y="914400"/>
            <a:ext cx="7167187" cy="7940917"/>
          </a:xfrm>
          <a:prstGeom prst="rect">
            <a:avLst/>
          </a:prstGeom>
        </p:spPr>
      </p:pic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55771F68-C417-47D4-85E5-139CE06C7645}"/>
              </a:ext>
            </a:extLst>
          </p:cNvPr>
          <p:cNvSpPr/>
          <p:nvPr/>
        </p:nvSpPr>
        <p:spPr>
          <a:xfrm flipH="1">
            <a:off x="-123825" y="2057399"/>
            <a:ext cx="7305674" cy="1581391"/>
          </a:xfrm>
          <a:prstGeom prst="wedgeRoundRectCallout">
            <a:avLst>
              <a:gd name="adj1" fmla="val -59673"/>
              <a:gd name="adj2" fmla="val 29651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Hoàn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thành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bài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tập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tiếp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theo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để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cùng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xem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tiếp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mục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hấp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dẫn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bạn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voi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nhé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!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ED5565">
                  <a:lumMod val="75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531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145EEA50-0032-4CAA-8292-DC0ADD6503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3CD6169-D250-495B-9E0A-B937BFBD5AB1}"/>
              </a:ext>
            </a:extLst>
          </p:cNvPr>
          <p:cNvSpPr/>
          <p:nvPr/>
        </p:nvSpPr>
        <p:spPr>
          <a:xfrm>
            <a:off x="457200" y="304799"/>
            <a:ext cx="11049000" cy="6248400"/>
          </a:xfrm>
          <a:prstGeom prst="roundRect">
            <a:avLst>
              <a:gd name="adj" fmla="val 11460"/>
            </a:avLst>
          </a:prstGeom>
          <a:solidFill>
            <a:schemeClr val="bg1"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AE94D9-3CE1-441F-9EC8-D3B1803AF4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1983" y="5105399"/>
            <a:ext cx="1581056" cy="175259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0FB70FF-02EE-4A99-AC7B-2556FD1FFC5C}"/>
              </a:ext>
            </a:extLst>
          </p:cNvPr>
          <p:cNvSpPr txBox="1"/>
          <p:nvPr/>
        </p:nvSpPr>
        <p:spPr>
          <a:xfrm>
            <a:off x="838200" y="453451"/>
            <a:ext cx="105156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Nêu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tên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3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điểm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thẳng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hàng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bên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1E0ABCA9-5417-45E0-A53E-0BCB6FA419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15" b="91759" l="10000" r="90000">
                        <a14:foregroundMark x1="24857" y1="2315" x2="22000" y2="16389"/>
                        <a14:foregroundMark x1="52000" y1="19167" x2="55429" y2="28241"/>
                        <a14:foregroundMark x1="54286" y1="19352" x2="54857" y2="26759"/>
                        <a14:foregroundMark x1="67429" y1="42500" x2="67143" y2="50833"/>
                        <a14:foregroundMark x1="75143" y1="45093" x2="75143" y2="45093"/>
                        <a14:foregroundMark x1="34286" y1="83611" x2="45286" y2="87593"/>
                        <a14:foregroundMark x1="45286" y1="87593" x2="56857" y2="88333"/>
                        <a14:foregroundMark x1="56857" y1="88333" x2="78571" y2="85556"/>
                        <a14:foregroundMark x1="78571" y1="85556" x2="80571" y2="84352"/>
                        <a14:foregroundMark x1="34571" y1="88796" x2="44857" y2="91759"/>
                        <a14:foregroundMark x1="44857" y1="91759" x2="84000" y2="880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795"/>
          <a:stretch/>
        </p:blipFill>
        <p:spPr>
          <a:xfrm>
            <a:off x="-176600" y="4367014"/>
            <a:ext cx="1757656" cy="2500437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74B9AF4-4862-4DA1-A717-FD83D8F63093}"/>
              </a:ext>
            </a:extLst>
          </p:cNvPr>
          <p:cNvCxnSpPr>
            <a:cxnSpLocks/>
          </p:cNvCxnSpPr>
          <p:nvPr/>
        </p:nvCxnSpPr>
        <p:spPr>
          <a:xfrm flipH="1">
            <a:off x="5520542" y="1997765"/>
            <a:ext cx="2132588" cy="256429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6F3F131-3D33-43D9-9DE0-5C2CF295D057}"/>
              </a:ext>
            </a:extLst>
          </p:cNvPr>
          <p:cNvCxnSpPr>
            <a:cxnSpLocks/>
          </p:cNvCxnSpPr>
          <p:nvPr/>
        </p:nvCxnSpPr>
        <p:spPr>
          <a:xfrm>
            <a:off x="7653130" y="1997765"/>
            <a:ext cx="2047461" cy="256429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3328011-A544-49D3-9463-C14F3ACC852B}"/>
              </a:ext>
            </a:extLst>
          </p:cNvPr>
          <p:cNvCxnSpPr>
            <a:cxnSpLocks/>
          </p:cNvCxnSpPr>
          <p:nvPr/>
        </p:nvCxnSpPr>
        <p:spPr>
          <a:xfrm flipH="1">
            <a:off x="5520542" y="4562061"/>
            <a:ext cx="4180049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44B2EA5-E164-43AB-911E-8679474EED62}"/>
              </a:ext>
            </a:extLst>
          </p:cNvPr>
          <p:cNvCxnSpPr>
            <a:cxnSpLocks/>
          </p:cNvCxnSpPr>
          <p:nvPr/>
        </p:nvCxnSpPr>
        <p:spPr>
          <a:xfrm>
            <a:off x="6586836" y="3279913"/>
            <a:ext cx="3121231" cy="128214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D122596-63E9-4F01-BA18-01E38FD40337}"/>
              </a:ext>
            </a:extLst>
          </p:cNvPr>
          <p:cNvCxnSpPr>
            <a:cxnSpLocks/>
          </p:cNvCxnSpPr>
          <p:nvPr/>
        </p:nvCxnSpPr>
        <p:spPr>
          <a:xfrm flipV="1">
            <a:off x="5520542" y="3349487"/>
            <a:ext cx="3206015" cy="119600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AB0F6E0B-DE6F-4111-9950-6D194D6010E2}"/>
              </a:ext>
            </a:extLst>
          </p:cNvPr>
          <p:cNvSpPr txBox="1"/>
          <p:nvPr/>
        </p:nvSpPr>
        <p:spPr>
          <a:xfrm>
            <a:off x="7474225" y="1441174"/>
            <a:ext cx="63610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354C018-C0B0-4AC0-A159-BE25909A273C}"/>
              </a:ext>
            </a:extLst>
          </p:cNvPr>
          <p:cNvSpPr txBox="1"/>
          <p:nvPr/>
        </p:nvSpPr>
        <p:spPr>
          <a:xfrm>
            <a:off x="4976697" y="4160463"/>
            <a:ext cx="63610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492DA53-11C1-4D2A-B725-AB3C27F55474}"/>
              </a:ext>
            </a:extLst>
          </p:cNvPr>
          <p:cNvSpPr txBox="1"/>
          <p:nvPr/>
        </p:nvSpPr>
        <p:spPr>
          <a:xfrm>
            <a:off x="9785718" y="4176796"/>
            <a:ext cx="63610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806D288-6ECF-431B-B69B-A44B9C8C6A6C}"/>
              </a:ext>
            </a:extLst>
          </p:cNvPr>
          <p:cNvSpPr txBox="1"/>
          <p:nvPr/>
        </p:nvSpPr>
        <p:spPr>
          <a:xfrm>
            <a:off x="6211956" y="2850515"/>
            <a:ext cx="63610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AD5FEC8-C0B2-444E-AF4C-15FF2FD0097F}"/>
              </a:ext>
            </a:extLst>
          </p:cNvPr>
          <p:cNvSpPr txBox="1"/>
          <p:nvPr/>
        </p:nvSpPr>
        <p:spPr>
          <a:xfrm>
            <a:off x="8726557" y="2920089"/>
            <a:ext cx="63610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FDAB75AE-A793-43A6-899A-05EC5E0DDDC6}"/>
              </a:ext>
            </a:extLst>
          </p:cNvPr>
          <p:cNvCxnSpPr>
            <a:cxnSpLocks/>
          </p:cNvCxnSpPr>
          <p:nvPr/>
        </p:nvCxnSpPr>
        <p:spPr>
          <a:xfrm flipH="1">
            <a:off x="5527675" y="1988313"/>
            <a:ext cx="2132588" cy="256429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879FEEDC-8B9C-4D4D-880C-19E712C81E0A}"/>
              </a:ext>
            </a:extLst>
          </p:cNvPr>
          <p:cNvSpPr txBox="1"/>
          <p:nvPr/>
        </p:nvSpPr>
        <p:spPr>
          <a:xfrm>
            <a:off x="838200" y="1441174"/>
            <a:ext cx="451899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2445A6D-89AE-4F48-987B-82AC45E0A6BB}"/>
              </a:ext>
            </a:extLst>
          </p:cNvPr>
          <p:cNvSpPr txBox="1"/>
          <p:nvPr/>
        </p:nvSpPr>
        <p:spPr>
          <a:xfrm>
            <a:off x="1603688" y="2317853"/>
            <a:ext cx="451899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A, M, B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99DFEC3-480B-46C5-869E-F9251CBD038E}"/>
              </a:ext>
            </a:extLst>
          </p:cNvPr>
          <p:cNvCxnSpPr>
            <a:cxnSpLocks/>
          </p:cNvCxnSpPr>
          <p:nvPr/>
        </p:nvCxnSpPr>
        <p:spPr>
          <a:xfrm>
            <a:off x="7652779" y="1986763"/>
            <a:ext cx="2048163" cy="260641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715B3580-986E-4810-BA90-721C78063C64}"/>
              </a:ext>
            </a:extLst>
          </p:cNvPr>
          <p:cNvSpPr txBox="1"/>
          <p:nvPr/>
        </p:nvSpPr>
        <p:spPr>
          <a:xfrm>
            <a:off x="1525122" y="3090637"/>
            <a:ext cx="451899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A, N, C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DE3D862-D150-42BA-9354-2AEF30D47E73}"/>
              </a:ext>
            </a:extLst>
          </p:cNvPr>
          <p:cNvSpPr txBox="1"/>
          <p:nvPr/>
        </p:nvSpPr>
        <p:spPr>
          <a:xfrm>
            <a:off x="7521112" y="3031434"/>
            <a:ext cx="63610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8B6A85C-C059-4CC4-9685-0D547C5BC2C5}"/>
              </a:ext>
            </a:extLst>
          </p:cNvPr>
          <p:cNvCxnSpPr>
            <a:cxnSpLocks/>
          </p:cNvCxnSpPr>
          <p:nvPr/>
        </p:nvCxnSpPr>
        <p:spPr>
          <a:xfrm>
            <a:off x="6586836" y="3277320"/>
            <a:ext cx="3121231" cy="127528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EF9BDB9F-DC76-440C-BEC3-F4664D10B77D}"/>
              </a:ext>
            </a:extLst>
          </p:cNvPr>
          <p:cNvSpPr txBox="1"/>
          <p:nvPr/>
        </p:nvSpPr>
        <p:spPr>
          <a:xfrm>
            <a:off x="1513259" y="3897235"/>
            <a:ext cx="451899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M, O, C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59ED6767-5705-4ED0-A28F-049772059DF8}"/>
              </a:ext>
            </a:extLst>
          </p:cNvPr>
          <p:cNvCxnSpPr>
            <a:cxnSpLocks/>
          </p:cNvCxnSpPr>
          <p:nvPr/>
        </p:nvCxnSpPr>
        <p:spPr>
          <a:xfrm flipH="1">
            <a:off x="5486636" y="3346894"/>
            <a:ext cx="3232796" cy="12261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604CBFDC-D917-4C8D-9EDF-A6617B4B5144}"/>
              </a:ext>
            </a:extLst>
          </p:cNvPr>
          <p:cNvSpPr txBox="1"/>
          <p:nvPr/>
        </p:nvSpPr>
        <p:spPr>
          <a:xfrm>
            <a:off x="1451636" y="4819382"/>
            <a:ext cx="451899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N, O, B</a:t>
            </a:r>
          </a:p>
        </p:txBody>
      </p:sp>
    </p:spTree>
    <p:extLst>
      <p:ext uri="{BB962C8B-B14F-4D97-AF65-F5344CB8AC3E}">
        <p14:creationId xmlns:p14="http://schemas.microsoft.com/office/powerpoint/2010/main" val="3684839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3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8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4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7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9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4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6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8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5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5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7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5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3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8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4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7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9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4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6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8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5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5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7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5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647341-B451-44E3-8A26-E70ABA8204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90" t="3804" r="10811" b="4132"/>
          <a:stretch/>
        </p:blipFill>
        <p:spPr>
          <a:xfrm>
            <a:off x="0" y="381000"/>
            <a:ext cx="12192000" cy="6477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9A178E7-8399-41E7-9BA8-07E9E04D8D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" y="5562600"/>
            <a:ext cx="12153900" cy="1257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D568ED-3F31-4B4E-B173-25EC3505BE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42875" y="0"/>
            <a:ext cx="12477750" cy="68579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5F02C55-62A3-4ECE-86C5-096C4CA890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231" b="95487" l="10000" r="90000">
                        <a14:foregroundMark x1="52614" y1="8000" x2="50455" y2="38667"/>
                        <a14:foregroundMark x1="55000" y1="5333" x2="54659" y2="7282"/>
                        <a14:foregroundMark x1="52159" y1="31795" x2="52045" y2="58154"/>
                        <a14:foregroundMark x1="61250" y1="29949" x2="51023" y2="63179"/>
                        <a14:foregroundMark x1="17159" y1="41744" x2="24773" y2="40923"/>
                        <a14:foregroundMark x1="24773" y1="40923" x2="31250" y2="43282"/>
                        <a14:foregroundMark x1="20909" y1="34974" x2="21364" y2="42359"/>
                        <a14:foregroundMark x1="21364" y1="42359" x2="22841" y2="45846"/>
                        <a14:foregroundMark x1="14091" y1="40923" x2="18977" y2="45538"/>
                        <a14:foregroundMark x1="13182" y1="40718" x2="15227" y2="40000"/>
                        <a14:foregroundMark x1="11136" y1="45026" x2="12614" y2="45846"/>
                        <a14:foregroundMark x1="11932" y1="41231" x2="11932" y2="41231"/>
                        <a14:foregroundMark x1="12045" y1="41026" x2="14091" y2="40718"/>
                        <a14:foregroundMark x1="84432" y1="37026" x2="77841" y2="41026"/>
                        <a14:foregroundMark x1="77841" y1="41026" x2="75227" y2="48000"/>
                        <a14:foregroundMark x1="75227" y1="48000" x2="82955" y2="47077"/>
                        <a14:foregroundMark x1="82955" y1="47077" x2="80795" y2="40410"/>
                        <a14:foregroundMark x1="80795" y1="40410" x2="80455" y2="40308"/>
                        <a14:foregroundMark x1="82955" y1="43179" x2="85000" y2="46154"/>
                        <a14:foregroundMark x1="83182" y1="36205" x2="76364" y2="39590"/>
                        <a14:foregroundMark x1="76364" y1="39590" x2="76250" y2="39795"/>
                        <a14:foregroundMark x1="85000" y1="42051" x2="85341" y2="43692"/>
                        <a14:foregroundMark x1="26705" y1="92410" x2="34545" y2="92308"/>
                        <a14:foregroundMark x1="34545" y1="92308" x2="42273" y2="90256"/>
                        <a14:foregroundMark x1="42273" y1="90256" x2="50114" y2="91692"/>
                        <a14:foregroundMark x1="50114" y1="91692" x2="53068" y2="91487"/>
                        <a14:foregroundMark x1="29886" y1="95487" x2="29886" y2="954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52666" y="914400"/>
            <a:ext cx="7167187" cy="7940917"/>
          </a:xfrm>
          <a:prstGeom prst="rect">
            <a:avLst/>
          </a:prstGeom>
        </p:spPr>
      </p:pic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55771F68-C417-47D4-85E5-139CE06C7645}"/>
              </a:ext>
            </a:extLst>
          </p:cNvPr>
          <p:cNvSpPr/>
          <p:nvPr/>
        </p:nvSpPr>
        <p:spPr>
          <a:xfrm flipH="1">
            <a:off x="762000" y="1140568"/>
            <a:ext cx="5463154" cy="2514600"/>
          </a:xfrm>
          <a:prstGeom prst="wedgeRoundRectCallout">
            <a:avLst>
              <a:gd name="adj1" fmla="val -59673"/>
              <a:gd name="adj2" fmla="val 29651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rất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giỏi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!</a:t>
            </a:r>
            <a:b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Giờ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thì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hoàn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thành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bài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tập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3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để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đón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xem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tiết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mục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khỉ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xe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đạp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tung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bóng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nha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!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ED5565">
                  <a:lumMod val="75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2724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145EEA50-0032-4CAA-8292-DC0ADD6503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3CD6169-D250-495B-9E0A-B937BFBD5AB1}"/>
              </a:ext>
            </a:extLst>
          </p:cNvPr>
          <p:cNvSpPr/>
          <p:nvPr/>
        </p:nvSpPr>
        <p:spPr>
          <a:xfrm>
            <a:off x="614350" y="168965"/>
            <a:ext cx="11049000" cy="6384234"/>
          </a:xfrm>
          <a:prstGeom prst="roundRect">
            <a:avLst>
              <a:gd name="adj" fmla="val 11460"/>
            </a:avLst>
          </a:prstGeom>
          <a:solidFill>
            <a:schemeClr val="bg1"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AE94D9-3CE1-441F-9EC8-D3B1803AF4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7807" y="5105399"/>
            <a:ext cx="1581056" cy="175259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0FB70FF-02EE-4A99-AC7B-2556FD1FFC5C}"/>
              </a:ext>
            </a:extLst>
          </p:cNvPr>
          <p:cNvSpPr txBox="1"/>
          <p:nvPr/>
        </p:nvSpPr>
        <p:spPr>
          <a:xfrm>
            <a:off x="775253" y="323744"/>
            <a:ext cx="1054210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3. Con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ốc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sên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bò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đến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cây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chuối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theo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gấp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khúc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ABCD.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Hỏi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con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ốc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sên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phải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bò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quãng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dài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bao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nhiêu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xăng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ti-mét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chuối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vi-VN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E4FE383-2799-484E-959C-56747C2BF5C7}"/>
              </a:ext>
            </a:extLst>
          </p:cNvPr>
          <p:cNvCxnSpPr/>
          <p:nvPr/>
        </p:nvCxnSpPr>
        <p:spPr>
          <a:xfrm>
            <a:off x="2016099" y="5344583"/>
            <a:ext cx="1659835" cy="546653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F1CBBD7-5A96-45BF-96DE-A863CF725CE4}"/>
              </a:ext>
            </a:extLst>
          </p:cNvPr>
          <p:cNvCxnSpPr>
            <a:cxnSpLocks/>
            <a:endCxn id="47" idx="2"/>
          </p:cNvCxnSpPr>
          <p:nvPr/>
        </p:nvCxnSpPr>
        <p:spPr>
          <a:xfrm flipV="1">
            <a:off x="3675934" y="5847390"/>
            <a:ext cx="3359841" cy="43846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095F77A-40FC-47A4-9002-BFB729EE2B14}"/>
              </a:ext>
            </a:extLst>
          </p:cNvPr>
          <p:cNvCxnSpPr>
            <a:cxnSpLocks/>
          </p:cNvCxnSpPr>
          <p:nvPr/>
        </p:nvCxnSpPr>
        <p:spPr>
          <a:xfrm flipV="1">
            <a:off x="7148236" y="4872689"/>
            <a:ext cx="2207608" cy="927449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" name="Picture 15" descr="A picture containing lamp&#10;&#10;Description automatically generated">
            <a:extLst>
              <a:ext uri="{FF2B5EF4-FFF2-40B4-BE49-F238E27FC236}">
                <a16:creationId xmlns:a16="http://schemas.microsoft.com/office/drawing/2014/main" id="{8A0CC596-C1A7-4024-9699-58FCAF6AE9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1221" y="2536834"/>
            <a:ext cx="2746099" cy="2746099"/>
          </a:xfrm>
          <a:prstGeom prst="rect">
            <a:avLst/>
          </a:prstGeom>
        </p:spPr>
      </p:pic>
      <p:pic>
        <p:nvPicPr>
          <p:cNvPr id="19" name="Picture 18" descr="A close up of a plant&#10;&#10;Description automatically generated with low confidence">
            <a:extLst>
              <a:ext uri="{FF2B5EF4-FFF2-40B4-BE49-F238E27FC236}">
                <a16:creationId xmlns:a16="http://schemas.microsoft.com/office/drawing/2014/main" id="{699B9400-C595-41F1-90F7-E01C345B70F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495" y="4176545"/>
            <a:ext cx="1375021" cy="1936477"/>
          </a:xfrm>
          <a:prstGeom prst="rect">
            <a:avLst/>
          </a:prstGeom>
        </p:spPr>
      </p:pic>
      <p:pic>
        <p:nvPicPr>
          <p:cNvPr id="39" name="Picture 38" descr="A close up of a plant&#10;&#10;Description automatically generated with low confidence">
            <a:extLst>
              <a:ext uri="{FF2B5EF4-FFF2-40B4-BE49-F238E27FC236}">
                <a16:creationId xmlns:a16="http://schemas.microsoft.com/office/drawing/2014/main" id="{EAB2F847-FE6E-4F69-A905-0A65AC14A25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186" y="4059285"/>
            <a:ext cx="1375021" cy="193647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FDBC145-FDB7-4A97-A9DC-771DE0C18740}"/>
              </a:ext>
            </a:extLst>
          </p:cNvPr>
          <p:cNvSpPr txBox="1"/>
          <p:nvPr/>
        </p:nvSpPr>
        <p:spPr>
          <a:xfrm>
            <a:off x="1792469" y="5328658"/>
            <a:ext cx="346213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432CD3D-3A4A-4BC9-82BE-36C54C7ACD95}"/>
              </a:ext>
            </a:extLst>
          </p:cNvPr>
          <p:cNvSpPr txBox="1"/>
          <p:nvPr/>
        </p:nvSpPr>
        <p:spPr>
          <a:xfrm>
            <a:off x="3553351" y="5886368"/>
            <a:ext cx="346213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4BD11E3-7A04-4275-BE26-38D63E8A3F34}"/>
              </a:ext>
            </a:extLst>
          </p:cNvPr>
          <p:cNvSpPr/>
          <p:nvPr/>
        </p:nvSpPr>
        <p:spPr>
          <a:xfrm>
            <a:off x="1940422" y="5268135"/>
            <a:ext cx="127029" cy="13227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D471E35-C078-4A2E-A6C5-629864CDC0F2}"/>
              </a:ext>
            </a:extLst>
          </p:cNvPr>
          <p:cNvSpPr/>
          <p:nvPr/>
        </p:nvSpPr>
        <p:spPr>
          <a:xfrm>
            <a:off x="3616191" y="5811472"/>
            <a:ext cx="135420" cy="14979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7C0CE5D8-3D63-4F7F-95B6-B48152552E4D}"/>
              </a:ext>
            </a:extLst>
          </p:cNvPr>
          <p:cNvSpPr/>
          <p:nvPr/>
        </p:nvSpPr>
        <p:spPr>
          <a:xfrm>
            <a:off x="7035775" y="5772494"/>
            <a:ext cx="135420" cy="14979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A468FCDA-8DAD-4623-8925-1B3CB66FF6C1}"/>
              </a:ext>
            </a:extLst>
          </p:cNvPr>
          <p:cNvSpPr/>
          <p:nvPr/>
        </p:nvSpPr>
        <p:spPr>
          <a:xfrm>
            <a:off x="9220424" y="4797794"/>
            <a:ext cx="135420" cy="14979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303B42E-55F8-43C6-BA5E-D13BCE0C0AF1}"/>
              </a:ext>
            </a:extLst>
          </p:cNvPr>
          <p:cNvSpPr txBox="1"/>
          <p:nvPr/>
        </p:nvSpPr>
        <p:spPr>
          <a:xfrm>
            <a:off x="6971745" y="5906050"/>
            <a:ext cx="346213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4755356-AA5E-4CBE-A358-CCCA8A23D041}"/>
              </a:ext>
            </a:extLst>
          </p:cNvPr>
          <p:cNvSpPr txBox="1"/>
          <p:nvPr/>
        </p:nvSpPr>
        <p:spPr>
          <a:xfrm>
            <a:off x="9245115" y="5011571"/>
            <a:ext cx="346213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20CCC47-A28D-4D37-9218-506D45B3A703}"/>
              </a:ext>
            </a:extLst>
          </p:cNvPr>
          <p:cNvSpPr txBox="1"/>
          <p:nvPr/>
        </p:nvSpPr>
        <p:spPr>
          <a:xfrm rot="1067671">
            <a:off x="2098972" y="5730682"/>
            <a:ext cx="104152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125 cm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6A4D52C-008C-4C05-8995-85A1F8F415B8}"/>
              </a:ext>
            </a:extLst>
          </p:cNvPr>
          <p:cNvSpPr txBox="1"/>
          <p:nvPr/>
        </p:nvSpPr>
        <p:spPr>
          <a:xfrm>
            <a:off x="5097323" y="5994890"/>
            <a:ext cx="104152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380 cm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8F19B79-5413-4E60-A752-473F40DF8E21}"/>
              </a:ext>
            </a:extLst>
          </p:cNvPr>
          <p:cNvSpPr txBox="1"/>
          <p:nvPr/>
        </p:nvSpPr>
        <p:spPr>
          <a:xfrm rot="20171291">
            <a:off x="7975861" y="5345049"/>
            <a:ext cx="104152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300 cm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52AB9FD-956E-4746-8622-038AD2B856BD}"/>
              </a:ext>
            </a:extLst>
          </p:cNvPr>
          <p:cNvSpPr txBox="1"/>
          <p:nvPr/>
        </p:nvSpPr>
        <p:spPr>
          <a:xfrm>
            <a:off x="1118761" y="1791392"/>
            <a:ext cx="8191567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=&gt;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Quãng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ốc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sên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bò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chuối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khúc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ABCD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615F455-010C-4963-9A70-605D7939CAC4}"/>
              </a:ext>
            </a:extLst>
          </p:cNvPr>
          <p:cNvSpPr txBox="1"/>
          <p:nvPr/>
        </p:nvSpPr>
        <p:spPr>
          <a:xfrm>
            <a:off x="687872" y="2653166"/>
            <a:ext cx="819156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khúc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ABCD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B00997A-FCDF-4501-9C80-5F79C7A5489C}"/>
              </a:ext>
            </a:extLst>
          </p:cNvPr>
          <p:cNvSpPr txBox="1"/>
          <p:nvPr/>
        </p:nvSpPr>
        <p:spPr>
          <a:xfrm>
            <a:off x="974035" y="3364692"/>
            <a:ext cx="819156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125 + 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380 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+ 300 = 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805 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(cm)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AACF447-D7E6-4B6B-948F-0370061DEA95}"/>
              </a:ext>
            </a:extLst>
          </p:cNvPr>
          <p:cNvSpPr txBox="1"/>
          <p:nvPr/>
        </p:nvSpPr>
        <p:spPr>
          <a:xfrm>
            <a:off x="1983521" y="3853852"/>
            <a:ext cx="6462046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805 cm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Icon&#10;&#10;Description automatically generated with low confidence">
            <a:extLst>
              <a:ext uri="{FF2B5EF4-FFF2-40B4-BE49-F238E27FC236}">
                <a16:creationId xmlns:a16="http://schemas.microsoft.com/office/drawing/2014/main" id="{EC043E41-FCDE-4A98-B29B-B5FA2F03D97E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21" y="3895166"/>
            <a:ext cx="1679713" cy="1679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570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4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6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8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0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2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3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8" fill="hold">
                          <p:stCondLst>
                            <p:cond delay="indefinite"/>
                          </p:stCondLst>
                          <p:childTnLst>
                            <p:par>
                              <p:cTn id="8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2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3" fill="hold">
                          <p:stCondLst>
                            <p:cond delay="indefinite"/>
                          </p:stCondLst>
                          <p:childTnLst>
                            <p:par>
                              <p:cTn id="9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5" presetID="0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66667E-6 -4.07407E-6 L -1.66667E-6 0.00024 C 0.01302 0.00741 0.02578 0.01621 0.03919 0.02269 C 0.04388 0.025 0.04883 0.02686 0.05352 0.02963 C 0.0582 0.03218 0.0625 0.03588 0.06719 0.03843 C 0.07188 0.04121 0.07695 0.0426 0.08177 0.04561 C 0.08607 0.04862 0.09024 0.05278 0.0944 0.05625 C 0.09831 0.05926 0.10248 0.06204 0.10638 0.06505 C 0.10925 0.06713 0.11198 0.07061 0.11498 0.07199 C 0.11823 0.07385 0.12175 0.07454 0.12513 0.0757 C 0.12656 0.07732 0.12787 0.07987 0.12943 0.08102 C 0.13125 0.08218 0.13347 0.08195 0.13542 0.08264 C 0.13763 0.08357 0.13985 0.08496 0.14219 0.08635 C 0.14388 0.08797 0.14557 0.08982 0.1474 0.09144 C 0.15781 0.10348 0.14792 0.09306 0.15326 0.09885 L 0.44037 0.09514 L 0.63307 -0.07939 " pathEditMode="relative" rAng="0" ptsTypes="AAAAAAAAAAAAAAAAA">
                                          <p:cBhvr>
                                            <p:cTn id="96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1654" y="97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7" fill="hold">
                          <p:stCondLst>
                            <p:cond delay="indefinite"/>
                          </p:stCondLst>
                          <p:childTnLst>
                            <p:par>
                              <p:cTn id="9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9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1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2" fill="hold">
                          <p:stCondLst>
                            <p:cond delay="indefinite"/>
                          </p:stCondLst>
                          <p:childTnLst>
                            <p:par>
                              <p:cTn id="10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4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6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7" fill="hold">
                          <p:stCondLst>
                            <p:cond delay="indefinite"/>
                          </p:stCondLst>
                          <p:childTnLst>
                            <p:par>
                              <p:cTn id="10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9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1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/>
          <p:bldP spid="20" grpId="0"/>
          <p:bldP spid="40" grpId="0"/>
          <p:bldP spid="21" grpId="0" animBg="1"/>
          <p:bldP spid="24" grpId="0" animBg="1"/>
          <p:bldP spid="47" grpId="0" animBg="1"/>
          <p:bldP spid="48" grpId="0" animBg="1"/>
          <p:bldP spid="50" grpId="0"/>
          <p:bldP spid="51" grpId="0"/>
          <p:bldP spid="26" grpId="0"/>
          <p:bldP spid="54" grpId="0"/>
          <p:bldP spid="58" grpId="0"/>
          <p:bldP spid="41" grpId="0"/>
          <p:bldP spid="60" grpId="0"/>
          <p:bldP spid="61" grpId="0"/>
          <p:bldP spid="6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4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6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8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0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2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3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8" fill="hold">
                          <p:stCondLst>
                            <p:cond delay="indefinite"/>
                          </p:stCondLst>
                          <p:childTnLst>
                            <p:par>
                              <p:cTn id="8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2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3" fill="hold">
                          <p:stCondLst>
                            <p:cond delay="indefinite"/>
                          </p:stCondLst>
                          <p:childTnLst>
                            <p:par>
                              <p:cTn id="9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5" presetID="0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66667E-6 -4.07407E-6 L -1.66667E-6 0.00024 C 0.01302 0.00741 0.02578 0.01621 0.03919 0.02269 C 0.04388 0.025 0.04883 0.02686 0.05352 0.02963 C 0.0582 0.03218 0.0625 0.03588 0.06719 0.03843 C 0.07188 0.04121 0.07695 0.0426 0.08177 0.04561 C 0.08607 0.04862 0.09024 0.05278 0.0944 0.05625 C 0.09831 0.05926 0.10248 0.06204 0.10638 0.06505 C 0.10925 0.06713 0.11198 0.07061 0.11498 0.07199 C 0.11823 0.07385 0.12175 0.07454 0.12513 0.0757 C 0.12656 0.07732 0.12787 0.07987 0.12943 0.08102 C 0.13125 0.08218 0.13347 0.08195 0.13542 0.08264 C 0.13763 0.08357 0.13985 0.08496 0.14219 0.08635 C 0.14388 0.08797 0.14557 0.08982 0.1474 0.09144 C 0.15781 0.10348 0.14792 0.09306 0.15326 0.09885 L 0.44037 0.09514 L 0.63307 -0.07939 " pathEditMode="relative" rAng="0" ptsTypes="AAAAAAAAAAAAAAAAA">
                                          <p:cBhvr>
                                            <p:cTn id="96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1654" y="97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7" fill="hold">
                          <p:stCondLst>
                            <p:cond delay="indefinite"/>
                          </p:stCondLst>
                          <p:childTnLst>
                            <p:par>
                              <p:cTn id="9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9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1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2" fill="hold">
                          <p:stCondLst>
                            <p:cond delay="indefinite"/>
                          </p:stCondLst>
                          <p:childTnLst>
                            <p:par>
                              <p:cTn id="10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4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6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7" fill="hold">
                          <p:stCondLst>
                            <p:cond delay="indefinite"/>
                          </p:stCondLst>
                          <p:childTnLst>
                            <p:par>
                              <p:cTn id="10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9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1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/>
          <p:bldP spid="20" grpId="0"/>
          <p:bldP spid="40" grpId="0"/>
          <p:bldP spid="21" grpId="0" animBg="1"/>
          <p:bldP spid="24" grpId="0" animBg="1"/>
          <p:bldP spid="47" grpId="0" animBg="1"/>
          <p:bldP spid="48" grpId="0" animBg="1"/>
          <p:bldP spid="50" grpId="0"/>
          <p:bldP spid="51" grpId="0"/>
          <p:bldP spid="26" grpId="0"/>
          <p:bldP spid="54" grpId="0"/>
          <p:bldP spid="58" grpId="0"/>
          <p:bldP spid="41" grpId="0"/>
          <p:bldP spid="60" grpId="0"/>
          <p:bldP spid="61" grpId="0"/>
          <p:bldP spid="62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647341-B451-44E3-8A26-E70ABA8204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90" t="3804" r="10811" b="4132"/>
          <a:stretch/>
        </p:blipFill>
        <p:spPr>
          <a:xfrm>
            <a:off x="0" y="381000"/>
            <a:ext cx="12192000" cy="6477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9A178E7-8399-41E7-9BA8-07E9E04D8D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" y="5562600"/>
            <a:ext cx="12153900" cy="1257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D568ED-3F31-4B4E-B173-25EC3505BE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42875" y="0"/>
            <a:ext cx="12477750" cy="68579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5F02C55-62A3-4ECE-86C5-096C4CA890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231" b="95487" l="10000" r="90000">
                        <a14:foregroundMark x1="52614" y1="8000" x2="50455" y2="38667"/>
                        <a14:foregroundMark x1="55000" y1="5333" x2="54659" y2="7282"/>
                        <a14:foregroundMark x1="52159" y1="31795" x2="52045" y2="58154"/>
                        <a14:foregroundMark x1="61250" y1="29949" x2="51023" y2="63179"/>
                        <a14:foregroundMark x1="17159" y1="41744" x2="24773" y2="40923"/>
                        <a14:foregroundMark x1="24773" y1="40923" x2="31250" y2="43282"/>
                        <a14:foregroundMark x1="20909" y1="34974" x2="21364" y2="42359"/>
                        <a14:foregroundMark x1="21364" y1="42359" x2="22841" y2="45846"/>
                        <a14:foregroundMark x1="14091" y1="40923" x2="18977" y2="45538"/>
                        <a14:foregroundMark x1="13182" y1="40718" x2="15227" y2="40000"/>
                        <a14:foregroundMark x1="11136" y1="45026" x2="12614" y2="45846"/>
                        <a14:foregroundMark x1="11932" y1="41231" x2="11932" y2="41231"/>
                        <a14:foregroundMark x1="12045" y1="41026" x2="14091" y2="40718"/>
                        <a14:foregroundMark x1="84432" y1="37026" x2="77841" y2="41026"/>
                        <a14:foregroundMark x1="77841" y1="41026" x2="75227" y2="48000"/>
                        <a14:foregroundMark x1="75227" y1="48000" x2="82955" y2="47077"/>
                        <a14:foregroundMark x1="82955" y1="47077" x2="80795" y2="40410"/>
                        <a14:foregroundMark x1="80795" y1="40410" x2="80455" y2="40308"/>
                        <a14:foregroundMark x1="82955" y1="43179" x2="85000" y2="46154"/>
                        <a14:foregroundMark x1="83182" y1="36205" x2="76364" y2="39590"/>
                        <a14:foregroundMark x1="76364" y1="39590" x2="76250" y2="39795"/>
                        <a14:foregroundMark x1="85000" y1="42051" x2="85341" y2="43692"/>
                        <a14:foregroundMark x1="26705" y1="92410" x2="34545" y2="92308"/>
                        <a14:foregroundMark x1="34545" y1="92308" x2="42273" y2="90256"/>
                        <a14:foregroundMark x1="42273" y1="90256" x2="50114" y2="91692"/>
                        <a14:foregroundMark x1="50114" y1="91692" x2="53068" y2="91487"/>
                        <a14:foregroundMark x1="29886" y1="95487" x2="29886" y2="954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52666" y="914400"/>
            <a:ext cx="7167187" cy="7940917"/>
          </a:xfrm>
          <a:prstGeom prst="rect">
            <a:avLst/>
          </a:prstGeom>
        </p:spPr>
      </p:pic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55771F68-C417-47D4-85E5-139CE06C7645}"/>
              </a:ext>
            </a:extLst>
          </p:cNvPr>
          <p:cNvSpPr/>
          <p:nvPr/>
        </p:nvSpPr>
        <p:spPr>
          <a:xfrm flipH="1">
            <a:off x="762000" y="1140568"/>
            <a:ext cx="5463154" cy="2514600"/>
          </a:xfrm>
          <a:prstGeom prst="wedgeRoundRectCallout">
            <a:avLst>
              <a:gd name="adj1" fmla="val -59673"/>
              <a:gd name="adj2" fmla="val 29651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Chúng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cùng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hoàn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thành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bài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tập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4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để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xem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tiết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mục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bạn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gấu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nha</a:t>
            </a:r>
            <a:r>
              <a:rPr lang="en-US" sz="3200" dirty="0">
                <a:solidFill>
                  <a:srgbClr val="ED556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ED5565">
                  <a:lumMod val="75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5267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145EEA50-0032-4CAA-8292-DC0ADD6503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3CD6169-D250-495B-9E0A-B937BFBD5AB1}"/>
              </a:ext>
            </a:extLst>
          </p:cNvPr>
          <p:cNvSpPr/>
          <p:nvPr/>
        </p:nvSpPr>
        <p:spPr>
          <a:xfrm>
            <a:off x="457200" y="304799"/>
            <a:ext cx="11049000" cy="6248400"/>
          </a:xfrm>
          <a:prstGeom prst="roundRect">
            <a:avLst>
              <a:gd name="adj" fmla="val 11460"/>
            </a:avLst>
          </a:prstGeom>
          <a:solidFill>
            <a:schemeClr val="bg1"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6A78B51-749D-46B7-823E-64429587CBBE}"/>
              </a:ext>
            </a:extLst>
          </p:cNvPr>
          <p:cNvSpPr txBox="1"/>
          <p:nvPr/>
        </p:nvSpPr>
        <p:spPr>
          <a:xfrm>
            <a:off x="710648" y="592101"/>
            <a:ext cx="105421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endParaRPr kumimoji="0" lang="vi-VN" sz="36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CCC534-37B6-4697-B3DF-1F93AF0445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11412" y="1714707"/>
            <a:ext cx="5471510" cy="413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53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heme/theme1.xml><?xml version="1.0" encoding="utf-8"?>
<a:theme xmlns:a="http://schemas.openxmlformats.org/drawingml/2006/main" name="1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288</Words>
  <Application>Microsoft Office PowerPoint</Application>
  <PresentationFormat>Widescreen</PresentationFormat>
  <Paragraphs>50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#9Slide02 Noi dung dai</vt:lpstr>
      <vt:lpstr>#9Slide02 Tieu de dai</vt:lpstr>
      <vt:lpstr>Arial</vt:lpstr>
      <vt:lpstr>Calibri</vt:lpstr>
      <vt:lpstr>iCiel Cadena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TrinhTuyet</cp:lastModifiedBy>
  <cp:revision>35</cp:revision>
  <dcterms:created xsi:type="dcterms:W3CDTF">2022-05-14T09:09:35Z</dcterms:created>
  <dcterms:modified xsi:type="dcterms:W3CDTF">2025-09-26T14:23:52Z</dcterms:modified>
</cp:coreProperties>
</file>