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5" r:id="rId17"/>
    <p:sldId id="277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998F-3693-4D8D-A37D-55DB3B626BAC}" type="datetimeFigureOut">
              <a:rPr lang="en-US" smtClean="0"/>
              <a:t>17-Sep-25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3209-090A-435C-A2FF-0FE2C8A3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1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998F-3693-4D8D-A37D-55DB3B626BAC}" type="datetimeFigureOut">
              <a:rPr lang="en-US" smtClean="0"/>
              <a:t>17-Sep-25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3209-090A-435C-A2FF-0FE2C8A3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4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998F-3693-4D8D-A37D-55DB3B626BAC}" type="datetimeFigureOut">
              <a:rPr lang="en-US" smtClean="0"/>
              <a:t>17-Sep-25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3209-090A-435C-A2FF-0FE2C8A3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0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998F-3693-4D8D-A37D-55DB3B626BAC}" type="datetimeFigureOut">
              <a:rPr lang="en-US" smtClean="0"/>
              <a:t>17-Sep-25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3209-090A-435C-A2FF-0FE2C8A3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4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998F-3693-4D8D-A37D-55DB3B626BAC}" type="datetimeFigureOut">
              <a:rPr lang="en-US" smtClean="0"/>
              <a:t>17-Sep-25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3209-090A-435C-A2FF-0FE2C8A3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6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998F-3693-4D8D-A37D-55DB3B626BAC}" type="datetimeFigureOut">
              <a:rPr lang="en-US" smtClean="0"/>
              <a:t>17-Sep-25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3209-090A-435C-A2FF-0FE2C8A3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4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998F-3693-4D8D-A37D-55DB3B626BAC}" type="datetimeFigureOut">
              <a:rPr lang="en-US" smtClean="0"/>
              <a:t>17-Sep-25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3209-090A-435C-A2FF-0FE2C8A3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4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998F-3693-4D8D-A37D-55DB3B626BAC}" type="datetimeFigureOut">
              <a:rPr lang="en-US" smtClean="0"/>
              <a:t>17-Sep-25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3209-090A-435C-A2FF-0FE2C8A3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9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998F-3693-4D8D-A37D-55DB3B626BAC}" type="datetimeFigureOut">
              <a:rPr lang="en-US" smtClean="0"/>
              <a:t>17-Sep-25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3209-090A-435C-A2FF-0FE2C8A3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5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998F-3693-4D8D-A37D-55DB3B626BAC}" type="datetimeFigureOut">
              <a:rPr lang="en-US" smtClean="0"/>
              <a:t>17-Sep-25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3209-090A-435C-A2FF-0FE2C8A3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1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998F-3693-4D8D-A37D-55DB3B626BAC}" type="datetimeFigureOut">
              <a:rPr lang="en-US" smtClean="0"/>
              <a:t>17-Sep-25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3209-090A-435C-A2FF-0FE2C8A3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F998F-3693-4D8D-A37D-55DB3B626BAC}" type="datetimeFigureOut">
              <a:rPr lang="en-US" smtClean="0"/>
              <a:t>17-Sep-25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43209-090A-435C-A2FF-0FE2C8A3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5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3639"/>
            <a:ext cx="12192000" cy="7331683"/>
          </a:xfrm>
        </p:spPr>
      </p:pic>
      <p:sp>
        <p:nvSpPr>
          <p:cNvPr id="6" name="Rectangle 5"/>
          <p:cNvSpPr/>
          <p:nvPr/>
        </p:nvSpPr>
        <p:spPr>
          <a:xfrm>
            <a:off x="3674236" y="1875991"/>
            <a:ext cx="4971245" cy="12869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73540" y="624430"/>
            <a:ext cx="609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PHÒNG GD&amp;ĐT </a:t>
            </a:r>
            <a:r>
              <a:rPr lang="en-US" sz="2400" b="1" dirty="0" smtClean="0">
                <a:solidFill>
                  <a:srgbClr val="0070C0"/>
                </a:solidFill>
              </a:rPr>
              <a:t>PHƯỜNG </a:t>
            </a:r>
            <a:r>
              <a:rPr lang="en-US" sz="2400" b="1" dirty="0" smtClean="0">
                <a:solidFill>
                  <a:srgbClr val="0070C0"/>
                </a:solidFill>
              </a:rPr>
              <a:t>LONG BIÊN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TRƯỜNG TIỂU HỌC ĐOÀN KẾT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0146" y="2103951"/>
            <a:ext cx="767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môn</a:t>
            </a:r>
            <a:r>
              <a:rPr lang="en-US" sz="24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Âm</a:t>
            </a:r>
            <a:r>
              <a:rPr lang="en-US" sz="24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nhạc</a:t>
            </a:r>
            <a:r>
              <a:rPr lang="en-US" sz="24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1</a:t>
            </a:r>
          </a:p>
          <a:p>
            <a:r>
              <a:rPr lang="en-US" sz="2400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Hoàng</a:t>
            </a:r>
            <a:r>
              <a:rPr lang="en-US" sz="24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Ngọc</a:t>
            </a:r>
            <a:r>
              <a:rPr lang="en-US" sz="24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Ánh</a:t>
            </a:r>
            <a:endParaRPr lang="en-US" sz="240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66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35561" y="290810"/>
            <a:ext cx="64922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GÕ</a:t>
            </a:r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ĐỆM</a:t>
            </a:r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THEO </a:t>
            </a:r>
            <a:r>
              <a:rPr lang="en-U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HÌNH</a:t>
            </a:r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TIẾT</a:t>
            </a:r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TẤU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7110" y="2204076"/>
            <a:ext cx="10599697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Mẹ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vắng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mẹ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vắng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sang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nhà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í    a.</a:t>
            </a:r>
          </a:p>
          <a:p>
            <a:pPr algn="just"/>
            <a:endParaRPr lang="en-US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cầm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cây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đàn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con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con 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cầm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cây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đàn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con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just"/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mẹ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mẹ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con.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50" y="2800526"/>
            <a:ext cx="520845" cy="495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538" y="2800526"/>
            <a:ext cx="520845" cy="495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703" y="2800526"/>
            <a:ext cx="520845" cy="495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495" y="2800526"/>
            <a:ext cx="520845" cy="495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755" y="2800526"/>
            <a:ext cx="520845" cy="4951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59" y="2781564"/>
            <a:ext cx="520845" cy="4951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188" y="2800526"/>
            <a:ext cx="520845" cy="4951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589" y="2781564"/>
            <a:ext cx="520845" cy="4951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958" y="2802898"/>
            <a:ext cx="520845" cy="4951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33" y="2800526"/>
            <a:ext cx="520845" cy="4951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39" y="2781564"/>
            <a:ext cx="520845" cy="4951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051" y="2800526"/>
            <a:ext cx="520845" cy="4951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343" y="2781564"/>
            <a:ext cx="520845" cy="495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952" y="2800526"/>
            <a:ext cx="520845" cy="4951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409" y="2781564"/>
            <a:ext cx="520845" cy="4951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630" y="2762602"/>
            <a:ext cx="520845" cy="4951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25" y="3892100"/>
            <a:ext cx="520845" cy="4951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92" y="3892100"/>
            <a:ext cx="520845" cy="4951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14" y="3933462"/>
            <a:ext cx="520845" cy="4951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58" y="3892100"/>
            <a:ext cx="520845" cy="4951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524" y="3897824"/>
            <a:ext cx="520845" cy="4951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896" y="3892100"/>
            <a:ext cx="520845" cy="4951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42" y="3892100"/>
            <a:ext cx="520845" cy="4951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176" y="3892100"/>
            <a:ext cx="520845" cy="49512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72" y="5066398"/>
            <a:ext cx="520845" cy="4951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66" y="5066123"/>
            <a:ext cx="520845" cy="49512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011" y="5066123"/>
            <a:ext cx="520845" cy="4951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43" y="5066123"/>
            <a:ext cx="520845" cy="49512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80" y="5066123"/>
            <a:ext cx="520845" cy="4951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335" y="5066123"/>
            <a:ext cx="520845" cy="49512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180" y="5066123"/>
            <a:ext cx="520845" cy="49512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107" y="5065985"/>
            <a:ext cx="520845" cy="49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9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92298" y="4567535"/>
            <a:ext cx="37116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NHẠC</a:t>
            </a:r>
            <a:r>
              <a:rPr lang="en-US" sz="7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7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CỤ</a:t>
            </a:r>
            <a:endParaRPr 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4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862" y="1671935"/>
            <a:ext cx="61915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CÁCH</a:t>
            </a:r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CHƠI</a:t>
            </a:r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TEM – </a:t>
            </a:r>
            <a:r>
              <a:rPr lang="en-U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BƠ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–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RIN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TAMBURINE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)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87" y="3429000"/>
            <a:ext cx="3248138" cy="3248138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4476750" y="2324100"/>
            <a:ext cx="7372350" cy="4391167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22744" y="3107587"/>
            <a:ext cx="612628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Tamburine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hay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còn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gọi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trống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lục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lạc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thiết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kế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kim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loại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gắn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ở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vành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Xuất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xứ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từ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Ai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Cập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nay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phổ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biến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rộng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6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r>
              <a:rPr lang="en-US" sz="36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ãi</a:t>
            </a:r>
            <a:r>
              <a:rPr lang="en-US" sz="36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ở </a:t>
            </a:r>
            <a:r>
              <a:rPr lang="en-US" sz="36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Việt</a:t>
            </a:r>
            <a:r>
              <a:rPr lang="en-US" sz="36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Nam.</a:t>
            </a:r>
            <a:endParaRPr lang="en-US" sz="36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34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862" y="1671935"/>
            <a:ext cx="61915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CÁCH</a:t>
            </a:r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CHƠI</a:t>
            </a:r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TEM – </a:t>
            </a:r>
            <a:r>
              <a:rPr lang="en-U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BƠ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–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RIN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TAMBURINE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)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87" y="3429000"/>
            <a:ext cx="3248138" cy="3248138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476750" y="2324100"/>
            <a:ext cx="7372350" cy="4391167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99785" y="3365521"/>
            <a:ext cx="612628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Tamburine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nhiều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dáng</a:t>
            </a:r>
            <a:endParaRPr lang="en-US" sz="3600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r>
              <a:rPr lang="en-US" sz="36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hác</a:t>
            </a:r>
            <a:r>
              <a:rPr lang="en-US" sz="36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nhau</a:t>
            </a:r>
            <a:r>
              <a:rPr lang="en-US" sz="36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nhưng</a:t>
            </a:r>
            <a:r>
              <a:rPr lang="en-US" sz="36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phổ</a:t>
            </a:r>
            <a:r>
              <a:rPr lang="en-US" sz="36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biến</a:t>
            </a:r>
            <a:r>
              <a:rPr lang="en-US" sz="36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6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ình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tròn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Âm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thanh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vang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lên</a:t>
            </a:r>
            <a:endParaRPr lang="en-US" sz="3600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36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ống</a:t>
            </a:r>
            <a:r>
              <a:rPr lang="en-US" sz="36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36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36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vui</a:t>
            </a:r>
            <a:r>
              <a:rPr lang="en-US" sz="36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tai.</a:t>
            </a:r>
            <a:endParaRPr lang="en-US" sz="36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464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862" y="1671935"/>
            <a:ext cx="61915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CÁCH</a:t>
            </a:r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CHƠI</a:t>
            </a:r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TEM – </a:t>
            </a:r>
            <a:r>
              <a:rPr lang="en-U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BƠ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–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RIN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TAMBURINE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)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87" y="3429000"/>
            <a:ext cx="3248138" cy="3248138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476750" y="2324100"/>
            <a:ext cx="7372350" cy="4391167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99785" y="3365521"/>
            <a:ext cx="612628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Tamburine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Dùng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tay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gõ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lên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bề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mặt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trống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hoặc</a:t>
            </a:r>
            <a:endParaRPr lang="en-US" sz="3600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en-US" sz="36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ắc</a:t>
            </a:r>
            <a:r>
              <a:rPr lang="en-US" sz="36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sz="36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kim</a:t>
            </a:r>
            <a:r>
              <a:rPr lang="en-US" sz="36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loại</a:t>
            </a:r>
            <a:r>
              <a:rPr lang="en-US" sz="36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để</a:t>
            </a:r>
            <a:r>
              <a:rPr lang="en-US" sz="36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phát</a:t>
            </a:r>
            <a:endParaRPr lang="en-US" sz="3600" b="0" cap="none" spc="0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âm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thanh</a:t>
            </a:r>
            <a:r>
              <a:rPr lang="en-US" sz="3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36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2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79" b="41208" l="54038" r="94893"/>
                    </a14:imgEffect>
                  </a14:imgLayer>
                </a14:imgProps>
              </a:ext>
            </a:extLst>
          </a:blip>
          <a:srcRect l="56674" t="13690" r="17985" b="73605"/>
          <a:stretch/>
        </p:blipFill>
        <p:spPr>
          <a:xfrm>
            <a:off x="647699" y="-56622"/>
            <a:ext cx="3952876" cy="2781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8100" t="25559" b="53043"/>
          <a:stretch/>
        </p:blipFill>
        <p:spPr>
          <a:xfrm>
            <a:off x="123825" y="2889867"/>
            <a:ext cx="8039100" cy="3968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51232" t="20143" r="8861" b="10205"/>
          <a:stretch/>
        </p:blipFill>
        <p:spPr>
          <a:xfrm>
            <a:off x="8505825" y="2857499"/>
            <a:ext cx="3219449" cy="39599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34224" y="872539"/>
            <a:ext cx="7124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CÁCH</a:t>
            </a:r>
            <a:r>
              <a:rPr lang="en-US" sz="54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CHƠI</a:t>
            </a:r>
            <a:r>
              <a:rPr lang="en-US" sz="54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TAMBURINE</a:t>
            </a:r>
            <a:endParaRPr lang="en-US" sz="5400" b="1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97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56" y="-19532"/>
            <a:ext cx="12269912" cy="689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48868" y="3072348"/>
            <a:ext cx="5322931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Học</a:t>
            </a:r>
            <a:r>
              <a:rPr lang="en-US" sz="40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thuộc</a:t>
            </a:r>
            <a:r>
              <a:rPr lang="en-US" sz="40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sz="40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hát</a:t>
            </a:r>
            <a:r>
              <a:rPr lang="en-US" sz="40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  <a:p>
            <a:pPr algn="ctr"/>
            <a:r>
              <a:rPr lang="en-US" sz="4000" b="1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Mẹ</a:t>
            </a:r>
            <a:r>
              <a:rPr lang="en-US" sz="4000" b="1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đi</a:t>
            </a:r>
            <a:r>
              <a:rPr lang="en-US" sz="4000" b="1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vắng</a:t>
            </a:r>
            <a:r>
              <a:rPr lang="en-US" sz="4000" b="1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. </a:t>
            </a:r>
            <a:r>
              <a:rPr lang="en-US" sz="4000" b="1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Hát</a:t>
            </a:r>
            <a:r>
              <a:rPr lang="en-US" sz="4000" b="1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kết</a:t>
            </a:r>
            <a:r>
              <a:rPr lang="en-US" sz="4000" b="1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hợp</a:t>
            </a:r>
            <a:endParaRPr lang="en-US" sz="4000" b="1" cap="none" spc="0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4000" b="1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các</a:t>
            </a:r>
            <a:r>
              <a:rPr lang="en-US" sz="40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hình</a:t>
            </a:r>
            <a:r>
              <a:rPr lang="en-US" sz="40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thức</a:t>
            </a:r>
            <a:r>
              <a:rPr lang="en-US" sz="40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gõ</a:t>
            </a:r>
            <a:r>
              <a:rPr lang="en-US" sz="40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đệm</a:t>
            </a:r>
            <a:endParaRPr lang="en-US" sz="4000" b="1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4000" b="1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v</a:t>
            </a:r>
            <a:r>
              <a:rPr lang="en-US" sz="4000" b="1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à</a:t>
            </a:r>
            <a:r>
              <a:rPr lang="en-US" sz="4000" b="1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vận</a:t>
            </a:r>
            <a:r>
              <a:rPr lang="en-US" sz="4000" b="1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dụng</a:t>
            </a:r>
            <a:r>
              <a:rPr lang="en-US" sz="4000" b="1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mẫu</a:t>
            </a:r>
            <a:r>
              <a:rPr lang="en-US" sz="4000" b="1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tiết</a:t>
            </a:r>
            <a:endParaRPr lang="en-US" sz="4000" b="1" cap="none" spc="0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4000" b="1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</a:t>
            </a:r>
            <a:r>
              <a:rPr lang="en-US" sz="4000" b="1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ấu</a:t>
            </a:r>
            <a:r>
              <a:rPr lang="en-US" sz="40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vào</a:t>
            </a:r>
            <a:r>
              <a:rPr lang="en-US" sz="40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sz="40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hát</a:t>
            </a:r>
            <a:endParaRPr lang="en-US" sz="4000" b="1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4000" b="1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Mẹ</a:t>
            </a:r>
            <a:r>
              <a:rPr lang="en-US" sz="4000" b="1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đi</a:t>
            </a:r>
            <a:r>
              <a:rPr lang="en-US" sz="4000" b="1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vắng</a:t>
            </a:r>
            <a:r>
              <a:rPr lang="en-US" sz="4000" b="1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endParaRPr lang="en-US" sz="4000" b="1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761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6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39801" y="1808106"/>
            <a:ext cx="5156540" cy="1575689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eaLnBrk="1" hangingPunct="1">
              <a:defRPr/>
            </a:pPr>
            <a:r>
              <a:rPr lang="en-US" sz="3038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HỌC GIỎI</a:t>
            </a:r>
          </a:p>
          <a:p>
            <a:pPr algn="ctr" eaLnBrk="1" hangingPunct="1">
              <a:defRPr/>
            </a:pPr>
            <a:endParaRPr lang="en-US" sz="788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038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NGOAN!</a:t>
            </a:r>
          </a:p>
          <a:p>
            <a:pPr algn="ctr" eaLnBrk="1" hangingPunct="1">
              <a:defRPr/>
            </a:pPr>
            <a:endParaRPr lang="en-US" sz="3038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02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0"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06801" y="738485"/>
            <a:ext cx="8721362" cy="252376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CHÀO</a:t>
            </a:r>
            <a:r>
              <a:rPr lang="en-US" sz="4800" b="1" cap="none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800" b="1" cap="none" spc="0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MỪNG</a:t>
            </a:r>
            <a:r>
              <a:rPr lang="en-US" sz="4800" b="1" cap="none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800" b="1" cap="none" spc="0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CÁC</a:t>
            </a:r>
            <a:r>
              <a:rPr lang="en-US" sz="4800" b="1" cap="none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CON </a:t>
            </a:r>
            <a:r>
              <a:rPr lang="en-US" sz="4800" b="1" cap="none" spc="0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HỌC</a:t>
            </a:r>
            <a:r>
              <a:rPr lang="en-US" sz="4800" b="1" cap="none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800" b="1" cap="none" spc="0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SINH</a:t>
            </a:r>
            <a:endParaRPr lang="en-US" sz="4800" b="1" cap="none" spc="0" dirty="0" smtClean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1400" b="1" dirty="0" smtClean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48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ĐẾN VỚI GIỜ HỌC</a:t>
            </a:r>
            <a:endParaRPr lang="vi-VN" sz="4800" b="1" dirty="0" smtClean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48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ÂM NHẠC</a:t>
            </a:r>
            <a:endParaRPr lang="en-US" sz="48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55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0751" y="595610"/>
            <a:ext cx="6974409" cy="34470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TIẾT</a:t>
            </a:r>
            <a:r>
              <a:rPr lang="en-US" sz="4400" b="1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14 + 15</a:t>
            </a:r>
          </a:p>
          <a:p>
            <a:pPr algn="ctr"/>
            <a:endParaRPr lang="en-US" sz="1400" b="1" dirty="0" smtClean="0">
              <a:ln w="0"/>
              <a:solidFill>
                <a:schemeClr val="accent4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4400" b="1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ÔN</a:t>
            </a:r>
            <a:r>
              <a:rPr lang="en-US" sz="4400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TẬP</a:t>
            </a:r>
            <a:r>
              <a:rPr lang="en-US" sz="4400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sz="4400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HÁT</a:t>
            </a:r>
            <a:r>
              <a:rPr lang="en-US" sz="4400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MẸ</a:t>
            </a:r>
            <a:r>
              <a:rPr lang="en-US" sz="4400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ĐI</a:t>
            </a:r>
            <a:r>
              <a:rPr lang="en-US" sz="4400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VẮNG</a:t>
            </a:r>
            <a:endParaRPr lang="en-US" sz="4400" b="1" dirty="0" smtClean="0">
              <a:ln w="0"/>
              <a:solidFill>
                <a:schemeClr val="accent4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1400" b="1" cap="none" spc="0" dirty="0" smtClean="0">
              <a:ln w="0"/>
              <a:solidFill>
                <a:schemeClr val="accent4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4400" b="1" cap="none" spc="0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CÁC</a:t>
            </a:r>
            <a:r>
              <a:rPr lang="en-US" sz="4400" b="1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1" cap="none" spc="0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KIỂU</a:t>
            </a:r>
            <a:r>
              <a:rPr lang="en-US" sz="4400" b="1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1" cap="none" spc="0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GÕ</a:t>
            </a:r>
            <a:r>
              <a:rPr lang="en-US" sz="4400" b="1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1" cap="none" spc="0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ĐỆM</a:t>
            </a:r>
            <a:r>
              <a:rPr lang="en-US" sz="4400" b="1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1" cap="none" spc="0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KHI</a:t>
            </a:r>
            <a:r>
              <a:rPr lang="en-US" sz="4400" b="1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1" cap="none" spc="0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HÁT</a:t>
            </a:r>
            <a:endParaRPr lang="en-US" sz="4400" b="1" cap="none" spc="0" dirty="0" smtClean="0">
              <a:ln w="0"/>
              <a:solidFill>
                <a:schemeClr val="accent4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1400" b="1" dirty="0" smtClean="0">
              <a:ln w="0"/>
              <a:solidFill>
                <a:schemeClr val="accent4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4400" b="1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NHẠC</a:t>
            </a:r>
            <a:r>
              <a:rPr lang="en-US" sz="4400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CỤ</a:t>
            </a:r>
            <a:endParaRPr lang="en-US" sz="4400" b="1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28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12192000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8798" y="805160"/>
            <a:ext cx="8522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ÔN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TẬP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BÀI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HÁT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MẸ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ĐI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VẮNG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03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22144"/>
            <a:ext cx="12287250" cy="6835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87659" y="2281535"/>
            <a:ext cx="7521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bg2">
                    <a:lumMod val="10000"/>
                  </a:schemeClr>
                </a:solidFill>
                <a:effectLst/>
              </a:rPr>
              <a:t>HÁT</a:t>
            </a:r>
            <a:r>
              <a:rPr lang="en-US" sz="5400" b="1" cap="none" spc="0" dirty="0" smtClean="0">
                <a:ln/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bg2">
                    <a:lumMod val="10000"/>
                  </a:schemeClr>
                </a:solidFill>
                <a:effectLst/>
              </a:rPr>
              <a:t>KẾT</a:t>
            </a:r>
            <a:r>
              <a:rPr lang="en-US" sz="5400" b="1" cap="none" spc="0" dirty="0" smtClean="0">
                <a:ln/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bg2">
                    <a:lumMod val="10000"/>
                  </a:schemeClr>
                </a:solidFill>
                <a:effectLst/>
              </a:rPr>
              <a:t>HỢP</a:t>
            </a:r>
            <a:r>
              <a:rPr lang="en-US" sz="5400" b="1" cap="none" spc="0" dirty="0" smtClean="0">
                <a:ln/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bg2">
                    <a:lumMod val="10000"/>
                  </a:schemeClr>
                </a:solidFill>
                <a:effectLst/>
              </a:rPr>
              <a:t>VẬN</a:t>
            </a:r>
            <a:r>
              <a:rPr lang="en-US" sz="5400" b="1" cap="none" spc="0" dirty="0" smtClean="0">
                <a:ln/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bg2">
                    <a:lumMod val="10000"/>
                  </a:schemeClr>
                </a:solidFill>
                <a:effectLst/>
              </a:rPr>
              <a:t>ĐỘNG</a:t>
            </a:r>
            <a:r>
              <a:rPr lang="en-US" sz="5400" b="1" cap="none" spc="0" dirty="0" smtClean="0">
                <a:ln/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endParaRPr lang="en-US" sz="5400" b="1" cap="none" spc="0" dirty="0">
              <a:ln/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12192000" cy="4953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64112" y="805160"/>
            <a:ext cx="7911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KIỂU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GÕ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ĐỆM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KHI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HÁT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94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66093" y="243185"/>
            <a:ext cx="5974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GÕ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ĐỆM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THEO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NHỊP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3713" y="1997839"/>
            <a:ext cx="977883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Mẹ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vắng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mẹ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vắng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 sang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nhà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í a.</a:t>
            </a:r>
          </a:p>
          <a:p>
            <a:pPr algn="just"/>
            <a:endParaRPr lang="en-US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cầm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cây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đàn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con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cầm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cây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đàn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just"/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mẹ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mẹ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75" y="2535463"/>
            <a:ext cx="621043" cy="590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279" y="2535463"/>
            <a:ext cx="621043" cy="590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61" y="2535463"/>
            <a:ext cx="621043" cy="590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74" y="2535463"/>
            <a:ext cx="621043" cy="5903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023" y="2535463"/>
            <a:ext cx="621043" cy="5903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954" y="2535463"/>
            <a:ext cx="621043" cy="5903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363" y="2535463"/>
            <a:ext cx="621043" cy="5903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729" y="2535463"/>
            <a:ext cx="621043" cy="5903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46" y="3661974"/>
            <a:ext cx="621043" cy="5903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817" y="3661974"/>
            <a:ext cx="621043" cy="5903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73" y="3661974"/>
            <a:ext cx="621043" cy="5903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712" y="3661974"/>
            <a:ext cx="621043" cy="5903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07" y="4805924"/>
            <a:ext cx="621043" cy="5903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2" y="4805924"/>
            <a:ext cx="621043" cy="5903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60" y="4805924"/>
            <a:ext cx="621043" cy="5903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363" y="4805924"/>
            <a:ext cx="621043" cy="59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8418" y="243185"/>
            <a:ext cx="6549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GÕ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ĐỆM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THEO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PHÁCH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2031" y="2146926"/>
            <a:ext cx="10495502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Mẹ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vắng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mẹ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vắng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con sang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nhà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í a.</a:t>
            </a:r>
          </a:p>
          <a:p>
            <a:pPr algn="just"/>
            <a:endParaRPr lang="en-US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cầm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cây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đàn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   con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cầm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cây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đàn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just"/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mẹ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con,  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mẹ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0" r="56538" b="6638"/>
          <a:stretch/>
        </p:blipFill>
        <p:spPr>
          <a:xfrm>
            <a:off x="871794" y="2801178"/>
            <a:ext cx="592207" cy="4373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0" r="56538" b="6638"/>
          <a:stretch/>
        </p:blipFill>
        <p:spPr>
          <a:xfrm>
            <a:off x="1418293" y="2812774"/>
            <a:ext cx="592207" cy="4373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0" r="56538" b="6638"/>
          <a:stretch/>
        </p:blipFill>
        <p:spPr>
          <a:xfrm>
            <a:off x="2150121" y="2835966"/>
            <a:ext cx="592207" cy="4141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0" r="56538" b="6638"/>
          <a:stretch/>
        </p:blipFill>
        <p:spPr>
          <a:xfrm>
            <a:off x="3299261" y="2812774"/>
            <a:ext cx="592207" cy="4141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0" r="56538" b="6638"/>
          <a:stretch/>
        </p:blipFill>
        <p:spPr>
          <a:xfrm>
            <a:off x="3973988" y="2812774"/>
            <a:ext cx="592207" cy="4141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0" r="56538" b="6638"/>
          <a:stretch/>
        </p:blipFill>
        <p:spPr>
          <a:xfrm>
            <a:off x="4566195" y="2824370"/>
            <a:ext cx="592207" cy="41413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0" r="56538" b="6638"/>
          <a:stretch/>
        </p:blipFill>
        <p:spPr>
          <a:xfrm>
            <a:off x="5894200" y="2812774"/>
            <a:ext cx="592207" cy="41413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0" r="56538" b="6638"/>
          <a:stretch/>
        </p:blipFill>
        <p:spPr>
          <a:xfrm>
            <a:off x="6740549" y="2784614"/>
            <a:ext cx="592207" cy="41413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0" r="56538" b="6638"/>
          <a:stretch/>
        </p:blipFill>
        <p:spPr>
          <a:xfrm>
            <a:off x="7678501" y="2784614"/>
            <a:ext cx="592207" cy="41413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0" r="56538" b="6638"/>
          <a:stretch/>
        </p:blipFill>
        <p:spPr>
          <a:xfrm>
            <a:off x="8595778" y="2812774"/>
            <a:ext cx="592207" cy="41413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0" r="56538" b="6638"/>
          <a:stretch/>
        </p:blipFill>
        <p:spPr>
          <a:xfrm>
            <a:off x="9349437" y="2792896"/>
            <a:ext cx="592207" cy="4141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0" r="56538" b="6638"/>
          <a:stretch/>
        </p:blipFill>
        <p:spPr>
          <a:xfrm>
            <a:off x="9941644" y="2812774"/>
            <a:ext cx="592207" cy="41413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0" r="56538" b="6638"/>
          <a:stretch/>
        </p:blipFill>
        <p:spPr>
          <a:xfrm>
            <a:off x="10715013" y="2801178"/>
            <a:ext cx="592207" cy="41413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0" r="56538" b="6638"/>
          <a:stretch/>
        </p:blipFill>
        <p:spPr>
          <a:xfrm>
            <a:off x="5182619" y="2835966"/>
            <a:ext cx="592207" cy="41413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0" r="56538" b="6638"/>
          <a:stretch/>
        </p:blipFill>
        <p:spPr>
          <a:xfrm>
            <a:off x="2729732" y="2835966"/>
            <a:ext cx="592207" cy="4141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0" r="56538" b="6638"/>
          <a:stretch/>
        </p:blipFill>
        <p:spPr>
          <a:xfrm>
            <a:off x="1720706" y="3915944"/>
            <a:ext cx="592207" cy="41413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0" r="56538" b="6638"/>
          <a:stretch/>
        </p:blipFill>
        <p:spPr>
          <a:xfrm>
            <a:off x="3270841" y="3922607"/>
            <a:ext cx="592207" cy="41413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0" r="56538" b="6638"/>
          <a:stretch/>
        </p:blipFill>
        <p:spPr>
          <a:xfrm>
            <a:off x="4886515" y="3911011"/>
            <a:ext cx="592207" cy="4141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0" r="56538" b="6638"/>
          <a:stretch/>
        </p:blipFill>
        <p:spPr>
          <a:xfrm>
            <a:off x="5473141" y="3911011"/>
            <a:ext cx="592207" cy="41413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0" r="56538" b="6638"/>
          <a:stretch/>
        </p:blipFill>
        <p:spPr>
          <a:xfrm>
            <a:off x="6817379" y="3922607"/>
            <a:ext cx="592207" cy="41413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0" r="56538" b="6638"/>
          <a:stretch/>
        </p:blipFill>
        <p:spPr>
          <a:xfrm>
            <a:off x="8407710" y="3911011"/>
            <a:ext cx="592207" cy="41413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0" r="56538" b="6638"/>
          <a:stretch/>
        </p:blipFill>
        <p:spPr>
          <a:xfrm>
            <a:off x="10067813" y="3922607"/>
            <a:ext cx="592207" cy="41413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0" r="56538" b="6638"/>
          <a:stretch/>
        </p:blipFill>
        <p:spPr>
          <a:xfrm>
            <a:off x="10685169" y="3925883"/>
            <a:ext cx="592207" cy="41413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0" r="56538" b="6638"/>
          <a:stretch/>
        </p:blipFill>
        <p:spPr>
          <a:xfrm>
            <a:off x="1643873" y="5078748"/>
            <a:ext cx="592207" cy="4141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0" r="56538" b="6638"/>
          <a:stretch/>
        </p:blipFill>
        <p:spPr>
          <a:xfrm>
            <a:off x="3025835" y="5078748"/>
            <a:ext cx="592207" cy="41413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0" r="56538" b="6638"/>
          <a:stretch/>
        </p:blipFill>
        <p:spPr>
          <a:xfrm>
            <a:off x="4294308" y="5078748"/>
            <a:ext cx="592207" cy="41413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0" r="56538" b="6638"/>
          <a:stretch/>
        </p:blipFill>
        <p:spPr>
          <a:xfrm>
            <a:off x="4970574" y="5078748"/>
            <a:ext cx="592207" cy="41413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0" r="56538" b="6638"/>
          <a:stretch/>
        </p:blipFill>
        <p:spPr>
          <a:xfrm>
            <a:off x="6225172" y="5078748"/>
            <a:ext cx="592207" cy="41413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0" r="56538" b="6638"/>
          <a:stretch/>
        </p:blipFill>
        <p:spPr>
          <a:xfrm>
            <a:off x="7678501" y="5078748"/>
            <a:ext cx="592207" cy="41413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0" r="56538" b="6638"/>
          <a:stretch/>
        </p:blipFill>
        <p:spPr>
          <a:xfrm>
            <a:off x="8973521" y="5077166"/>
            <a:ext cx="592207" cy="41413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0" r="56538" b="6638"/>
          <a:stretch/>
        </p:blipFill>
        <p:spPr>
          <a:xfrm>
            <a:off x="9565728" y="5137573"/>
            <a:ext cx="592207" cy="41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0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7412" y="290810"/>
            <a:ext cx="67685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GÕ</a:t>
            </a:r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ĐỆM</a:t>
            </a:r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THEO </a:t>
            </a:r>
            <a:r>
              <a:rPr lang="en-U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TIẾT</a:t>
            </a:r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TẤU</a:t>
            </a:r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LỜI</a:t>
            </a:r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CA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1305" y="2204076"/>
            <a:ext cx="1039130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Mẹ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vắng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mẹ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vắng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sang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nhà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í    a.</a:t>
            </a:r>
          </a:p>
          <a:p>
            <a:pPr algn="just"/>
            <a:endParaRPr lang="en-US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cầm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cây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đàn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con 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cầm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cây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đàn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con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just"/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mẹ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mẹ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con.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65" y="2747920"/>
            <a:ext cx="571535" cy="692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77" y="2747920"/>
            <a:ext cx="571535" cy="6924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01" y="2747920"/>
            <a:ext cx="571535" cy="6924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717" y="2747920"/>
            <a:ext cx="571535" cy="6924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529" y="2747920"/>
            <a:ext cx="571535" cy="6924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53" y="2747920"/>
            <a:ext cx="571535" cy="6924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037" y="2747920"/>
            <a:ext cx="571535" cy="692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849" y="2747920"/>
            <a:ext cx="571535" cy="6924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548" y="2747920"/>
            <a:ext cx="571535" cy="6924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247" y="2747920"/>
            <a:ext cx="571535" cy="6924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72" y="2747920"/>
            <a:ext cx="571535" cy="6924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407" y="2736563"/>
            <a:ext cx="571535" cy="6924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451" y="2747919"/>
            <a:ext cx="571535" cy="6924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65" y="3776620"/>
            <a:ext cx="571535" cy="6924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77" y="3776620"/>
            <a:ext cx="571535" cy="6924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01" y="3776620"/>
            <a:ext cx="571535" cy="692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717" y="3776620"/>
            <a:ext cx="571535" cy="6924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529" y="3776620"/>
            <a:ext cx="571535" cy="6924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53" y="3776620"/>
            <a:ext cx="571535" cy="6924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037" y="3776620"/>
            <a:ext cx="571535" cy="6924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849" y="3776620"/>
            <a:ext cx="571535" cy="6924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548" y="3776620"/>
            <a:ext cx="571535" cy="6924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880" y="3776619"/>
            <a:ext cx="571535" cy="69243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96" y="3776619"/>
            <a:ext cx="571535" cy="69243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720" y="3776618"/>
            <a:ext cx="571535" cy="6924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5" y="3776620"/>
            <a:ext cx="571535" cy="6924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97" y="3776620"/>
            <a:ext cx="571535" cy="6924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21" y="3776620"/>
            <a:ext cx="571535" cy="69243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237" y="3776620"/>
            <a:ext cx="571535" cy="6924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49" y="3776620"/>
            <a:ext cx="571535" cy="6924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773" y="3776620"/>
            <a:ext cx="571535" cy="69243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240" y="3776618"/>
            <a:ext cx="571535" cy="69243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636" y="5011311"/>
            <a:ext cx="571535" cy="69243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68" y="5011310"/>
            <a:ext cx="571535" cy="69243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84" y="5001541"/>
            <a:ext cx="571535" cy="69243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922" y="4994001"/>
            <a:ext cx="571535" cy="69243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500" y="5001541"/>
            <a:ext cx="571535" cy="69243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5" y="5001543"/>
            <a:ext cx="571535" cy="69243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97" y="5001543"/>
            <a:ext cx="571535" cy="69243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21" y="5001543"/>
            <a:ext cx="571535" cy="69243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237" y="5001543"/>
            <a:ext cx="571535" cy="69243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49" y="5001543"/>
            <a:ext cx="571535" cy="69243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412" y="4994002"/>
            <a:ext cx="571535" cy="69243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705" y="5001541"/>
            <a:ext cx="571535" cy="6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6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416</Words>
  <Application>Microsoft Office PowerPoint</Application>
  <PresentationFormat>Widescreen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This PC</dc:creator>
  <cp:lastModifiedBy>Microsoft account</cp:lastModifiedBy>
  <cp:revision>27</cp:revision>
  <dcterms:created xsi:type="dcterms:W3CDTF">2021-12-08T15:47:20Z</dcterms:created>
  <dcterms:modified xsi:type="dcterms:W3CDTF">2025-09-17T03:48:26Z</dcterms:modified>
</cp:coreProperties>
</file>