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1" r:id="rId5"/>
    <p:sldId id="262" r:id="rId6"/>
    <p:sldId id="267" r:id="rId7"/>
    <p:sldId id="269" r:id="rId8"/>
    <p:sldId id="270" r:id="rId9"/>
    <p:sldId id="274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26/09/2025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26/09/2025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26/09/2025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26/09/2025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26/09/2025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26/09/2025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26/09/2025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26/09/2025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26/09/2025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26/09/2025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26/09/2025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pPr/>
              <a:t>26/09/2025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337903" y="-1"/>
            <a:ext cx="222995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125345" y="291890"/>
            <a:ext cx="2442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3166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2567858" y="4307700"/>
            <a:ext cx="14279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 VIẾT: CHỮ HOA Ă, Â 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Ă, Â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Ăn quả nhớ người trồng cây.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5016295" y="322198"/>
            <a:ext cx="271800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1443743" y="163655"/>
            <a:ext cx="9735040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Ă, Â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453018" y="5831942"/>
            <a:ext cx="11716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FA19EDE-FC95-4A22-9536-1A0BF77D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79" y="945911"/>
            <a:ext cx="4514174" cy="47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2BC213-A0D9-4F80-AE52-1365E1334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99" y="848910"/>
            <a:ext cx="4226257" cy="498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7B2B8B5-A334-4B95-873A-1622FF37EC4A}"/>
              </a:ext>
            </a:extLst>
          </p:cNvPr>
          <p:cNvSpPr/>
          <p:nvPr/>
        </p:nvSpPr>
        <p:spPr>
          <a:xfrm>
            <a:off x="1371744" y="415234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BF7E337-F86D-4738-B455-40D055EA341B}"/>
              </a:ext>
            </a:extLst>
          </p:cNvPr>
          <p:cNvSpPr/>
          <p:nvPr/>
        </p:nvSpPr>
        <p:spPr>
          <a:xfrm>
            <a:off x="2212446" y="384267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040EEAC-FA01-42BA-8328-0CA1D4BDBAC5}"/>
              </a:ext>
            </a:extLst>
          </p:cNvPr>
          <p:cNvSpPr/>
          <p:nvPr/>
        </p:nvSpPr>
        <p:spPr>
          <a:xfrm>
            <a:off x="3542298" y="210467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矩形 31">
            <a:extLst>
              <a:ext uri="{FF2B5EF4-FFF2-40B4-BE49-F238E27FC236}">
                <a16:creationId xmlns:a16="http://schemas.microsoft.com/office/drawing/2014/main" id="{222530CF-1F7F-4828-AA0E-828632CEAAFA}"/>
              </a:ext>
            </a:extLst>
          </p:cNvPr>
          <p:cNvSpPr/>
          <p:nvPr/>
        </p:nvSpPr>
        <p:spPr>
          <a:xfrm>
            <a:off x="1013217" y="146599"/>
            <a:ext cx="1112498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Ă, Â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C869430-C93C-4E96-8D66-DE353CE13AD8}"/>
              </a:ext>
            </a:extLst>
          </p:cNvPr>
          <p:cNvSpPr/>
          <p:nvPr/>
        </p:nvSpPr>
        <p:spPr>
          <a:xfrm>
            <a:off x="7086744" y="415234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2D4A735-FB09-40C4-81A9-BF66103A0154}"/>
              </a:ext>
            </a:extLst>
          </p:cNvPr>
          <p:cNvSpPr/>
          <p:nvPr/>
        </p:nvSpPr>
        <p:spPr>
          <a:xfrm>
            <a:off x="9274478" y="208943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197C8D6-0417-44A8-AE69-DB03BC0591DB}"/>
              </a:ext>
            </a:extLst>
          </p:cNvPr>
          <p:cNvSpPr/>
          <p:nvPr/>
        </p:nvSpPr>
        <p:spPr>
          <a:xfrm>
            <a:off x="7969612" y="384267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BECC53-924C-4F11-A181-B1739C342684}"/>
              </a:ext>
            </a:extLst>
          </p:cNvPr>
          <p:cNvSpPr/>
          <p:nvPr/>
        </p:nvSpPr>
        <p:spPr>
          <a:xfrm>
            <a:off x="3102031" y="138450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8FF9F6-7D09-4DD5-98A7-C768D56286CC}"/>
              </a:ext>
            </a:extLst>
          </p:cNvPr>
          <p:cNvSpPr/>
          <p:nvPr/>
        </p:nvSpPr>
        <p:spPr>
          <a:xfrm>
            <a:off x="8778932" y="170152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CCC110-F981-40BA-8FDF-3C3D1E9C20BC}"/>
              </a:ext>
            </a:extLst>
          </p:cNvPr>
          <p:cNvSpPr/>
          <p:nvPr/>
        </p:nvSpPr>
        <p:spPr>
          <a:xfrm>
            <a:off x="9202478" y="139908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矩形 31">
            <a:extLst>
              <a:ext uri="{FF2B5EF4-FFF2-40B4-BE49-F238E27FC236}">
                <a16:creationId xmlns:a16="http://schemas.microsoft.com/office/drawing/2014/main" id="{C53B3FDA-06F0-4EF8-B630-BAC6EF60028E}"/>
              </a:ext>
            </a:extLst>
          </p:cNvPr>
          <p:cNvSpPr/>
          <p:nvPr/>
        </p:nvSpPr>
        <p:spPr>
          <a:xfrm>
            <a:off x="1371744" y="5783102"/>
            <a:ext cx="10460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Ă, Â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ô li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ô li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</a:t>
            </a:r>
          </a:p>
        </p:txBody>
      </p:sp>
      <p:sp>
        <p:nvSpPr>
          <p:cNvPr id="22" name="矩形 31">
            <a:extLst>
              <a:ext uri="{FF2B5EF4-FFF2-40B4-BE49-F238E27FC236}">
                <a16:creationId xmlns:a16="http://schemas.microsoft.com/office/drawing/2014/main" id="{5DFD5FF0-9D02-4E37-A92E-D79E2CBF6670}"/>
              </a:ext>
            </a:extLst>
          </p:cNvPr>
          <p:cNvSpPr/>
          <p:nvPr/>
        </p:nvSpPr>
        <p:spPr>
          <a:xfrm>
            <a:off x="62358" y="5838804"/>
            <a:ext cx="54060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Ă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á </a:t>
            </a:r>
          </a:p>
          <a:p>
            <a:pPr algn="ctr"/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A) </a:t>
            </a:r>
          </a:p>
        </p:txBody>
      </p:sp>
      <p:sp>
        <p:nvSpPr>
          <p:cNvPr id="23" name="矩形 31">
            <a:extLst>
              <a:ext uri="{FF2B5EF4-FFF2-40B4-BE49-F238E27FC236}">
                <a16:creationId xmlns:a16="http://schemas.microsoft.com/office/drawing/2014/main" id="{E0D02994-9C6F-4218-AC1F-45B694E106A6}"/>
              </a:ext>
            </a:extLst>
          </p:cNvPr>
          <p:cNvSpPr/>
          <p:nvPr/>
        </p:nvSpPr>
        <p:spPr>
          <a:xfrm>
            <a:off x="5893293" y="5531881"/>
            <a:ext cx="60592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Â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xiên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xiên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A). </a:t>
            </a:r>
          </a:p>
        </p:txBody>
      </p:sp>
    </p:spTree>
    <p:extLst>
      <p:ext uri="{BB962C8B-B14F-4D97-AF65-F5344CB8AC3E}">
        <p14:creationId xmlns:p14="http://schemas.microsoft.com/office/powerpoint/2010/main" val="13682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-0.02721 0.02014 L -0.04076 0.05255 L -0.04753 0.08959 L -0.0444 0.13033 L -0.03138 0.16829 L -0.00898 0.18681 L 0.01289 0.18773 L 0.03268 0.18033 L 0.05299 0.15996 L 0.0681 0.1294 L 0.08216 0.07292 L 0.0931 0.01181 L 0.10352 -0.08171 L 0.11237 -0.15856 L 0.12435 -0.21967 L 0.14206 -0.26875 L 0.16133 -0.29467 L 0.18112 -0.30578 " pathEditMode="relative" ptsTypes="AAAAAAAAAAAAAAAAAAA">
                                      <p:cBhvr>
                                        <p:cTn id="4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-0.02708 0.02037 L -0.04062 0.05278 L -0.04739 0.08981 L -0.04427 0.13056 L -0.03125 0.16852 L -0.00885 0.18704 L 0.01302 0.18796 L 0.03281 0.18056 L 0.05313 0.16018 L 0.06823 0.12963 L 0.08229 0.07315 L 0.09323 0.01204 L 0.10365 -0.08148 L 0.1125 -0.15833 L 0.12448 -0.21944 L 0.14219 -0.26852 L 0.16146 -0.29444 L 0.18125 -0.30556 " pathEditMode="relative" rAng="0" ptsTypes="AAAAAAAAAAAAAAAAAAA">
                                      <p:cBhvr>
                                        <p:cTn id="4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069 C 0.0017 0.03102 0.00183 0.06273 0.00209 0.09468 L 0.00105 0.22708 C 0.00079 0.2706 0.00066 0.31412 0.00053 0.35764 C 0.00066 0.37824 0.00079 0.39884 0.00105 0.41968 L 0.00573 0.45208 L 0.01303 0.47338 L 0.02657 0.4882 L 0.04428 0.49005 L 0.06198 0.47616 L 0.07553 0.44745 L 0.09063 0.40023 " pathEditMode="relative" ptsTypes="AAAAAAAAAAAA">
                                      <p:cBhvr>
                                        <p:cTn id="5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7 C 0.00169 0.03101 0.00182 0.06273 0.00208 0.09467 L 0.00104 0.22708 C 0.00078 0.2706 0.00065 0.31412 0.00052 0.35764 C 0.00065 0.37824 0.00078 0.39884 0.00104 0.41967 L 0.00573 0.45208 L 0.01302 0.47338 L 0.02656 0.48819 L 0.04427 0.49004 L 0.06198 0.47615 L 0.07552 0.44745 L 0.09062 0.40023 " pathEditMode="relative" rAng="0" ptsTypes="AAAAAAAAAAAA">
                                      <p:cBhvr>
                                        <p:cTn id="5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255 L 0.02057 -0.00856 L 0.03763 -0.01227 L 0.0543 -0.0118 L 0.075 -0.00671 L 0.09141 -0.0037 L 0.10664 -0.0037 L 0.11914 -0.00671 L 0.13411 -0.0118 L 0.13724 -0.01342 " pathEditMode="relative" ptsTypes="AAAAAAAAAA">
                                      <p:cBhvr>
                                        <p:cTn id="7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255 L 0.02057 -0.00856 L 0.03763 -0.01227 L 0.05429 -0.0118 L 0.075 -0.00671 L 0.0914 -0.0037 L 0.10664 -0.0037 L 0.11914 -0.00671 L 0.13411 -0.0118 L 0.13723 -0.01342 " pathEditMode="relative" rAng="0" ptsTypes="AAAAAAAAAA">
                                      <p:cBhvr>
                                        <p:cTn id="7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1.48148E-6 L 0.01224 0.01528 L 0.02239 0.02106 L 0.03489 0.01967 L 0.04596 0.01296 L 0.05781 -0.00185 " pathEditMode="relative" ptsTypes="AAAAAA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93 L 0.01432 -0.01157 L 0.02604 -0.03055 L 0.03425 -0.04467 " pathEditMode="relative" rAng="0" ptsTypes="AA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162 L 0.01146 0.02523 L 0.03216 0.04954 " pathEditMode="relative" ptsTypes="AAA"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5" grpId="0"/>
      <p:bldP spid="25" grpId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3" grpId="0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1" grpId="0"/>
      <p:bldP spid="21" grpId="1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93" y="5195599"/>
            <a:ext cx="11329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Ă, Â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4B3849A-DB51-4774-A6B4-E860785D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7" y="495300"/>
            <a:ext cx="3855796" cy="409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CEB12C-0DCB-4472-8B9E-E8CC8AEF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92" y="425146"/>
            <a:ext cx="3609871" cy="42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0">
            <a:extLst>
              <a:ext uri="{FF2B5EF4-FFF2-40B4-BE49-F238E27FC236}">
                <a16:creationId xmlns:a16="http://schemas.microsoft.com/office/drawing/2014/main" id="{FB603A67-410E-41B4-BC38-546877B12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20323" r="11574" b="23100"/>
          <a:stretch/>
        </p:blipFill>
        <p:spPr bwMode="auto">
          <a:xfrm>
            <a:off x="3998619" y="2496049"/>
            <a:ext cx="1983082" cy="206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9">
            <a:extLst>
              <a:ext uri="{FF2B5EF4-FFF2-40B4-BE49-F238E27FC236}">
                <a16:creationId xmlns:a16="http://schemas.microsoft.com/office/drawing/2014/main" id="{05783D2A-3AD0-4666-ABD3-566A210AE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5" t="19715" r="11496" b="22878"/>
          <a:stretch/>
        </p:blipFill>
        <p:spPr bwMode="auto">
          <a:xfrm>
            <a:off x="9925645" y="2488721"/>
            <a:ext cx="1955798" cy="207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23320" y="2657317"/>
            <a:ext cx="4871159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553539"/>
              </p:ext>
            </p:extLst>
          </p:nvPr>
        </p:nvGraphicFramePr>
        <p:xfrm>
          <a:off x="1629144" y="584100"/>
          <a:ext cx="8802080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15">
            <a:extLst>
              <a:ext uri="{FF2B5EF4-FFF2-40B4-BE49-F238E27FC236}">
                <a16:creationId xmlns:a16="http://schemas.microsoft.com/office/drawing/2014/main" id="{BAF1A9C5-279E-4876-B053-E96162F2E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879" y="470441"/>
            <a:ext cx="963732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Ăn quả nhớ người trồng cây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186616" y="3148448"/>
            <a:ext cx="1649531" cy="207935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433263" y="2387601"/>
            <a:ext cx="6774338" cy="2353330"/>
            <a:chOff x="3754849" y="1730426"/>
            <a:chExt cx="5525739" cy="1757031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3000" y="2022976"/>
              <a:ext cx="4309436" cy="117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tục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trồng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khuyên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3754849" y="1730426"/>
              <a:ext cx="5525739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62" y="2131799"/>
            <a:ext cx="2798307" cy="2780017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502" y="3287802"/>
            <a:ext cx="88020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khuyên</a:t>
            </a:r>
            <a:r>
              <a:rPr lang="vi-VN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E1B3E2BD-14A6-4DFD-9838-7B7FE37F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697060"/>
              </p:ext>
            </p:extLst>
          </p:nvPr>
        </p:nvGraphicFramePr>
        <p:xfrm>
          <a:off x="853201" y="992494"/>
          <a:ext cx="10562496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334531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1299806971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98" y="2602276"/>
            <a:ext cx="11429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472" y="5842789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7" y="2608033"/>
            <a:ext cx="86304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58" y="3399857"/>
            <a:ext cx="11907964" cy="23814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altLang="en-US" sz="3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(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wgưƟ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58" y="3428496"/>
            <a:ext cx="120499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Ă, g, h, y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.(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g, y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1,5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77" y="4453050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406" y="3385398"/>
            <a:ext cx="1056249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727">
            <a:extLst>
              <a:ext uri="{FF2B5EF4-FFF2-40B4-BE49-F238E27FC236}">
                <a16:creationId xmlns:a16="http://schemas.microsoft.com/office/drawing/2014/main" id="{79BDE563-A7B2-427D-A1F9-01F3CDDAF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958" y="5196503"/>
            <a:ext cx="89355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li. (1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115" y="3600162"/>
            <a:ext cx="6775827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b="1" dirty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115">
            <a:extLst>
              <a:ext uri="{FF2B5EF4-FFF2-40B4-BE49-F238E27FC236}">
                <a16:creationId xmlns:a16="http://schemas.microsoft.com/office/drawing/2014/main" id="{BAF1A9C5-279E-4876-B053-E96162F2E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069" y="896109"/>
            <a:ext cx="963732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Ăn quả nhớ người trồng cây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50">
            <a:extLst>
              <a:ext uri="{FF2B5EF4-FFF2-40B4-BE49-F238E27FC236}">
                <a16:creationId xmlns:a16="http://schemas.microsoft.com/office/drawing/2014/main" id="{418A617A-8B05-45D7-8B32-D703760A6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788442"/>
              </p:ext>
            </p:extLst>
          </p:nvPr>
        </p:nvGraphicFramePr>
        <p:xfrm>
          <a:off x="1368794" y="2749829"/>
          <a:ext cx="8802080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236709" y="4290027"/>
            <a:ext cx="2676340" cy="24198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2590799" y="4290027"/>
            <a:ext cx="2528573" cy="2419800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558800" cy="55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C5B3B5-3A38-4541-975D-685E8795A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95" y="153007"/>
            <a:ext cx="2335862" cy="247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953505-722B-4A25-9845-B7AF2EBD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88" y="148173"/>
            <a:ext cx="2186879" cy="257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>
            <a:extLst>
              <a:ext uri="{FF2B5EF4-FFF2-40B4-BE49-F238E27FC236}">
                <a16:creationId xmlns:a16="http://schemas.microsoft.com/office/drawing/2014/main" id="{B94A22B7-C593-4E96-80C1-2ACDF0CF0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20323" r="11574" b="23100"/>
          <a:stretch/>
        </p:blipFill>
        <p:spPr bwMode="auto">
          <a:xfrm>
            <a:off x="4107843" y="1355058"/>
            <a:ext cx="1201361" cy="125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9">
            <a:extLst>
              <a:ext uri="{FF2B5EF4-FFF2-40B4-BE49-F238E27FC236}">
                <a16:creationId xmlns:a16="http://schemas.microsoft.com/office/drawing/2014/main" id="{B811B5DC-A937-4DA2-8B11-58209A0EF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5" t="19715" r="11496" b="22878"/>
          <a:stretch/>
        </p:blipFill>
        <p:spPr bwMode="auto">
          <a:xfrm>
            <a:off x="10024113" y="1350618"/>
            <a:ext cx="1184833" cy="125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15">
            <a:extLst>
              <a:ext uri="{FF2B5EF4-FFF2-40B4-BE49-F238E27FC236}">
                <a16:creationId xmlns:a16="http://schemas.microsoft.com/office/drawing/2014/main" id="{BAF1A9C5-279E-4876-B053-E96162F2E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278" y="2651110"/>
            <a:ext cx="963732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Ăn quả nhớ người trồng cây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19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eam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318" y="480152"/>
            <a:ext cx="4393156" cy="6202102"/>
          </a:xfrm>
          <a:prstGeom prst="rect">
            <a:avLst/>
          </a:prstGeom>
          <a:noFill/>
        </p:spPr>
      </p:pic>
      <p:pic>
        <p:nvPicPr>
          <p:cNvPr id="1027" name="Picture 3" descr="C:\Users\Dream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5749" y="495562"/>
            <a:ext cx="4323805" cy="6166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456</Words>
  <Application>Microsoft Office PowerPoint</Application>
  <PresentationFormat>Widescreen</PresentationFormat>
  <Paragraphs>39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152</cp:revision>
  <dcterms:created xsi:type="dcterms:W3CDTF">2021-05-29T04:52:35Z</dcterms:created>
  <dcterms:modified xsi:type="dcterms:W3CDTF">2025-09-26T09:44:13Z</dcterms:modified>
</cp:coreProperties>
</file>