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65" r:id="rId4"/>
    <p:sldId id="284" r:id="rId5"/>
    <p:sldId id="285" r:id="rId6"/>
    <p:sldId id="261" r:id="rId7"/>
    <p:sldId id="287" r:id="rId8"/>
    <p:sldId id="263" r:id="rId9"/>
    <p:sldId id="280" r:id="rId10"/>
    <p:sldId id="281" r:id="rId11"/>
    <p:sldId id="268" r:id="rId12"/>
    <p:sldId id="282" r:id="rId13"/>
  </p:sldIdLst>
  <p:sldSz cx="18288000" cy="10287000"/>
  <p:notesSz cx="6858000" cy="9144000"/>
  <p:embeddedFontLst>
    <p:embeddedFont>
      <p:font typeface="Calibri" pitchFamily="34" charset="0"/>
      <p:regular r:id="rId14"/>
      <p:bold r:id="rId15"/>
      <p:italic r:id="rId16"/>
      <p:boldItalic r:id="rId17"/>
    </p:embeddedFont>
    <p:embeddedFont>
      <p:font typeface="Open Sans" charset="0"/>
      <p:regular r:id="rId18"/>
      <p:bold r:id="rId19"/>
      <p:italic r:id="rId20"/>
      <p:boldItalic r:id="rId21"/>
    </p:embeddedFont>
    <p:embeddedFont>
      <p:font typeface="#9Slide04 Rokkitt ExtraBold" charset="0"/>
      <p:bold r:id="rId22"/>
    </p:embeddedFont>
    <p:embeddedFont>
      <p:font typeface="#9Slide07 IcielCrocante"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1" d="100"/>
          <a:sy n="31" d="100"/>
        </p:scale>
        <p:origin x="-1698" y="-8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xmlns=""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7170" name="Picture 2" descr="Tranh vẽ chú bộ đội - Gợi ý vẽ tranh đơn giản mà nhiều ý nghĩa - Aloha Decor">
            <a:extLst>
              <a:ext uri="{FF2B5EF4-FFF2-40B4-BE49-F238E27FC236}">
                <a16:creationId xmlns:a16="http://schemas.microsoft.com/office/drawing/2014/main" xmlns=""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xmlns=""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174" name="Picture 6" descr="Những cánh thư gửi về biên cương">
            <a:extLst>
              <a:ext uri="{FF2B5EF4-FFF2-40B4-BE49-F238E27FC236}">
                <a16:creationId xmlns:a16="http://schemas.microsoft.com/office/drawing/2014/main" xmlns=""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a:extLst>
              <a:ext uri="{FF2B5EF4-FFF2-40B4-BE49-F238E27FC236}">
                <a16:creationId xmlns:a16="http://schemas.microsoft.com/office/drawing/2014/main" xmlns=""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sp>
      <p:sp>
        <p:nvSpPr>
          <p:cNvPr id="26" name="TextBox 25">
            <a:extLst>
              <a:ext uri="{FF2B5EF4-FFF2-40B4-BE49-F238E27FC236}">
                <a16:creationId xmlns:a16="http://schemas.microsoft.com/office/drawing/2014/main" xmlns=""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4" name="Picture 23">
            <a:extLst>
              <a:ext uri="{FF2B5EF4-FFF2-40B4-BE49-F238E27FC236}">
                <a16:creationId xmlns:a16="http://schemas.microsoft.com/office/drawing/2014/main" xmlns=""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xmlns=""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xmlns=""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xmlns=""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xmlns=""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xmlns=""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xmlns=""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37" name="Group 23">
            <a:extLst>
              <a:ext uri="{FF2B5EF4-FFF2-40B4-BE49-F238E27FC236}">
                <a16:creationId xmlns:a16="http://schemas.microsoft.com/office/drawing/2014/main" xmlns=""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xmlns=""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a:extLst>
                <a:ext uri="{FF2B5EF4-FFF2-40B4-BE49-F238E27FC236}">
                  <a16:creationId xmlns:a16="http://schemas.microsoft.com/office/drawing/2014/main" xmlns=""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a:extLst>
              <a:ext uri="{FF2B5EF4-FFF2-40B4-BE49-F238E27FC236}">
                <a16:creationId xmlns:a16="http://schemas.microsoft.com/office/drawing/2014/main" xmlns=""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xmlns=""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xmlns=""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xmlns=""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a:extLst>
                <a:ext uri="{FF2B5EF4-FFF2-40B4-BE49-F238E27FC236}">
                  <a16:creationId xmlns:a16="http://schemas.microsoft.com/office/drawing/2014/main" xmlns=""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a:extLst>
              <a:ext uri="{FF2B5EF4-FFF2-40B4-BE49-F238E27FC236}">
                <a16:creationId xmlns:a16="http://schemas.microsoft.com/office/drawing/2014/main" xmlns=""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xmlns=""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xmlns=""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a:extLst>
              <a:ext uri="{FF2B5EF4-FFF2-40B4-BE49-F238E27FC236}">
                <a16:creationId xmlns:a16="http://schemas.microsoft.com/office/drawing/2014/main" xmlns=""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1" name="Picture 20">
            <a:extLst>
              <a:ext uri="{FF2B5EF4-FFF2-40B4-BE49-F238E27FC236}">
                <a16:creationId xmlns:a16="http://schemas.microsoft.com/office/drawing/2014/main" xmlns=""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5122" name="Picture 2" descr="Bé biết ơn các anh hùng liệt sỹ, nhân ngày quân đội nhân dân Việt Nam">
            <a:extLst>
              <a:ext uri="{FF2B5EF4-FFF2-40B4-BE49-F238E27FC236}">
                <a16:creationId xmlns:a16="http://schemas.microsoft.com/office/drawing/2014/main" xmlns=""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xmlns=""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xmlns=""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xmlns=""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xmlns=""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xmlns=""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sp>
      <p:sp>
        <p:nvSpPr>
          <p:cNvPr id="35" name="TextBox 30">
            <a:extLst>
              <a:ext uri="{FF2B5EF4-FFF2-40B4-BE49-F238E27FC236}">
                <a16:creationId xmlns:a16="http://schemas.microsoft.com/office/drawing/2014/main" xmlns=""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487</Words>
  <Application>Microsoft Office PowerPoint</Application>
  <PresentationFormat>Custom</PresentationFormat>
  <Paragraphs>22</Paragraphs>
  <Slides>12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Calibri</vt:lpstr>
      <vt:lpstr>Cabin</vt:lpstr>
      <vt:lpstr>Open Sans</vt:lpstr>
      <vt:lpstr>#9Slide04 Rokkitt ExtraBold</vt:lpstr>
      <vt:lpstr>#9Slide07 IcielCrocante</vt:lpstr>
      <vt:lpstr>Times New Roman</vt:lpstr>
      <vt:lpstr>Paytone One</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Windows User</cp:lastModifiedBy>
  <cp:revision>13</cp:revision>
  <dcterms:created xsi:type="dcterms:W3CDTF">2006-08-16T00:00:00Z</dcterms:created>
  <dcterms:modified xsi:type="dcterms:W3CDTF">2025-10-02T08:05:06Z</dcterms:modified>
  <dc:identifier>DAGNavgo2HU</dc:identifier>
</cp:coreProperties>
</file>