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335" r:id="rId3"/>
    <p:sldId id="334" r:id="rId4"/>
    <p:sldId id="336" r:id="rId5"/>
    <p:sldId id="263" r:id="rId6"/>
    <p:sldId id="269" r:id="rId7"/>
    <p:sldId id="337" r:id="rId8"/>
    <p:sldId id="272" r:id="rId9"/>
    <p:sldId id="338" r:id="rId10"/>
    <p:sldId id="339" r:id="rId11"/>
    <p:sldId id="292" r:id="rId12"/>
  </p:sldIdLst>
  <p:sldSz cx="12192000" cy="6858000"/>
  <p:notesSz cx="6858000" cy="9144000"/>
  <p:embeddedFontLst>
    <p:embeddedFont>
      <p:font typeface="Didact Gothic" panose="020B0604020202020204" charset="0"/>
      <p:regular r:id="rId14"/>
    </p:embeddedFont>
    <p:embeddedFont>
      <p:font typeface="Bellota Text" panose="020B0604020202020204" charset="0"/>
      <p:regular r:id="rId15"/>
      <p:bold r:id="rId16"/>
      <p:italic r:id="rId17"/>
      <p:boldItalic r:id="rId18"/>
    </p:embeddedFont>
    <p:embeddedFont>
      <p:font typeface="Odibee Sans" panose="020B0604020202020204" charset="0"/>
      <p:regular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Pattaya" panose="020B0604020202020204" charset="-34"/>
      <p:regular r:id="rId28"/>
    </p:embeddedFont>
    <p:embeddedFont>
      <p:font typeface="Roboto Condensed" panose="020B0604020202020204" charset="0"/>
      <p:regular r:id="rId29"/>
      <p:bold r:id="rId30"/>
      <p:italic r:id="rId31"/>
      <p:boldItalic r:id="rId32"/>
    </p:embeddedFont>
    <p:embeddedFont>
      <p:font typeface="Lobster"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283</Words>
  <Application>Microsoft Office PowerPoint</Application>
  <PresentationFormat>Widescreen</PresentationFormat>
  <Paragraphs>28</Paragraphs>
  <Slides>11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Didact Gothic</vt:lpstr>
      <vt:lpstr>UTM Spring</vt:lpstr>
      <vt:lpstr>Bellota Text</vt:lpstr>
      <vt:lpstr>Odibee Sans</vt:lpstr>
      <vt:lpstr>Calibri</vt:lpstr>
      <vt:lpstr>Cambria</vt:lpstr>
      <vt:lpstr>Pattaya</vt:lpstr>
      <vt:lpstr>Roboto Condensed</vt:lpstr>
      <vt:lpstr>Arial</vt:lpstr>
      <vt:lpstr>Lobster</vt:lpstr>
      <vt:lpstr>Times New Roman</vt:lpstr>
      <vt:lpstr>End of the School Year by Slidesgo</vt:lpstr>
      <vt:lpstr>PowerPoint Presentation</vt:lpstr>
      <vt:lpstr>Khởi động</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TrinhTuyet</cp:lastModifiedBy>
  <cp:revision>23</cp:revision>
  <dcterms:created xsi:type="dcterms:W3CDTF">2022-01-01T01:54:22Z</dcterms:created>
  <dcterms:modified xsi:type="dcterms:W3CDTF">2025-09-26T14:39:52Z</dcterms:modified>
</cp:coreProperties>
</file>